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79" r:id="rId2"/>
    <p:sldId id="257" r:id="rId3"/>
    <p:sldId id="259" r:id="rId4"/>
    <p:sldId id="260" r:id="rId5"/>
    <p:sldId id="261" r:id="rId6"/>
    <p:sldId id="264" r:id="rId7"/>
    <p:sldId id="281" r:id="rId8"/>
    <p:sldId id="272" r:id="rId9"/>
    <p:sldId id="265" r:id="rId10"/>
    <p:sldId id="267" r:id="rId11"/>
    <p:sldId id="269" r:id="rId12"/>
    <p:sldId id="271" r:id="rId13"/>
    <p:sldId id="270" r:id="rId14"/>
    <p:sldId id="266" r:id="rId15"/>
    <p:sldId id="280" r:id="rId16"/>
    <p:sldId id="268" r:id="rId17"/>
    <p:sldId id="273" r:id="rId18"/>
    <p:sldId id="276" r:id="rId19"/>
    <p:sldId id="275" r:id="rId20"/>
    <p:sldId id="274" r:id="rId21"/>
    <p:sldId id="277" r:id="rId22"/>
    <p:sldId id="278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0B75-6CAA-40BB-95E3-30B072FEF0B2}" type="datetimeFigureOut">
              <a:rPr lang="x-none" smtClean="0"/>
              <a:t>02/01/2020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BB9C0-7524-4632-AA9D-527860CE39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2095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3A51-95D9-44DB-9A09-F987364ACCF6}" type="datetime1">
              <a:rPr lang="de-AT" smtClean="0"/>
              <a:t>02.01.2020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264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ED74-25F1-44EB-850E-2C3CA1CBE8A5}" type="datetime1">
              <a:rPr lang="de-AT" smtClean="0"/>
              <a:t>02.01.2020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7516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82C5E-EBB9-4721-B759-5D3C794A83CD}" type="datetime1">
              <a:rPr lang="de-AT" smtClean="0"/>
              <a:t>02.01.2020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25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D55B7-87A9-4852-BDD0-7409C65DCF6C}" type="datetime1">
              <a:rPr lang="de-AT" smtClean="0"/>
              <a:t>02.01.2020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247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5848F-C6FA-4DBC-8E1C-2558BD218EF9}" type="datetime1">
              <a:rPr lang="de-AT" smtClean="0"/>
              <a:t>02.01.2020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794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3187-395B-4E53-8DD1-2A1BA10AB003}" type="datetime1">
              <a:rPr lang="de-AT" smtClean="0"/>
              <a:t>02.01.2020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61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08C6-6453-4649-87EA-2522853F3680}" type="datetime1">
              <a:rPr lang="de-AT" smtClean="0"/>
              <a:t>02.01.2020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987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1DFA-0227-4BD4-ABA9-EB0245DC23A1}" type="datetime1">
              <a:rPr lang="de-AT" smtClean="0"/>
              <a:t>02.01.2020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712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B4C9-89FC-4D61-829E-9852446D6E2E}" type="datetime1">
              <a:rPr lang="de-AT" smtClean="0"/>
              <a:t>02.01.2020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318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2C588-C038-454F-B455-CB6BAB4E0E9C}" type="datetime1">
              <a:rPr lang="de-AT" smtClean="0"/>
              <a:t>02.01.2020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963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36CB-1A63-4F01-A723-5E7D088CFFB0}" type="datetime1">
              <a:rPr lang="de-AT" smtClean="0"/>
              <a:t>02.01.2020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73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E5AB8-3A1E-49A6-9AA1-2C5A6A572EDF}" type="datetime1">
              <a:rPr lang="de-AT" smtClean="0"/>
              <a:t>02.01.2020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Ezekiel et al. Frontiers in Microbiology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FC39-74DD-4408-A7B6-5999439DD81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895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augez@gmail.co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49B5FE-A237-4564-9486-A0CF1AD0255D}"/>
              </a:ext>
            </a:extLst>
          </p:cNvPr>
          <p:cNvSpPr/>
          <p:nvPr/>
        </p:nvSpPr>
        <p:spPr>
          <a:xfrm>
            <a:off x="251520" y="294808"/>
            <a:ext cx="8640960" cy="626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Fungal diversity and mycotoxins in low moisture content ready-to-eat foods in Nigeria</a:t>
            </a:r>
            <a:endParaRPr lang="x-none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Chibundu N. Ezekiel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1,2,*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Oluwawapelumi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 A. Oyedele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, Bart Kraak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, Kolawole I. Ayeni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, Michael Sulyok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, Jos Houbraken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 and Rudolf Krska</a:t>
            </a:r>
            <a:r>
              <a:rPr lang="en-US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2,4</a:t>
            </a:r>
            <a:endParaRPr lang="x-none" sz="16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n-US" sz="1200" i="1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Department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Microbiology, Babcock University, 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Ilishan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Remo, Ogun State, Nigeria. </a:t>
            </a:r>
            <a:r>
              <a:rPr lang="en-US" sz="1200" i="1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Institute of 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Bioanalytics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 and 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Agro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–Metabolomics, Department of Agrobiotechnology (IFA–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Tulln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), University of Natural Resources and Life Sciences Vienna (BOKU), Konrad 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Lorenzstr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. 20, A–3430 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Tulln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, Austria. </a:t>
            </a:r>
            <a:r>
              <a:rPr lang="en-US" sz="1200" i="1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Westerdijk Fungal Biodiversity Institute, </a:t>
            </a:r>
            <a:r>
              <a:rPr lang="en-US" sz="12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Uppsalalaan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 8, 3584 CT Utrecht, The Netherlands. </a:t>
            </a:r>
            <a:r>
              <a:rPr lang="en-US" sz="1200" i="1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GB" sz="1200" i="1" dirty="0">
                <a:solidFill>
                  <a:srgbClr val="131413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Institute for Global Food Security, School of Biological Sciences, Queen’s University Belfast, </a:t>
            </a:r>
            <a:r>
              <a:rPr lang="en-US" sz="1200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University Road, Belfast, BT7 1NN, </a:t>
            </a:r>
            <a:r>
              <a:rPr lang="en-GB" sz="1200" i="1" dirty="0">
                <a:solidFill>
                  <a:srgbClr val="131413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</a:rPr>
              <a:t>Northern Ireland, United Kingdom.</a:t>
            </a:r>
            <a:endParaRPr lang="x-none" sz="16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*Corresponding author e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mail: </a:t>
            </a: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2"/>
              </a:rPr>
              <a:t>chaugez@gmail.com</a:t>
            </a:r>
            <a:r>
              <a:rPr lang="en-US"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(C.N. Ezekiel)</a:t>
            </a:r>
          </a:p>
          <a:p>
            <a:pPr algn="just"/>
            <a:r>
              <a:rPr lang="en-US" b="1" dirty="0"/>
              <a:t>Supplementary Figure 1: </a:t>
            </a:r>
            <a:r>
              <a:rPr lang="en-US" dirty="0"/>
              <a:t>XIC chromatograms for 21 uncommon metabolites produced by strains of </a:t>
            </a:r>
            <a:r>
              <a:rPr lang="en-US" i="1" dirty="0"/>
              <a:t>Aspergillus</a:t>
            </a:r>
            <a:r>
              <a:rPr lang="en-US" dirty="0"/>
              <a:t> (</a:t>
            </a:r>
            <a:r>
              <a:rPr lang="en-US" i="1" dirty="0"/>
              <a:t>A. flavus</a:t>
            </a:r>
            <a:r>
              <a:rPr lang="en-US" dirty="0"/>
              <a:t>, </a:t>
            </a:r>
            <a:r>
              <a:rPr lang="en-US" i="1" dirty="0"/>
              <a:t>A. </a:t>
            </a:r>
            <a:r>
              <a:rPr lang="en-US" i="1" dirty="0" err="1"/>
              <a:t>brunneoviolaceus</a:t>
            </a:r>
            <a:r>
              <a:rPr lang="en-US" dirty="0"/>
              <a:t> and </a:t>
            </a:r>
            <a:r>
              <a:rPr lang="en-US" i="1" dirty="0"/>
              <a:t>A. </a:t>
            </a:r>
            <a:r>
              <a:rPr lang="en-US" i="1" dirty="0" err="1"/>
              <a:t>sydowii</a:t>
            </a:r>
            <a:r>
              <a:rPr lang="en-US" dirty="0"/>
              <a:t>), </a:t>
            </a:r>
            <a:r>
              <a:rPr lang="en-US" i="1" dirty="0"/>
              <a:t>Penicillium</a:t>
            </a:r>
            <a:r>
              <a:rPr lang="en-US" dirty="0"/>
              <a:t> (</a:t>
            </a:r>
            <a:r>
              <a:rPr lang="en-US" i="1" dirty="0"/>
              <a:t>P. </a:t>
            </a:r>
            <a:r>
              <a:rPr lang="en-US" i="1" dirty="0" err="1"/>
              <a:t>citrinum</a:t>
            </a:r>
            <a:r>
              <a:rPr lang="en-US" dirty="0"/>
              <a:t>,</a:t>
            </a:r>
            <a:r>
              <a:rPr lang="en-US" i="1" dirty="0"/>
              <a:t> P. </a:t>
            </a:r>
            <a:r>
              <a:rPr lang="en-US" i="1" dirty="0" err="1"/>
              <a:t>copticola</a:t>
            </a:r>
            <a:r>
              <a:rPr lang="en-US" dirty="0"/>
              <a:t>, </a:t>
            </a:r>
            <a:r>
              <a:rPr lang="en-US" i="1" dirty="0"/>
              <a:t>P. </a:t>
            </a:r>
            <a:r>
              <a:rPr lang="en-US" i="1" dirty="0" err="1"/>
              <a:t>sclerotiorum</a:t>
            </a:r>
            <a:r>
              <a:rPr lang="en-US" i="1" dirty="0"/>
              <a:t> </a:t>
            </a:r>
            <a:r>
              <a:rPr lang="en-US" dirty="0"/>
              <a:t>and</a:t>
            </a:r>
            <a:r>
              <a:rPr lang="en-US" i="1" dirty="0"/>
              <a:t> P. </a:t>
            </a:r>
            <a:r>
              <a:rPr lang="en-US" i="1" dirty="0" err="1"/>
              <a:t>steckii</a:t>
            </a:r>
            <a:r>
              <a:rPr lang="en-US" dirty="0"/>
              <a:t>), </a:t>
            </a:r>
            <a:r>
              <a:rPr lang="en-US" i="1" dirty="0" err="1"/>
              <a:t>Talaromyces</a:t>
            </a:r>
            <a:r>
              <a:rPr lang="en-US" i="1" dirty="0"/>
              <a:t> </a:t>
            </a:r>
            <a:r>
              <a:rPr lang="en-US" i="1" dirty="0" err="1"/>
              <a:t>siamensis</a:t>
            </a:r>
            <a:r>
              <a:rPr lang="en-US" dirty="0"/>
              <a:t> and </a:t>
            </a:r>
            <a:r>
              <a:rPr lang="en-US" i="1" dirty="0" err="1"/>
              <a:t>Tolypocladium</a:t>
            </a:r>
            <a:r>
              <a:rPr lang="en-US" dirty="0"/>
              <a:t> species.</a:t>
            </a:r>
            <a:endParaRPr 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345619-983C-48E1-A529-B72E2A68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E5891-6D5B-4BA0-8AA2-45D864B1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2332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7261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90848" y="1250950"/>
            <a:ext cx="7213600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68313" y="692150"/>
            <a:ext cx="8147050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32044" y="608135"/>
            <a:ext cx="846097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299.300/167.200 amu Expected RT: 5.9 ID: Fumigaclavin A </a:t>
            </a:r>
            <a:r>
              <a:rPr lang="de-DE" altLang="de-DE" sz="1400" dirty="0">
                <a:solidFill>
                  <a:srgbClr val="000000"/>
                </a:solidFill>
              </a:rPr>
              <a:t>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lang="de-DE" altLang="de-DE" sz="1400" dirty="0">
                <a:solidFill>
                  <a:srgbClr val="000000"/>
                </a:solidFill>
              </a:rPr>
              <a:t>(DTO 417-I7)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390848" y="5894388"/>
            <a:ext cx="72136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74644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09252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44812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80372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148211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503811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859411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205486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561086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90557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26117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61677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96284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31844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67404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7018536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374136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720211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8075811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431411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88" name="Line 34"/>
          <p:cNvSpPr>
            <a:spLocks noChangeShapeType="1"/>
          </p:cNvSpPr>
          <p:nvPr/>
        </p:nvSpPr>
        <p:spPr bwMode="auto">
          <a:xfrm>
            <a:off x="209252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89" name="Line 35"/>
          <p:cNvSpPr>
            <a:spLocks noChangeShapeType="1"/>
          </p:cNvSpPr>
          <p:nvPr/>
        </p:nvSpPr>
        <p:spPr bwMode="auto">
          <a:xfrm>
            <a:off x="280372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1" name="Line 36"/>
          <p:cNvSpPr>
            <a:spLocks noChangeShapeType="1"/>
          </p:cNvSpPr>
          <p:nvPr/>
        </p:nvSpPr>
        <p:spPr bwMode="auto">
          <a:xfrm>
            <a:off x="3503811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2" name="Line 37"/>
          <p:cNvSpPr>
            <a:spLocks noChangeShapeType="1"/>
          </p:cNvSpPr>
          <p:nvPr/>
        </p:nvSpPr>
        <p:spPr bwMode="auto">
          <a:xfrm>
            <a:off x="4205486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3" name="Line 38"/>
          <p:cNvSpPr>
            <a:spLocks noChangeShapeType="1"/>
          </p:cNvSpPr>
          <p:nvPr/>
        </p:nvSpPr>
        <p:spPr bwMode="auto">
          <a:xfrm>
            <a:off x="490557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4" name="Line 39"/>
          <p:cNvSpPr>
            <a:spLocks noChangeShapeType="1"/>
          </p:cNvSpPr>
          <p:nvPr/>
        </p:nvSpPr>
        <p:spPr bwMode="auto">
          <a:xfrm>
            <a:off x="561677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5" name="Line 40"/>
          <p:cNvSpPr>
            <a:spLocks noChangeShapeType="1"/>
          </p:cNvSpPr>
          <p:nvPr/>
        </p:nvSpPr>
        <p:spPr bwMode="auto">
          <a:xfrm>
            <a:off x="631844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6" name="Line 41"/>
          <p:cNvSpPr>
            <a:spLocks noChangeShapeType="1"/>
          </p:cNvSpPr>
          <p:nvPr/>
        </p:nvSpPr>
        <p:spPr bwMode="auto">
          <a:xfrm>
            <a:off x="7018536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7" name="Line 42"/>
          <p:cNvSpPr>
            <a:spLocks noChangeShapeType="1"/>
          </p:cNvSpPr>
          <p:nvPr/>
        </p:nvSpPr>
        <p:spPr bwMode="auto">
          <a:xfrm>
            <a:off x="7720211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8" name="Line 43"/>
          <p:cNvSpPr>
            <a:spLocks noChangeShapeType="1"/>
          </p:cNvSpPr>
          <p:nvPr/>
        </p:nvSpPr>
        <p:spPr bwMode="auto">
          <a:xfrm>
            <a:off x="8431411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99" name="Rectangle 44"/>
          <p:cNvSpPr>
            <a:spLocks noChangeArrowheads="1"/>
          </p:cNvSpPr>
          <p:nvPr/>
        </p:nvSpPr>
        <p:spPr bwMode="auto">
          <a:xfrm>
            <a:off x="1995686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0" name="Rectangle 45"/>
          <p:cNvSpPr>
            <a:spLocks noChangeArrowheads="1"/>
          </p:cNvSpPr>
          <p:nvPr/>
        </p:nvSpPr>
        <p:spPr bwMode="auto">
          <a:xfrm>
            <a:off x="2706886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1" name="Rectangle 46"/>
          <p:cNvSpPr>
            <a:spLocks noChangeArrowheads="1"/>
          </p:cNvSpPr>
          <p:nvPr/>
        </p:nvSpPr>
        <p:spPr bwMode="auto">
          <a:xfrm>
            <a:off x="3406973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Rectangle 47"/>
          <p:cNvSpPr>
            <a:spLocks noChangeArrowheads="1"/>
          </p:cNvSpPr>
          <p:nvPr/>
        </p:nvSpPr>
        <p:spPr bwMode="auto">
          <a:xfrm>
            <a:off x="4108648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3" name="Rectangle 48"/>
          <p:cNvSpPr>
            <a:spLocks noChangeArrowheads="1"/>
          </p:cNvSpPr>
          <p:nvPr/>
        </p:nvSpPr>
        <p:spPr bwMode="auto">
          <a:xfrm>
            <a:off x="475317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Rectangle 49"/>
          <p:cNvSpPr>
            <a:spLocks noChangeArrowheads="1"/>
          </p:cNvSpPr>
          <p:nvPr/>
        </p:nvSpPr>
        <p:spPr bwMode="auto">
          <a:xfrm>
            <a:off x="546437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5" name="Rectangle 50"/>
          <p:cNvSpPr>
            <a:spLocks noChangeArrowheads="1"/>
          </p:cNvSpPr>
          <p:nvPr/>
        </p:nvSpPr>
        <p:spPr bwMode="auto">
          <a:xfrm>
            <a:off x="6166048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51"/>
          <p:cNvSpPr>
            <a:spLocks noChangeArrowheads="1"/>
          </p:cNvSpPr>
          <p:nvPr/>
        </p:nvSpPr>
        <p:spPr bwMode="auto">
          <a:xfrm>
            <a:off x="6866136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52"/>
          <p:cNvSpPr>
            <a:spLocks noChangeArrowheads="1"/>
          </p:cNvSpPr>
          <p:nvPr/>
        </p:nvSpPr>
        <p:spPr bwMode="auto">
          <a:xfrm>
            <a:off x="7567811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8" name="Rectangle 53"/>
          <p:cNvSpPr>
            <a:spLocks noChangeArrowheads="1"/>
          </p:cNvSpPr>
          <p:nvPr/>
        </p:nvSpPr>
        <p:spPr bwMode="auto">
          <a:xfrm>
            <a:off x="8279011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9" name="Rectangle 54"/>
          <p:cNvSpPr>
            <a:spLocks noChangeArrowheads="1"/>
          </p:cNvSpPr>
          <p:nvPr/>
        </p:nvSpPr>
        <p:spPr bwMode="auto">
          <a:xfrm>
            <a:off x="4384676" y="61277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Line 55"/>
          <p:cNvSpPr>
            <a:spLocks noChangeShapeType="1"/>
          </p:cNvSpPr>
          <p:nvPr/>
        </p:nvSpPr>
        <p:spPr bwMode="auto">
          <a:xfrm flipV="1">
            <a:off x="1390848" y="12509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1" name="Line 56"/>
          <p:cNvSpPr>
            <a:spLocks noChangeShapeType="1"/>
          </p:cNvSpPr>
          <p:nvPr/>
        </p:nvSpPr>
        <p:spPr bwMode="auto">
          <a:xfrm flipH="1">
            <a:off x="1381323" y="5894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2" name="Line 57"/>
          <p:cNvSpPr>
            <a:spLocks noChangeShapeType="1"/>
          </p:cNvSpPr>
          <p:nvPr/>
        </p:nvSpPr>
        <p:spPr bwMode="auto">
          <a:xfrm flipH="1">
            <a:off x="1381323" y="5711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3" name="Line 58"/>
          <p:cNvSpPr>
            <a:spLocks noChangeShapeType="1"/>
          </p:cNvSpPr>
          <p:nvPr/>
        </p:nvSpPr>
        <p:spPr bwMode="auto">
          <a:xfrm flipH="1">
            <a:off x="1381323" y="5518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4" name="Line 59"/>
          <p:cNvSpPr>
            <a:spLocks noChangeShapeType="1"/>
          </p:cNvSpPr>
          <p:nvPr/>
        </p:nvSpPr>
        <p:spPr bwMode="auto">
          <a:xfrm flipH="1">
            <a:off x="1381323" y="5335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5" name="Line 60"/>
          <p:cNvSpPr>
            <a:spLocks noChangeShapeType="1"/>
          </p:cNvSpPr>
          <p:nvPr/>
        </p:nvSpPr>
        <p:spPr bwMode="auto">
          <a:xfrm flipH="1">
            <a:off x="1381323" y="5141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6" name="Line 61"/>
          <p:cNvSpPr>
            <a:spLocks noChangeShapeType="1"/>
          </p:cNvSpPr>
          <p:nvPr/>
        </p:nvSpPr>
        <p:spPr bwMode="auto">
          <a:xfrm flipH="1">
            <a:off x="1381323" y="4959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7" name="Line 62"/>
          <p:cNvSpPr>
            <a:spLocks noChangeShapeType="1"/>
          </p:cNvSpPr>
          <p:nvPr/>
        </p:nvSpPr>
        <p:spPr bwMode="auto">
          <a:xfrm flipH="1">
            <a:off x="1381323" y="4765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8" name="Line 63"/>
          <p:cNvSpPr>
            <a:spLocks noChangeShapeType="1"/>
          </p:cNvSpPr>
          <p:nvPr/>
        </p:nvSpPr>
        <p:spPr bwMode="auto">
          <a:xfrm flipH="1">
            <a:off x="1381323" y="4583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19" name="Line 64"/>
          <p:cNvSpPr>
            <a:spLocks noChangeShapeType="1"/>
          </p:cNvSpPr>
          <p:nvPr/>
        </p:nvSpPr>
        <p:spPr bwMode="auto">
          <a:xfrm flipH="1">
            <a:off x="1381323" y="4391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0" name="Line 65"/>
          <p:cNvSpPr>
            <a:spLocks noChangeShapeType="1"/>
          </p:cNvSpPr>
          <p:nvPr/>
        </p:nvSpPr>
        <p:spPr bwMode="auto">
          <a:xfrm flipH="1">
            <a:off x="1381323" y="4206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1" name="Line 66"/>
          <p:cNvSpPr>
            <a:spLocks noChangeShapeType="1"/>
          </p:cNvSpPr>
          <p:nvPr/>
        </p:nvSpPr>
        <p:spPr bwMode="auto">
          <a:xfrm flipH="1">
            <a:off x="1381323" y="4014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2" name="Line 67"/>
          <p:cNvSpPr>
            <a:spLocks noChangeShapeType="1"/>
          </p:cNvSpPr>
          <p:nvPr/>
        </p:nvSpPr>
        <p:spPr bwMode="auto">
          <a:xfrm flipH="1">
            <a:off x="1381323" y="38322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3" name="Line 68"/>
          <p:cNvSpPr>
            <a:spLocks noChangeShapeType="1"/>
          </p:cNvSpPr>
          <p:nvPr/>
        </p:nvSpPr>
        <p:spPr bwMode="auto">
          <a:xfrm flipH="1">
            <a:off x="1381323" y="3638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4" name="Line 69"/>
          <p:cNvSpPr>
            <a:spLocks noChangeShapeType="1"/>
          </p:cNvSpPr>
          <p:nvPr/>
        </p:nvSpPr>
        <p:spPr bwMode="auto">
          <a:xfrm flipH="1">
            <a:off x="1381323" y="34559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5" name="Line 70"/>
          <p:cNvSpPr>
            <a:spLocks noChangeShapeType="1"/>
          </p:cNvSpPr>
          <p:nvPr/>
        </p:nvSpPr>
        <p:spPr bwMode="auto">
          <a:xfrm flipH="1">
            <a:off x="1381323" y="3262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6" name="Line 71"/>
          <p:cNvSpPr>
            <a:spLocks noChangeShapeType="1"/>
          </p:cNvSpPr>
          <p:nvPr/>
        </p:nvSpPr>
        <p:spPr bwMode="auto">
          <a:xfrm flipH="1">
            <a:off x="1381323" y="3079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7" name="Line 72"/>
          <p:cNvSpPr>
            <a:spLocks noChangeShapeType="1"/>
          </p:cNvSpPr>
          <p:nvPr/>
        </p:nvSpPr>
        <p:spPr bwMode="auto">
          <a:xfrm flipH="1">
            <a:off x="1381323" y="2886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8" name="Line 73"/>
          <p:cNvSpPr>
            <a:spLocks noChangeShapeType="1"/>
          </p:cNvSpPr>
          <p:nvPr/>
        </p:nvSpPr>
        <p:spPr bwMode="auto">
          <a:xfrm flipH="1">
            <a:off x="1381323" y="2703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29" name="Line 74"/>
          <p:cNvSpPr>
            <a:spLocks noChangeShapeType="1"/>
          </p:cNvSpPr>
          <p:nvPr/>
        </p:nvSpPr>
        <p:spPr bwMode="auto">
          <a:xfrm flipH="1">
            <a:off x="1381323" y="25114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0" name="Line 75"/>
          <p:cNvSpPr>
            <a:spLocks noChangeShapeType="1"/>
          </p:cNvSpPr>
          <p:nvPr/>
        </p:nvSpPr>
        <p:spPr bwMode="auto">
          <a:xfrm flipH="1">
            <a:off x="1381323" y="2327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1" name="Line 76"/>
          <p:cNvSpPr>
            <a:spLocks noChangeShapeType="1"/>
          </p:cNvSpPr>
          <p:nvPr/>
        </p:nvSpPr>
        <p:spPr bwMode="auto">
          <a:xfrm flipH="1">
            <a:off x="1381323" y="2144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2" name="Line 77"/>
          <p:cNvSpPr>
            <a:spLocks noChangeShapeType="1"/>
          </p:cNvSpPr>
          <p:nvPr/>
        </p:nvSpPr>
        <p:spPr bwMode="auto">
          <a:xfrm flipH="1">
            <a:off x="1381323" y="1952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3" name="Line 78"/>
          <p:cNvSpPr>
            <a:spLocks noChangeShapeType="1"/>
          </p:cNvSpPr>
          <p:nvPr/>
        </p:nvSpPr>
        <p:spPr bwMode="auto">
          <a:xfrm flipH="1">
            <a:off x="1381323" y="17684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4" name="Line 79"/>
          <p:cNvSpPr>
            <a:spLocks noChangeShapeType="1"/>
          </p:cNvSpPr>
          <p:nvPr/>
        </p:nvSpPr>
        <p:spPr bwMode="auto">
          <a:xfrm flipH="1">
            <a:off x="1381323" y="1576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5" name="Line 80"/>
          <p:cNvSpPr>
            <a:spLocks noChangeShapeType="1"/>
          </p:cNvSpPr>
          <p:nvPr/>
        </p:nvSpPr>
        <p:spPr bwMode="auto">
          <a:xfrm flipH="1">
            <a:off x="1381323" y="1393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6" name="Line 81"/>
          <p:cNvSpPr>
            <a:spLocks noChangeShapeType="1"/>
          </p:cNvSpPr>
          <p:nvPr/>
        </p:nvSpPr>
        <p:spPr bwMode="auto">
          <a:xfrm flipH="1">
            <a:off x="1371798" y="5894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7" name="Line 82"/>
          <p:cNvSpPr>
            <a:spLocks noChangeShapeType="1"/>
          </p:cNvSpPr>
          <p:nvPr/>
        </p:nvSpPr>
        <p:spPr bwMode="auto">
          <a:xfrm flipH="1">
            <a:off x="1371798" y="55181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8" name="Line 83"/>
          <p:cNvSpPr>
            <a:spLocks noChangeShapeType="1"/>
          </p:cNvSpPr>
          <p:nvPr/>
        </p:nvSpPr>
        <p:spPr bwMode="auto">
          <a:xfrm flipH="1">
            <a:off x="1371798" y="51419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39" name="Line 84"/>
          <p:cNvSpPr>
            <a:spLocks noChangeShapeType="1"/>
          </p:cNvSpPr>
          <p:nvPr/>
        </p:nvSpPr>
        <p:spPr bwMode="auto">
          <a:xfrm flipH="1">
            <a:off x="1371798" y="47656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0" name="Line 85"/>
          <p:cNvSpPr>
            <a:spLocks noChangeShapeType="1"/>
          </p:cNvSpPr>
          <p:nvPr/>
        </p:nvSpPr>
        <p:spPr bwMode="auto">
          <a:xfrm flipH="1">
            <a:off x="1371798" y="43910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1" name="Line 86"/>
          <p:cNvSpPr>
            <a:spLocks noChangeShapeType="1"/>
          </p:cNvSpPr>
          <p:nvPr/>
        </p:nvSpPr>
        <p:spPr bwMode="auto">
          <a:xfrm flipH="1">
            <a:off x="1371798" y="40147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2" name="Line 87"/>
          <p:cNvSpPr>
            <a:spLocks noChangeShapeType="1"/>
          </p:cNvSpPr>
          <p:nvPr/>
        </p:nvSpPr>
        <p:spPr bwMode="auto">
          <a:xfrm flipH="1">
            <a:off x="1371798" y="3638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3" name="Line 88"/>
          <p:cNvSpPr>
            <a:spLocks noChangeShapeType="1"/>
          </p:cNvSpPr>
          <p:nvPr/>
        </p:nvSpPr>
        <p:spPr bwMode="auto">
          <a:xfrm flipH="1">
            <a:off x="1371798" y="32623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4" name="Line 89"/>
          <p:cNvSpPr>
            <a:spLocks noChangeShapeType="1"/>
          </p:cNvSpPr>
          <p:nvPr/>
        </p:nvSpPr>
        <p:spPr bwMode="auto">
          <a:xfrm flipH="1">
            <a:off x="1371798" y="2886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5" name="Line 90"/>
          <p:cNvSpPr>
            <a:spLocks noChangeShapeType="1"/>
          </p:cNvSpPr>
          <p:nvPr/>
        </p:nvSpPr>
        <p:spPr bwMode="auto">
          <a:xfrm flipH="1">
            <a:off x="1371798" y="25114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6" name="Line 91"/>
          <p:cNvSpPr>
            <a:spLocks noChangeShapeType="1"/>
          </p:cNvSpPr>
          <p:nvPr/>
        </p:nvSpPr>
        <p:spPr bwMode="auto">
          <a:xfrm flipH="1">
            <a:off x="1371798" y="21447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7" name="Line 92"/>
          <p:cNvSpPr>
            <a:spLocks noChangeShapeType="1"/>
          </p:cNvSpPr>
          <p:nvPr/>
        </p:nvSpPr>
        <p:spPr bwMode="auto">
          <a:xfrm flipH="1">
            <a:off x="1371798" y="17684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8" name="Line 93"/>
          <p:cNvSpPr>
            <a:spLocks noChangeShapeType="1"/>
          </p:cNvSpPr>
          <p:nvPr/>
        </p:nvSpPr>
        <p:spPr bwMode="auto">
          <a:xfrm flipH="1">
            <a:off x="1371798" y="13938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49" name="Rectangle 94"/>
          <p:cNvSpPr>
            <a:spLocks noChangeArrowheads="1"/>
          </p:cNvSpPr>
          <p:nvPr/>
        </p:nvSpPr>
        <p:spPr bwMode="auto">
          <a:xfrm>
            <a:off x="873323" y="5792788"/>
            <a:ext cx="4667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0" name="Rectangle 95"/>
          <p:cNvSpPr>
            <a:spLocks noChangeArrowheads="1"/>
          </p:cNvSpPr>
          <p:nvPr/>
        </p:nvSpPr>
        <p:spPr bwMode="auto">
          <a:xfrm>
            <a:off x="649486" y="5416550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1" name="Rectangle 96"/>
          <p:cNvSpPr>
            <a:spLocks noChangeArrowheads="1"/>
          </p:cNvSpPr>
          <p:nvPr/>
        </p:nvSpPr>
        <p:spPr bwMode="auto">
          <a:xfrm>
            <a:off x="649486" y="5040313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2" name="Rectangle 97"/>
          <p:cNvSpPr>
            <a:spLocks noChangeArrowheads="1"/>
          </p:cNvSpPr>
          <p:nvPr/>
        </p:nvSpPr>
        <p:spPr bwMode="auto">
          <a:xfrm>
            <a:off x="649486" y="4664075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3" name="Rectangle 98"/>
          <p:cNvSpPr>
            <a:spLocks noChangeArrowheads="1"/>
          </p:cNvSpPr>
          <p:nvPr/>
        </p:nvSpPr>
        <p:spPr bwMode="auto">
          <a:xfrm>
            <a:off x="649486" y="4289425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4" name="Rectangle 99"/>
          <p:cNvSpPr>
            <a:spLocks noChangeArrowheads="1"/>
          </p:cNvSpPr>
          <p:nvPr/>
        </p:nvSpPr>
        <p:spPr bwMode="auto">
          <a:xfrm>
            <a:off x="649486" y="3913188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5" name="Rectangle 100"/>
          <p:cNvSpPr>
            <a:spLocks noChangeArrowheads="1"/>
          </p:cNvSpPr>
          <p:nvPr/>
        </p:nvSpPr>
        <p:spPr bwMode="auto">
          <a:xfrm>
            <a:off x="649486" y="3536950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6" name="Rectangle 101"/>
          <p:cNvSpPr>
            <a:spLocks noChangeArrowheads="1"/>
          </p:cNvSpPr>
          <p:nvPr/>
        </p:nvSpPr>
        <p:spPr bwMode="auto">
          <a:xfrm>
            <a:off x="649486" y="3171825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7" name="Rectangle 102"/>
          <p:cNvSpPr>
            <a:spLocks noChangeArrowheads="1"/>
          </p:cNvSpPr>
          <p:nvPr/>
        </p:nvSpPr>
        <p:spPr bwMode="auto">
          <a:xfrm>
            <a:off x="649486" y="2795588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8" name="Rectangle 103"/>
          <p:cNvSpPr>
            <a:spLocks noChangeArrowheads="1"/>
          </p:cNvSpPr>
          <p:nvPr/>
        </p:nvSpPr>
        <p:spPr bwMode="auto">
          <a:xfrm>
            <a:off x="649486" y="2419350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9.00e5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59" name="Rectangle 104"/>
          <p:cNvSpPr>
            <a:spLocks noChangeArrowheads="1"/>
          </p:cNvSpPr>
          <p:nvPr/>
        </p:nvSpPr>
        <p:spPr bwMode="auto">
          <a:xfrm>
            <a:off x="649486" y="2043113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60" name="Rectangle 105"/>
          <p:cNvSpPr>
            <a:spLocks noChangeArrowheads="1"/>
          </p:cNvSpPr>
          <p:nvPr/>
        </p:nvSpPr>
        <p:spPr bwMode="auto">
          <a:xfrm>
            <a:off x="649486" y="1666875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1.10e6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61" name="Rectangle 106"/>
          <p:cNvSpPr>
            <a:spLocks noChangeArrowheads="1"/>
          </p:cNvSpPr>
          <p:nvPr/>
        </p:nvSpPr>
        <p:spPr bwMode="auto">
          <a:xfrm>
            <a:off x="649486" y="1292225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62" name="Rectangle 107"/>
          <p:cNvSpPr>
            <a:spLocks noChangeArrowheads="1"/>
          </p:cNvSpPr>
          <p:nvPr/>
        </p:nvSpPr>
        <p:spPr bwMode="auto">
          <a:xfrm rot="5400000">
            <a:off x="-266700" y="3476625"/>
            <a:ext cx="12065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63" name="Freeform 108"/>
          <p:cNvSpPr>
            <a:spLocks/>
          </p:cNvSpPr>
          <p:nvPr/>
        </p:nvSpPr>
        <p:spPr bwMode="auto">
          <a:xfrm>
            <a:off x="1360686" y="5619750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64" name="Freeform 109"/>
          <p:cNvSpPr>
            <a:spLocks/>
          </p:cNvSpPr>
          <p:nvPr/>
        </p:nvSpPr>
        <p:spPr bwMode="auto">
          <a:xfrm>
            <a:off x="1390848" y="2105025"/>
            <a:ext cx="7213600" cy="3789363"/>
          </a:xfrm>
          <a:custGeom>
            <a:avLst/>
            <a:gdLst>
              <a:gd name="T0" fmla="*/ 0 w 710"/>
              <a:gd name="T1" fmla="*/ 373 h 373"/>
              <a:gd name="T2" fmla="*/ 0 w 710"/>
              <a:gd name="T3" fmla="*/ 373 h 373"/>
              <a:gd name="T4" fmla="*/ 188 w 710"/>
              <a:gd name="T5" fmla="*/ 373 h 373"/>
              <a:gd name="T6" fmla="*/ 189 w 710"/>
              <a:gd name="T7" fmla="*/ 373 h 373"/>
              <a:gd name="T8" fmla="*/ 189 w 710"/>
              <a:gd name="T9" fmla="*/ 373 h 373"/>
              <a:gd name="T10" fmla="*/ 190 w 710"/>
              <a:gd name="T11" fmla="*/ 373 h 373"/>
              <a:gd name="T12" fmla="*/ 190 w 710"/>
              <a:gd name="T13" fmla="*/ 373 h 373"/>
              <a:gd name="T14" fmla="*/ 191 w 710"/>
              <a:gd name="T15" fmla="*/ 373 h 373"/>
              <a:gd name="T16" fmla="*/ 191 w 710"/>
              <a:gd name="T17" fmla="*/ 373 h 373"/>
              <a:gd name="T18" fmla="*/ 192 w 710"/>
              <a:gd name="T19" fmla="*/ 373 h 373"/>
              <a:gd name="T20" fmla="*/ 192 w 710"/>
              <a:gd name="T21" fmla="*/ 373 h 373"/>
              <a:gd name="T22" fmla="*/ 193 w 710"/>
              <a:gd name="T23" fmla="*/ 373 h 373"/>
              <a:gd name="T24" fmla="*/ 193 w 710"/>
              <a:gd name="T25" fmla="*/ 373 h 373"/>
              <a:gd name="T26" fmla="*/ 194 w 710"/>
              <a:gd name="T27" fmla="*/ 373 h 373"/>
              <a:gd name="T28" fmla="*/ 194 w 710"/>
              <a:gd name="T29" fmla="*/ 373 h 373"/>
              <a:gd name="T30" fmla="*/ 195 w 710"/>
              <a:gd name="T31" fmla="*/ 373 h 373"/>
              <a:gd name="T32" fmla="*/ 195 w 710"/>
              <a:gd name="T33" fmla="*/ 373 h 373"/>
              <a:gd name="T34" fmla="*/ 196 w 710"/>
              <a:gd name="T35" fmla="*/ 373 h 373"/>
              <a:gd name="T36" fmla="*/ 196 w 710"/>
              <a:gd name="T37" fmla="*/ 373 h 373"/>
              <a:gd name="T38" fmla="*/ 197 w 710"/>
              <a:gd name="T39" fmla="*/ 373 h 373"/>
              <a:gd name="T40" fmla="*/ 198 w 710"/>
              <a:gd name="T41" fmla="*/ 373 h 373"/>
              <a:gd name="T42" fmla="*/ 198 w 710"/>
              <a:gd name="T43" fmla="*/ 373 h 373"/>
              <a:gd name="T44" fmla="*/ 199 w 710"/>
              <a:gd name="T45" fmla="*/ 373 h 373"/>
              <a:gd name="T46" fmla="*/ 199 w 710"/>
              <a:gd name="T47" fmla="*/ 373 h 373"/>
              <a:gd name="T48" fmla="*/ 200 w 710"/>
              <a:gd name="T49" fmla="*/ 369 h 373"/>
              <a:gd name="T50" fmla="*/ 200 w 710"/>
              <a:gd name="T51" fmla="*/ 348 h 373"/>
              <a:gd name="T52" fmla="*/ 201 w 710"/>
              <a:gd name="T53" fmla="*/ 246 h 373"/>
              <a:gd name="T54" fmla="*/ 202 w 710"/>
              <a:gd name="T55" fmla="*/ 69 h 373"/>
              <a:gd name="T56" fmla="*/ 202 w 710"/>
              <a:gd name="T57" fmla="*/ 0 h 373"/>
              <a:gd name="T58" fmla="*/ 203 w 710"/>
              <a:gd name="T59" fmla="*/ 99 h 373"/>
              <a:gd name="T60" fmla="*/ 203 w 710"/>
              <a:gd name="T61" fmla="*/ 207 h 373"/>
              <a:gd name="T62" fmla="*/ 204 w 710"/>
              <a:gd name="T63" fmla="*/ 293 h 373"/>
              <a:gd name="T64" fmla="*/ 205 w 710"/>
              <a:gd name="T65" fmla="*/ 344 h 373"/>
              <a:gd name="T66" fmla="*/ 205 w 710"/>
              <a:gd name="T67" fmla="*/ 363 h 373"/>
              <a:gd name="T68" fmla="*/ 206 w 710"/>
              <a:gd name="T69" fmla="*/ 369 h 373"/>
              <a:gd name="T70" fmla="*/ 207 w 710"/>
              <a:gd name="T71" fmla="*/ 370 h 373"/>
              <a:gd name="T72" fmla="*/ 207 w 710"/>
              <a:gd name="T73" fmla="*/ 371 h 373"/>
              <a:gd name="T74" fmla="*/ 208 w 710"/>
              <a:gd name="T75" fmla="*/ 372 h 373"/>
              <a:gd name="T76" fmla="*/ 208 w 710"/>
              <a:gd name="T77" fmla="*/ 372 h 373"/>
              <a:gd name="T78" fmla="*/ 209 w 710"/>
              <a:gd name="T79" fmla="*/ 372 h 373"/>
              <a:gd name="T80" fmla="*/ 210 w 710"/>
              <a:gd name="T81" fmla="*/ 372 h 373"/>
              <a:gd name="T82" fmla="*/ 210 w 710"/>
              <a:gd name="T83" fmla="*/ 372 h 373"/>
              <a:gd name="T84" fmla="*/ 211 w 710"/>
              <a:gd name="T85" fmla="*/ 373 h 373"/>
              <a:gd name="T86" fmla="*/ 211 w 710"/>
              <a:gd name="T87" fmla="*/ 372 h 373"/>
              <a:gd name="T88" fmla="*/ 212 w 710"/>
              <a:gd name="T89" fmla="*/ 372 h 373"/>
              <a:gd name="T90" fmla="*/ 212 w 710"/>
              <a:gd name="T91" fmla="*/ 373 h 373"/>
              <a:gd name="T92" fmla="*/ 213 w 710"/>
              <a:gd name="T93" fmla="*/ 373 h 373"/>
              <a:gd name="T94" fmla="*/ 214 w 710"/>
              <a:gd name="T95" fmla="*/ 373 h 373"/>
              <a:gd name="T96" fmla="*/ 214 w 710"/>
              <a:gd name="T97" fmla="*/ 372 h 373"/>
              <a:gd name="T98" fmla="*/ 215 w 710"/>
              <a:gd name="T99" fmla="*/ 373 h 373"/>
              <a:gd name="T100" fmla="*/ 216 w 710"/>
              <a:gd name="T101" fmla="*/ 373 h 373"/>
              <a:gd name="T102" fmla="*/ 216 w 710"/>
              <a:gd name="T103" fmla="*/ 373 h 373"/>
              <a:gd name="T104" fmla="*/ 217 w 710"/>
              <a:gd name="T105" fmla="*/ 373 h 373"/>
              <a:gd name="T106" fmla="*/ 218 w 710"/>
              <a:gd name="T107" fmla="*/ 373 h 373"/>
              <a:gd name="T108" fmla="*/ 218 w 710"/>
              <a:gd name="T109" fmla="*/ 373 h 373"/>
              <a:gd name="T110" fmla="*/ 219 w 710"/>
              <a:gd name="T111" fmla="*/ 373 h 373"/>
              <a:gd name="T112" fmla="*/ 219 w 710"/>
              <a:gd name="T113" fmla="*/ 373 h 373"/>
              <a:gd name="T114" fmla="*/ 220 w 710"/>
              <a:gd name="T115" fmla="*/ 373 h 373"/>
              <a:gd name="T116" fmla="*/ 221 w 710"/>
              <a:gd name="T117" fmla="*/ 373 h 373"/>
              <a:gd name="T118" fmla="*/ 221 w 710"/>
              <a:gd name="T119" fmla="*/ 373 h 373"/>
              <a:gd name="T120" fmla="*/ 222 w 710"/>
              <a:gd name="T121" fmla="*/ 373 h 373"/>
              <a:gd name="T122" fmla="*/ 222 w 710"/>
              <a:gd name="T123" fmla="*/ 373 h 373"/>
              <a:gd name="T124" fmla="*/ 710 w 710"/>
              <a:gd name="T125" fmla="*/ 373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10" h="373">
                <a:moveTo>
                  <a:pt x="0" y="373"/>
                </a:moveTo>
                <a:lnTo>
                  <a:pt x="0" y="373"/>
                </a:lnTo>
                <a:lnTo>
                  <a:pt x="188" y="373"/>
                </a:lnTo>
                <a:lnTo>
                  <a:pt x="189" y="373"/>
                </a:lnTo>
                <a:lnTo>
                  <a:pt x="189" y="373"/>
                </a:lnTo>
                <a:lnTo>
                  <a:pt x="190" y="373"/>
                </a:lnTo>
                <a:lnTo>
                  <a:pt x="190" y="373"/>
                </a:lnTo>
                <a:lnTo>
                  <a:pt x="191" y="373"/>
                </a:lnTo>
                <a:lnTo>
                  <a:pt x="191" y="373"/>
                </a:lnTo>
                <a:lnTo>
                  <a:pt x="192" y="373"/>
                </a:lnTo>
                <a:lnTo>
                  <a:pt x="192" y="373"/>
                </a:lnTo>
                <a:lnTo>
                  <a:pt x="193" y="373"/>
                </a:lnTo>
                <a:lnTo>
                  <a:pt x="193" y="373"/>
                </a:lnTo>
                <a:lnTo>
                  <a:pt x="194" y="373"/>
                </a:lnTo>
                <a:lnTo>
                  <a:pt x="194" y="373"/>
                </a:lnTo>
                <a:lnTo>
                  <a:pt x="195" y="373"/>
                </a:lnTo>
                <a:lnTo>
                  <a:pt x="195" y="373"/>
                </a:lnTo>
                <a:lnTo>
                  <a:pt x="196" y="373"/>
                </a:lnTo>
                <a:lnTo>
                  <a:pt x="196" y="373"/>
                </a:lnTo>
                <a:lnTo>
                  <a:pt x="197" y="373"/>
                </a:lnTo>
                <a:lnTo>
                  <a:pt x="198" y="373"/>
                </a:lnTo>
                <a:lnTo>
                  <a:pt x="198" y="373"/>
                </a:lnTo>
                <a:lnTo>
                  <a:pt x="199" y="373"/>
                </a:lnTo>
                <a:lnTo>
                  <a:pt x="199" y="373"/>
                </a:lnTo>
                <a:lnTo>
                  <a:pt x="200" y="369"/>
                </a:lnTo>
                <a:lnTo>
                  <a:pt x="200" y="348"/>
                </a:lnTo>
                <a:lnTo>
                  <a:pt x="201" y="246"/>
                </a:lnTo>
                <a:lnTo>
                  <a:pt x="202" y="69"/>
                </a:lnTo>
                <a:lnTo>
                  <a:pt x="202" y="0"/>
                </a:lnTo>
                <a:lnTo>
                  <a:pt x="203" y="99"/>
                </a:lnTo>
                <a:lnTo>
                  <a:pt x="203" y="207"/>
                </a:lnTo>
                <a:lnTo>
                  <a:pt x="204" y="293"/>
                </a:lnTo>
                <a:lnTo>
                  <a:pt x="205" y="344"/>
                </a:lnTo>
                <a:lnTo>
                  <a:pt x="205" y="363"/>
                </a:lnTo>
                <a:lnTo>
                  <a:pt x="206" y="369"/>
                </a:lnTo>
                <a:lnTo>
                  <a:pt x="207" y="370"/>
                </a:lnTo>
                <a:lnTo>
                  <a:pt x="207" y="371"/>
                </a:lnTo>
                <a:lnTo>
                  <a:pt x="208" y="372"/>
                </a:lnTo>
                <a:lnTo>
                  <a:pt x="208" y="372"/>
                </a:lnTo>
                <a:lnTo>
                  <a:pt x="209" y="372"/>
                </a:lnTo>
                <a:lnTo>
                  <a:pt x="210" y="372"/>
                </a:lnTo>
                <a:lnTo>
                  <a:pt x="210" y="372"/>
                </a:lnTo>
                <a:lnTo>
                  <a:pt x="211" y="373"/>
                </a:lnTo>
                <a:lnTo>
                  <a:pt x="211" y="372"/>
                </a:lnTo>
                <a:lnTo>
                  <a:pt x="212" y="372"/>
                </a:lnTo>
                <a:lnTo>
                  <a:pt x="212" y="373"/>
                </a:lnTo>
                <a:lnTo>
                  <a:pt x="213" y="373"/>
                </a:lnTo>
                <a:lnTo>
                  <a:pt x="214" y="373"/>
                </a:lnTo>
                <a:lnTo>
                  <a:pt x="214" y="372"/>
                </a:lnTo>
                <a:lnTo>
                  <a:pt x="215" y="373"/>
                </a:lnTo>
                <a:lnTo>
                  <a:pt x="216" y="373"/>
                </a:lnTo>
                <a:lnTo>
                  <a:pt x="216" y="373"/>
                </a:lnTo>
                <a:lnTo>
                  <a:pt x="217" y="373"/>
                </a:lnTo>
                <a:lnTo>
                  <a:pt x="218" y="373"/>
                </a:lnTo>
                <a:lnTo>
                  <a:pt x="218" y="373"/>
                </a:lnTo>
                <a:lnTo>
                  <a:pt x="219" y="373"/>
                </a:lnTo>
                <a:lnTo>
                  <a:pt x="219" y="373"/>
                </a:lnTo>
                <a:lnTo>
                  <a:pt x="220" y="373"/>
                </a:lnTo>
                <a:lnTo>
                  <a:pt x="221" y="373"/>
                </a:lnTo>
                <a:lnTo>
                  <a:pt x="221" y="373"/>
                </a:lnTo>
                <a:lnTo>
                  <a:pt x="222" y="373"/>
                </a:lnTo>
                <a:lnTo>
                  <a:pt x="222" y="373"/>
                </a:lnTo>
                <a:lnTo>
                  <a:pt x="710" y="373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65" name="Freeform 110"/>
          <p:cNvSpPr>
            <a:spLocks/>
          </p:cNvSpPr>
          <p:nvPr/>
        </p:nvSpPr>
        <p:spPr bwMode="auto">
          <a:xfrm>
            <a:off x="1390848" y="1250950"/>
            <a:ext cx="7213600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188 w 710"/>
              <a:gd name="T5" fmla="*/ 457 h 457"/>
              <a:gd name="T6" fmla="*/ 189 w 710"/>
              <a:gd name="T7" fmla="*/ 457 h 457"/>
              <a:gd name="T8" fmla="*/ 189 w 710"/>
              <a:gd name="T9" fmla="*/ 457 h 457"/>
              <a:gd name="T10" fmla="*/ 190 w 710"/>
              <a:gd name="T11" fmla="*/ 457 h 457"/>
              <a:gd name="T12" fmla="*/ 190 w 710"/>
              <a:gd name="T13" fmla="*/ 457 h 457"/>
              <a:gd name="T14" fmla="*/ 191 w 710"/>
              <a:gd name="T15" fmla="*/ 457 h 457"/>
              <a:gd name="T16" fmla="*/ 191 w 710"/>
              <a:gd name="T17" fmla="*/ 457 h 457"/>
              <a:gd name="T18" fmla="*/ 192 w 710"/>
              <a:gd name="T19" fmla="*/ 457 h 457"/>
              <a:gd name="T20" fmla="*/ 192 w 710"/>
              <a:gd name="T21" fmla="*/ 457 h 457"/>
              <a:gd name="T22" fmla="*/ 193 w 710"/>
              <a:gd name="T23" fmla="*/ 457 h 457"/>
              <a:gd name="T24" fmla="*/ 193 w 710"/>
              <a:gd name="T25" fmla="*/ 457 h 457"/>
              <a:gd name="T26" fmla="*/ 194 w 710"/>
              <a:gd name="T27" fmla="*/ 457 h 457"/>
              <a:gd name="T28" fmla="*/ 194 w 710"/>
              <a:gd name="T29" fmla="*/ 457 h 457"/>
              <a:gd name="T30" fmla="*/ 195 w 710"/>
              <a:gd name="T31" fmla="*/ 457 h 457"/>
              <a:gd name="T32" fmla="*/ 195 w 710"/>
              <a:gd name="T33" fmla="*/ 457 h 457"/>
              <a:gd name="T34" fmla="*/ 196 w 710"/>
              <a:gd name="T35" fmla="*/ 457 h 457"/>
              <a:gd name="T36" fmla="*/ 196 w 710"/>
              <a:gd name="T37" fmla="*/ 457 h 457"/>
              <a:gd name="T38" fmla="*/ 197 w 710"/>
              <a:gd name="T39" fmla="*/ 457 h 457"/>
              <a:gd name="T40" fmla="*/ 198 w 710"/>
              <a:gd name="T41" fmla="*/ 457 h 457"/>
              <a:gd name="T42" fmla="*/ 198 w 710"/>
              <a:gd name="T43" fmla="*/ 457 h 457"/>
              <a:gd name="T44" fmla="*/ 199 w 710"/>
              <a:gd name="T45" fmla="*/ 457 h 457"/>
              <a:gd name="T46" fmla="*/ 199 w 710"/>
              <a:gd name="T47" fmla="*/ 456 h 457"/>
              <a:gd name="T48" fmla="*/ 200 w 710"/>
              <a:gd name="T49" fmla="*/ 452 h 457"/>
              <a:gd name="T50" fmla="*/ 200 w 710"/>
              <a:gd name="T51" fmla="*/ 431 h 457"/>
              <a:gd name="T52" fmla="*/ 201 w 710"/>
              <a:gd name="T53" fmla="*/ 304 h 457"/>
              <a:gd name="T54" fmla="*/ 202 w 710"/>
              <a:gd name="T55" fmla="*/ 75 h 457"/>
              <a:gd name="T56" fmla="*/ 202 w 710"/>
              <a:gd name="T57" fmla="*/ 0 h 457"/>
              <a:gd name="T58" fmla="*/ 203 w 710"/>
              <a:gd name="T59" fmla="*/ 100 h 457"/>
              <a:gd name="T60" fmla="*/ 203 w 710"/>
              <a:gd name="T61" fmla="*/ 247 h 457"/>
              <a:gd name="T62" fmla="*/ 204 w 710"/>
              <a:gd name="T63" fmla="*/ 356 h 457"/>
              <a:gd name="T64" fmla="*/ 205 w 710"/>
              <a:gd name="T65" fmla="*/ 423 h 457"/>
              <a:gd name="T66" fmla="*/ 205 w 710"/>
              <a:gd name="T67" fmla="*/ 444 h 457"/>
              <a:gd name="T68" fmla="*/ 206 w 710"/>
              <a:gd name="T69" fmla="*/ 451 h 457"/>
              <a:gd name="T70" fmla="*/ 207 w 710"/>
              <a:gd name="T71" fmla="*/ 453 h 457"/>
              <a:gd name="T72" fmla="*/ 207 w 710"/>
              <a:gd name="T73" fmla="*/ 454 h 457"/>
              <a:gd name="T74" fmla="*/ 208 w 710"/>
              <a:gd name="T75" fmla="*/ 455 h 457"/>
              <a:gd name="T76" fmla="*/ 208 w 710"/>
              <a:gd name="T77" fmla="*/ 455 h 457"/>
              <a:gd name="T78" fmla="*/ 209 w 710"/>
              <a:gd name="T79" fmla="*/ 455 h 457"/>
              <a:gd name="T80" fmla="*/ 210 w 710"/>
              <a:gd name="T81" fmla="*/ 456 h 457"/>
              <a:gd name="T82" fmla="*/ 210 w 710"/>
              <a:gd name="T83" fmla="*/ 456 h 457"/>
              <a:gd name="T84" fmla="*/ 211 w 710"/>
              <a:gd name="T85" fmla="*/ 456 h 457"/>
              <a:gd name="T86" fmla="*/ 211 w 710"/>
              <a:gd name="T87" fmla="*/ 456 h 457"/>
              <a:gd name="T88" fmla="*/ 212 w 710"/>
              <a:gd name="T89" fmla="*/ 456 h 457"/>
              <a:gd name="T90" fmla="*/ 212 w 710"/>
              <a:gd name="T91" fmla="*/ 456 h 457"/>
              <a:gd name="T92" fmla="*/ 213 w 710"/>
              <a:gd name="T93" fmla="*/ 457 h 457"/>
              <a:gd name="T94" fmla="*/ 214 w 710"/>
              <a:gd name="T95" fmla="*/ 456 h 457"/>
              <a:gd name="T96" fmla="*/ 214 w 710"/>
              <a:gd name="T97" fmla="*/ 457 h 457"/>
              <a:gd name="T98" fmla="*/ 215 w 710"/>
              <a:gd name="T99" fmla="*/ 457 h 457"/>
              <a:gd name="T100" fmla="*/ 216 w 710"/>
              <a:gd name="T101" fmla="*/ 457 h 457"/>
              <a:gd name="T102" fmla="*/ 216 w 710"/>
              <a:gd name="T103" fmla="*/ 457 h 457"/>
              <a:gd name="T104" fmla="*/ 217 w 710"/>
              <a:gd name="T105" fmla="*/ 457 h 457"/>
              <a:gd name="T106" fmla="*/ 218 w 710"/>
              <a:gd name="T107" fmla="*/ 457 h 457"/>
              <a:gd name="T108" fmla="*/ 218 w 710"/>
              <a:gd name="T109" fmla="*/ 457 h 457"/>
              <a:gd name="T110" fmla="*/ 219 w 710"/>
              <a:gd name="T111" fmla="*/ 457 h 457"/>
              <a:gd name="T112" fmla="*/ 219 w 710"/>
              <a:gd name="T113" fmla="*/ 457 h 457"/>
              <a:gd name="T114" fmla="*/ 220 w 710"/>
              <a:gd name="T115" fmla="*/ 457 h 457"/>
              <a:gd name="T116" fmla="*/ 221 w 710"/>
              <a:gd name="T117" fmla="*/ 457 h 457"/>
              <a:gd name="T118" fmla="*/ 221 w 710"/>
              <a:gd name="T119" fmla="*/ 457 h 457"/>
              <a:gd name="T120" fmla="*/ 222 w 710"/>
              <a:gd name="T121" fmla="*/ 457 h 457"/>
              <a:gd name="T122" fmla="*/ 222 w 710"/>
              <a:gd name="T123" fmla="*/ 457 h 457"/>
              <a:gd name="T124" fmla="*/ 710 w 710"/>
              <a:gd name="T125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188" y="457"/>
                </a:lnTo>
                <a:lnTo>
                  <a:pt x="189" y="457"/>
                </a:lnTo>
                <a:lnTo>
                  <a:pt x="189" y="457"/>
                </a:lnTo>
                <a:lnTo>
                  <a:pt x="190" y="457"/>
                </a:lnTo>
                <a:lnTo>
                  <a:pt x="190" y="457"/>
                </a:lnTo>
                <a:lnTo>
                  <a:pt x="191" y="457"/>
                </a:lnTo>
                <a:lnTo>
                  <a:pt x="191" y="457"/>
                </a:lnTo>
                <a:lnTo>
                  <a:pt x="192" y="457"/>
                </a:lnTo>
                <a:lnTo>
                  <a:pt x="192" y="457"/>
                </a:lnTo>
                <a:lnTo>
                  <a:pt x="193" y="457"/>
                </a:lnTo>
                <a:lnTo>
                  <a:pt x="193" y="457"/>
                </a:lnTo>
                <a:lnTo>
                  <a:pt x="194" y="457"/>
                </a:lnTo>
                <a:lnTo>
                  <a:pt x="194" y="457"/>
                </a:lnTo>
                <a:lnTo>
                  <a:pt x="195" y="457"/>
                </a:lnTo>
                <a:lnTo>
                  <a:pt x="195" y="457"/>
                </a:lnTo>
                <a:lnTo>
                  <a:pt x="196" y="457"/>
                </a:lnTo>
                <a:lnTo>
                  <a:pt x="196" y="457"/>
                </a:lnTo>
                <a:lnTo>
                  <a:pt x="197" y="457"/>
                </a:lnTo>
                <a:lnTo>
                  <a:pt x="198" y="457"/>
                </a:lnTo>
                <a:lnTo>
                  <a:pt x="198" y="457"/>
                </a:lnTo>
                <a:lnTo>
                  <a:pt x="199" y="457"/>
                </a:lnTo>
                <a:lnTo>
                  <a:pt x="199" y="456"/>
                </a:lnTo>
                <a:lnTo>
                  <a:pt x="200" y="452"/>
                </a:lnTo>
                <a:lnTo>
                  <a:pt x="200" y="431"/>
                </a:lnTo>
                <a:lnTo>
                  <a:pt x="201" y="304"/>
                </a:lnTo>
                <a:lnTo>
                  <a:pt x="202" y="75"/>
                </a:lnTo>
                <a:lnTo>
                  <a:pt x="202" y="0"/>
                </a:lnTo>
                <a:lnTo>
                  <a:pt x="203" y="100"/>
                </a:lnTo>
                <a:lnTo>
                  <a:pt x="203" y="247"/>
                </a:lnTo>
                <a:lnTo>
                  <a:pt x="204" y="356"/>
                </a:lnTo>
                <a:lnTo>
                  <a:pt x="205" y="423"/>
                </a:lnTo>
                <a:lnTo>
                  <a:pt x="205" y="444"/>
                </a:lnTo>
                <a:lnTo>
                  <a:pt x="206" y="451"/>
                </a:lnTo>
                <a:lnTo>
                  <a:pt x="207" y="453"/>
                </a:lnTo>
                <a:lnTo>
                  <a:pt x="207" y="454"/>
                </a:lnTo>
                <a:lnTo>
                  <a:pt x="208" y="455"/>
                </a:lnTo>
                <a:lnTo>
                  <a:pt x="208" y="455"/>
                </a:lnTo>
                <a:lnTo>
                  <a:pt x="209" y="455"/>
                </a:lnTo>
                <a:lnTo>
                  <a:pt x="210" y="456"/>
                </a:lnTo>
                <a:lnTo>
                  <a:pt x="210" y="456"/>
                </a:lnTo>
                <a:lnTo>
                  <a:pt x="211" y="456"/>
                </a:lnTo>
                <a:lnTo>
                  <a:pt x="211" y="456"/>
                </a:lnTo>
                <a:lnTo>
                  <a:pt x="212" y="456"/>
                </a:lnTo>
                <a:lnTo>
                  <a:pt x="212" y="456"/>
                </a:lnTo>
                <a:lnTo>
                  <a:pt x="213" y="457"/>
                </a:lnTo>
                <a:lnTo>
                  <a:pt x="214" y="456"/>
                </a:lnTo>
                <a:lnTo>
                  <a:pt x="214" y="457"/>
                </a:lnTo>
                <a:lnTo>
                  <a:pt x="215" y="457"/>
                </a:lnTo>
                <a:lnTo>
                  <a:pt x="216" y="457"/>
                </a:lnTo>
                <a:lnTo>
                  <a:pt x="216" y="457"/>
                </a:lnTo>
                <a:lnTo>
                  <a:pt x="217" y="457"/>
                </a:lnTo>
                <a:lnTo>
                  <a:pt x="218" y="457"/>
                </a:lnTo>
                <a:lnTo>
                  <a:pt x="218" y="457"/>
                </a:lnTo>
                <a:lnTo>
                  <a:pt x="219" y="457"/>
                </a:lnTo>
                <a:lnTo>
                  <a:pt x="219" y="457"/>
                </a:lnTo>
                <a:lnTo>
                  <a:pt x="220" y="457"/>
                </a:lnTo>
                <a:lnTo>
                  <a:pt x="221" y="457"/>
                </a:lnTo>
                <a:lnTo>
                  <a:pt x="221" y="457"/>
                </a:lnTo>
                <a:lnTo>
                  <a:pt x="222" y="457"/>
                </a:lnTo>
                <a:lnTo>
                  <a:pt x="222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66" name="Rectangle 111"/>
          <p:cNvSpPr>
            <a:spLocks noChangeArrowheads="1"/>
          </p:cNvSpPr>
          <p:nvPr/>
        </p:nvSpPr>
        <p:spPr bwMode="auto">
          <a:xfrm>
            <a:off x="3074988" y="1077913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5.83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C07195-5AE2-447F-98B9-70D71EBC5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10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3F7825-1DD9-450F-81F2-5397603B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3041841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986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395288" y="692150"/>
            <a:ext cx="830103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288" y="692150"/>
            <a:ext cx="8148637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895350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66813" y="1250950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95288" y="692150"/>
            <a:ext cx="8148637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2172" y="593832"/>
            <a:ext cx="89872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395.000/335.100 amu Expected RT: 14.1 ID: Isochromophilone IV 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lang="de-DE" altLang="de-DE" sz="1400" dirty="0">
                <a:solidFill>
                  <a:srgbClr val="000000"/>
                </a:solidFill>
              </a:rPr>
              <a:t>DTO 417-I7)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166813" y="5894388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241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684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240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796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257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813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6369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814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3370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831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0387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943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74040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9600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45160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960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1516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977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8533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089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36" name="Line 34"/>
          <p:cNvSpPr>
            <a:spLocks noChangeShapeType="1"/>
          </p:cNvSpPr>
          <p:nvPr/>
        </p:nvSpPr>
        <p:spPr bwMode="auto">
          <a:xfrm>
            <a:off x="18684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37" name="Line 35"/>
          <p:cNvSpPr>
            <a:spLocks noChangeShapeType="1"/>
          </p:cNvSpPr>
          <p:nvPr/>
        </p:nvSpPr>
        <p:spPr bwMode="auto">
          <a:xfrm>
            <a:off x="25796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39" name="Line 36"/>
          <p:cNvSpPr>
            <a:spLocks noChangeShapeType="1"/>
          </p:cNvSpPr>
          <p:nvPr/>
        </p:nvSpPr>
        <p:spPr bwMode="auto">
          <a:xfrm>
            <a:off x="32813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0" name="Line 37"/>
          <p:cNvSpPr>
            <a:spLocks noChangeShapeType="1"/>
          </p:cNvSpPr>
          <p:nvPr/>
        </p:nvSpPr>
        <p:spPr bwMode="auto">
          <a:xfrm>
            <a:off x="398145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1" name="Line 38"/>
          <p:cNvSpPr>
            <a:spLocks noChangeShapeType="1"/>
          </p:cNvSpPr>
          <p:nvPr/>
        </p:nvSpPr>
        <p:spPr bwMode="auto">
          <a:xfrm>
            <a:off x="46831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2" name="Line 39"/>
          <p:cNvSpPr>
            <a:spLocks noChangeShapeType="1"/>
          </p:cNvSpPr>
          <p:nvPr/>
        </p:nvSpPr>
        <p:spPr bwMode="auto">
          <a:xfrm>
            <a:off x="53943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3" name="Line 40"/>
          <p:cNvSpPr>
            <a:spLocks noChangeShapeType="1"/>
          </p:cNvSpPr>
          <p:nvPr/>
        </p:nvSpPr>
        <p:spPr bwMode="auto">
          <a:xfrm>
            <a:off x="609600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4" name="Line 41"/>
          <p:cNvSpPr>
            <a:spLocks noChangeShapeType="1"/>
          </p:cNvSpPr>
          <p:nvPr/>
        </p:nvSpPr>
        <p:spPr bwMode="auto">
          <a:xfrm>
            <a:off x="67960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5" name="Line 42"/>
          <p:cNvSpPr>
            <a:spLocks noChangeShapeType="1"/>
          </p:cNvSpPr>
          <p:nvPr/>
        </p:nvSpPr>
        <p:spPr bwMode="auto">
          <a:xfrm>
            <a:off x="74977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6" name="Line 43"/>
          <p:cNvSpPr>
            <a:spLocks noChangeShapeType="1"/>
          </p:cNvSpPr>
          <p:nvPr/>
        </p:nvSpPr>
        <p:spPr bwMode="auto">
          <a:xfrm>
            <a:off x="82089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47" name="Rectangle 44"/>
          <p:cNvSpPr>
            <a:spLocks noChangeArrowheads="1"/>
          </p:cNvSpPr>
          <p:nvPr/>
        </p:nvSpPr>
        <p:spPr bwMode="auto">
          <a:xfrm>
            <a:off x="1771650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Rectangle 45"/>
          <p:cNvSpPr>
            <a:spLocks noChangeArrowheads="1"/>
          </p:cNvSpPr>
          <p:nvPr/>
        </p:nvSpPr>
        <p:spPr bwMode="auto">
          <a:xfrm>
            <a:off x="2482850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Rectangle 46"/>
          <p:cNvSpPr>
            <a:spLocks noChangeArrowheads="1"/>
          </p:cNvSpPr>
          <p:nvPr/>
        </p:nvSpPr>
        <p:spPr bwMode="auto">
          <a:xfrm>
            <a:off x="3184525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0" name="Rectangle 47"/>
          <p:cNvSpPr>
            <a:spLocks noChangeArrowheads="1"/>
          </p:cNvSpPr>
          <p:nvPr/>
        </p:nvSpPr>
        <p:spPr bwMode="auto">
          <a:xfrm>
            <a:off x="3884613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1" name="Rectangle 48"/>
          <p:cNvSpPr>
            <a:spLocks noChangeArrowheads="1"/>
          </p:cNvSpPr>
          <p:nvPr/>
        </p:nvSpPr>
        <p:spPr bwMode="auto">
          <a:xfrm>
            <a:off x="4530725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2" name="Rectangle 49"/>
          <p:cNvSpPr>
            <a:spLocks noChangeArrowheads="1"/>
          </p:cNvSpPr>
          <p:nvPr/>
        </p:nvSpPr>
        <p:spPr bwMode="auto">
          <a:xfrm>
            <a:off x="5241925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3" name="Rectangle 50"/>
          <p:cNvSpPr>
            <a:spLocks noChangeArrowheads="1"/>
          </p:cNvSpPr>
          <p:nvPr/>
        </p:nvSpPr>
        <p:spPr bwMode="auto">
          <a:xfrm>
            <a:off x="5943600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4" name="Rectangle 51"/>
          <p:cNvSpPr>
            <a:spLocks noChangeArrowheads="1"/>
          </p:cNvSpPr>
          <p:nvPr/>
        </p:nvSpPr>
        <p:spPr bwMode="auto">
          <a:xfrm>
            <a:off x="6643688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5" name="Rectangle 52"/>
          <p:cNvSpPr>
            <a:spLocks noChangeArrowheads="1"/>
          </p:cNvSpPr>
          <p:nvPr/>
        </p:nvSpPr>
        <p:spPr bwMode="auto">
          <a:xfrm>
            <a:off x="734536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6" name="Rectangle 53"/>
          <p:cNvSpPr>
            <a:spLocks noChangeArrowheads="1"/>
          </p:cNvSpPr>
          <p:nvPr/>
        </p:nvSpPr>
        <p:spPr bwMode="auto">
          <a:xfrm>
            <a:off x="805656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7" name="Rectangle 54"/>
          <p:cNvSpPr>
            <a:spLocks noChangeArrowheads="1"/>
          </p:cNvSpPr>
          <p:nvPr/>
        </p:nvSpPr>
        <p:spPr bwMode="auto">
          <a:xfrm>
            <a:off x="4313238" y="61277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8" name="Line 55"/>
          <p:cNvSpPr>
            <a:spLocks noChangeShapeType="1"/>
          </p:cNvSpPr>
          <p:nvPr/>
        </p:nvSpPr>
        <p:spPr bwMode="auto">
          <a:xfrm flipV="1">
            <a:off x="1166813" y="12509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59" name="Line 56"/>
          <p:cNvSpPr>
            <a:spLocks noChangeShapeType="1"/>
          </p:cNvSpPr>
          <p:nvPr/>
        </p:nvSpPr>
        <p:spPr bwMode="auto">
          <a:xfrm flipH="1">
            <a:off x="1157288" y="5894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0" name="Line 57"/>
          <p:cNvSpPr>
            <a:spLocks noChangeShapeType="1"/>
          </p:cNvSpPr>
          <p:nvPr/>
        </p:nvSpPr>
        <p:spPr bwMode="auto">
          <a:xfrm flipH="1">
            <a:off x="1157288" y="5781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1" name="Line 58"/>
          <p:cNvSpPr>
            <a:spLocks noChangeShapeType="1"/>
          </p:cNvSpPr>
          <p:nvPr/>
        </p:nvSpPr>
        <p:spPr bwMode="auto">
          <a:xfrm flipH="1">
            <a:off x="1157288" y="5670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2" name="Line 59"/>
          <p:cNvSpPr>
            <a:spLocks noChangeShapeType="1"/>
          </p:cNvSpPr>
          <p:nvPr/>
        </p:nvSpPr>
        <p:spPr bwMode="auto">
          <a:xfrm flipH="1">
            <a:off x="1157288" y="55594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3" name="Line 60"/>
          <p:cNvSpPr>
            <a:spLocks noChangeShapeType="1"/>
          </p:cNvSpPr>
          <p:nvPr/>
        </p:nvSpPr>
        <p:spPr bwMode="auto">
          <a:xfrm flipH="1">
            <a:off x="1157288" y="5446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4" name="Line 61"/>
          <p:cNvSpPr>
            <a:spLocks noChangeShapeType="1"/>
          </p:cNvSpPr>
          <p:nvPr/>
        </p:nvSpPr>
        <p:spPr bwMode="auto">
          <a:xfrm flipH="1">
            <a:off x="1157288" y="5335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5" name="Line 62"/>
          <p:cNvSpPr>
            <a:spLocks noChangeShapeType="1"/>
          </p:cNvSpPr>
          <p:nvPr/>
        </p:nvSpPr>
        <p:spPr bwMode="auto">
          <a:xfrm flipH="1">
            <a:off x="1157288" y="5222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6" name="Line 63"/>
          <p:cNvSpPr>
            <a:spLocks noChangeShapeType="1"/>
          </p:cNvSpPr>
          <p:nvPr/>
        </p:nvSpPr>
        <p:spPr bwMode="auto">
          <a:xfrm flipH="1">
            <a:off x="1157288" y="5111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7" name="Line 64"/>
          <p:cNvSpPr>
            <a:spLocks noChangeShapeType="1"/>
          </p:cNvSpPr>
          <p:nvPr/>
        </p:nvSpPr>
        <p:spPr bwMode="auto">
          <a:xfrm flipH="1">
            <a:off x="1157288" y="5000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8" name="Line 65"/>
          <p:cNvSpPr>
            <a:spLocks noChangeShapeType="1"/>
          </p:cNvSpPr>
          <p:nvPr/>
        </p:nvSpPr>
        <p:spPr bwMode="auto">
          <a:xfrm flipH="1">
            <a:off x="1157288" y="4878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69" name="Line 66"/>
          <p:cNvSpPr>
            <a:spLocks noChangeShapeType="1"/>
          </p:cNvSpPr>
          <p:nvPr/>
        </p:nvSpPr>
        <p:spPr bwMode="auto">
          <a:xfrm flipH="1">
            <a:off x="1157288" y="4765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0" name="Line 67"/>
          <p:cNvSpPr>
            <a:spLocks noChangeShapeType="1"/>
          </p:cNvSpPr>
          <p:nvPr/>
        </p:nvSpPr>
        <p:spPr bwMode="auto">
          <a:xfrm flipH="1">
            <a:off x="1157288" y="4654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1" name="Line 68"/>
          <p:cNvSpPr>
            <a:spLocks noChangeShapeType="1"/>
          </p:cNvSpPr>
          <p:nvPr/>
        </p:nvSpPr>
        <p:spPr bwMode="auto">
          <a:xfrm flipH="1">
            <a:off x="1157288" y="45434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2" name="Line 69"/>
          <p:cNvSpPr>
            <a:spLocks noChangeShapeType="1"/>
          </p:cNvSpPr>
          <p:nvPr/>
        </p:nvSpPr>
        <p:spPr bwMode="auto">
          <a:xfrm flipH="1">
            <a:off x="1157288" y="4430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3" name="Line 70"/>
          <p:cNvSpPr>
            <a:spLocks noChangeShapeType="1"/>
          </p:cNvSpPr>
          <p:nvPr/>
        </p:nvSpPr>
        <p:spPr bwMode="auto">
          <a:xfrm flipH="1">
            <a:off x="1157288" y="4319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4" name="Line 71"/>
          <p:cNvSpPr>
            <a:spLocks noChangeShapeType="1"/>
          </p:cNvSpPr>
          <p:nvPr/>
        </p:nvSpPr>
        <p:spPr bwMode="auto">
          <a:xfrm flipH="1">
            <a:off x="1157288" y="4206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5" name="Line 72"/>
          <p:cNvSpPr>
            <a:spLocks noChangeShapeType="1"/>
          </p:cNvSpPr>
          <p:nvPr/>
        </p:nvSpPr>
        <p:spPr bwMode="auto">
          <a:xfrm flipH="1">
            <a:off x="1157288" y="4095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6" name="Line 73"/>
          <p:cNvSpPr>
            <a:spLocks noChangeShapeType="1"/>
          </p:cNvSpPr>
          <p:nvPr/>
        </p:nvSpPr>
        <p:spPr bwMode="auto">
          <a:xfrm flipH="1">
            <a:off x="1157288" y="3984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7" name="Line 74"/>
          <p:cNvSpPr>
            <a:spLocks noChangeShapeType="1"/>
          </p:cNvSpPr>
          <p:nvPr/>
        </p:nvSpPr>
        <p:spPr bwMode="auto">
          <a:xfrm flipH="1">
            <a:off x="1157288" y="3871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8" name="Line 75"/>
          <p:cNvSpPr>
            <a:spLocks noChangeShapeType="1"/>
          </p:cNvSpPr>
          <p:nvPr/>
        </p:nvSpPr>
        <p:spPr bwMode="auto">
          <a:xfrm flipH="1">
            <a:off x="1157288" y="3760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79" name="Line 76"/>
          <p:cNvSpPr>
            <a:spLocks noChangeShapeType="1"/>
          </p:cNvSpPr>
          <p:nvPr/>
        </p:nvSpPr>
        <p:spPr bwMode="auto">
          <a:xfrm flipH="1">
            <a:off x="1157288" y="3648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0" name="Line 77"/>
          <p:cNvSpPr>
            <a:spLocks noChangeShapeType="1"/>
          </p:cNvSpPr>
          <p:nvPr/>
        </p:nvSpPr>
        <p:spPr bwMode="auto">
          <a:xfrm flipH="1">
            <a:off x="1157288" y="3536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1" name="Line 78"/>
          <p:cNvSpPr>
            <a:spLocks noChangeShapeType="1"/>
          </p:cNvSpPr>
          <p:nvPr/>
        </p:nvSpPr>
        <p:spPr bwMode="auto">
          <a:xfrm flipH="1">
            <a:off x="1157288" y="3425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2" name="Line 79"/>
          <p:cNvSpPr>
            <a:spLocks noChangeShapeType="1"/>
          </p:cNvSpPr>
          <p:nvPr/>
        </p:nvSpPr>
        <p:spPr bwMode="auto">
          <a:xfrm flipH="1">
            <a:off x="1157288" y="3303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3" name="Line 80"/>
          <p:cNvSpPr>
            <a:spLocks noChangeShapeType="1"/>
          </p:cNvSpPr>
          <p:nvPr/>
        </p:nvSpPr>
        <p:spPr bwMode="auto">
          <a:xfrm flipH="1">
            <a:off x="1157288" y="3190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4" name="Line 81"/>
          <p:cNvSpPr>
            <a:spLocks noChangeShapeType="1"/>
          </p:cNvSpPr>
          <p:nvPr/>
        </p:nvSpPr>
        <p:spPr bwMode="auto">
          <a:xfrm flipH="1">
            <a:off x="1157288" y="3079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5" name="Line 82"/>
          <p:cNvSpPr>
            <a:spLocks noChangeShapeType="1"/>
          </p:cNvSpPr>
          <p:nvPr/>
        </p:nvSpPr>
        <p:spPr bwMode="auto">
          <a:xfrm flipH="1">
            <a:off x="1157288" y="2968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6" name="Line 83"/>
          <p:cNvSpPr>
            <a:spLocks noChangeShapeType="1"/>
          </p:cNvSpPr>
          <p:nvPr/>
        </p:nvSpPr>
        <p:spPr bwMode="auto">
          <a:xfrm flipH="1">
            <a:off x="1157288" y="2855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7" name="Line 84"/>
          <p:cNvSpPr>
            <a:spLocks noChangeShapeType="1"/>
          </p:cNvSpPr>
          <p:nvPr/>
        </p:nvSpPr>
        <p:spPr bwMode="auto">
          <a:xfrm flipH="1">
            <a:off x="1157288" y="2744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8" name="Line 85"/>
          <p:cNvSpPr>
            <a:spLocks noChangeShapeType="1"/>
          </p:cNvSpPr>
          <p:nvPr/>
        </p:nvSpPr>
        <p:spPr bwMode="auto">
          <a:xfrm flipH="1">
            <a:off x="1157288" y="2632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89" name="Line 86"/>
          <p:cNvSpPr>
            <a:spLocks noChangeShapeType="1"/>
          </p:cNvSpPr>
          <p:nvPr/>
        </p:nvSpPr>
        <p:spPr bwMode="auto">
          <a:xfrm flipH="1">
            <a:off x="1157288" y="2520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0" name="Line 87"/>
          <p:cNvSpPr>
            <a:spLocks noChangeShapeType="1"/>
          </p:cNvSpPr>
          <p:nvPr/>
        </p:nvSpPr>
        <p:spPr bwMode="auto">
          <a:xfrm flipH="1">
            <a:off x="1157288" y="2409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1" name="Line 88"/>
          <p:cNvSpPr>
            <a:spLocks noChangeShapeType="1"/>
          </p:cNvSpPr>
          <p:nvPr/>
        </p:nvSpPr>
        <p:spPr bwMode="auto">
          <a:xfrm flipH="1">
            <a:off x="1157288" y="2297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2" name="Line 89"/>
          <p:cNvSpPr>
            <a:spLocks noChangeShapeType="1"/>
          </p:cNvSpPr>
          <p:nvPr/>
        </p:nvSpPr>
        <p:spPr bwMode="auto">
          <a:xfrm flipH="1">
            <a:off x="1157288" y="21859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3" name="Line 90"/>
          <p:cNvSpPr>
            <a:spLocks noChangeShapeType="1"/>
          </p:cNvSpPr>
          <p:nvPr/>
        </p:nvSpPr>
        <p:spPr bwMode="auto">
          <a:xfrm flipH="1">
            <a:off x="1157288" y="2073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4" name="Line 91"/>
          <p:cNvSpPr>
            <a:spLocks noChangeShapeType="1"/>
          </p:cNvSpPr>
          <p:nvPr/>
        </p:nvSpPr>
        <p:spPr bwMode="auto">
          <a:xfrm flipH="1">
            <a:off x="1157288" y="1962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5" name="Line 92"/>
          <p:cNvSpPr>
            <a:spLocks noChangeShapeType="1"/>
          </p:cNvSpPr>
          <p:nvPr/>
        </p:nvSpPr>
        <p:spPr bwMode="auto">
          <a:xfrm flipH="1">
            <a:off x="1157288" y="1851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6" name="Line 93"/>
          <p:cNvSpPr>
            <a:spLocks noChangeShapeType="1"/>
          </p:cNvSpPr>
          <p:nvPr/>
        </p:nvSpPr>
        <p:spPr bwMode="auto">
          <a:xfrm flipH="1">
            <a:off x="1157288" y="1728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7" name="Line 94"/>
          <p:cNvSpPr>
            <a:spLocks noChangeShapeType="1"/>
          </p:cNvSpPr>
          <p:nvPr/>
        </p:nvSpPr>
        <p:spPr bwMode="auto">
          <a:xfrm flipH="1">
            <a:off x="1157288" y="1616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8" name="Line 95"/>
          <p:cNvSpPr>
            <a:spLocks noChangeShapeType="1"/>
          </p:cNvSpPr>
          <p:nvPr/>
        </p:nvSpPr>
        <p:spPr bwMode="auto">
          <a:xfrm flipH="1">
            <a:off x="1157288" y="1504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99" name="Line 96"/>
          <p:cNvSpPr>
            <a:spLocks noChangeShapeType="1"/>
          </p:cNvSpPr>
          <p:nvPr/>
        </p:nvSpPr>
        <p:spPr bwMode="auto">
          <a:xfrm flipH="1">
            <a:off x="1157288" y="1393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0" name="Line 97"/>
          <p:cNvSpPr>
            <a:spLocks noChangeShapeType="1"/>
          </p:cNvSpPr>
          <p:nvPr/>
        </p:nvSpPr>
        <p:spPr bwMode="auto">
          <a:xfrm flipH="1">
            <a:off x="1157288" y="1281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1" name="Line 98"/>
          <p:cNvSpPr>
            <a:spLocks noChangeShapeType="1"/>
          </p:cNvSpPr>
          <p:nvPr/>
        </p:nvSpPr>
        <p:spPr bwMode="auto">
          <a:xfrm flipH="1">
            <a:off x="1147763" y="5894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2" name="Line 99"/>
          <p:cNvSpPr>
            <a:spLocks noChangeShapeType="1"/>
          </p:cNvSpPr>
          <p:nvPr/>
        </p:nvSpPr>
        <p:spPr bwMode="auto">
          <a:xfrm flipH="1">
            <a:off x="1147763" y="53355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3" name="Line 100"/>
          <p:cNvSpPr>
            <a:spLocks noChangeShapeType="1"/>
          </p:cNvSpPr>
          <p:nvPr/>
        </p:nvSpPr>
        <p:spPr bwMode="auto">
          <a:xfrm flipH="1">
            <a:off x="1147763" y="47656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4" name="Line 101"/>
          <p:cNvSpPr>
            <a:spLocks noChangeShapeType="1"/>
          </p:cNvSpPr>
          <p:nvPr/>
        </p:nvSpPr>
        <p:spPr bwMode="auto">
          <a:xfrm flipH="1">
            <a:off x="1147763" y="42068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5" name="Line 102"/>
          <p:cNvSpPr>
            <a:spLocks noChangeShapeType="1"/>
          </p:cNvSpPr>
          <p:nvPr/>
        </p:nvSpPr>
        <p:spPr bwMode="auto">
          <a:xfrm flipH="1">
            <a:off x="1147763" y="3648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6" name="Line 103"/>
          <p:cNvSpPr>
            <a:spLocks noChangeShapeType="1"/>
          </p:cNvSpPr>
          <p:nvPr/>
        </p:nvSpPr>
        <p:spPr bwMode="auto">
          <a:xfrm flipH="1">
            <a:off x="1147763" y="30797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7" name="Line 104"/>
          <p:cNvSpPr>
            <a:spLocks noChangeShapeType="1"/>
          </p:cNvSpPr>
          <p:nvPr/>
        </p:nvSpPr>
        <p:spPr bwMode="auto">
          <a:xfrm flipH="1">
            <a:off x="1147763" y="2520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8" name="Line 105"/>
          <p:cNvSpPr>
            <a:spLocks noChangeShapeType="1"/>
          </p:cNvSpPr>
          <p:nvPr/>
        </p:nvSpPr>
        <p:spPr bwMode="auto">
          <a:xfrm flipH="1">
            <a:off x="1147763" y="19621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09" name="Line 106"/>
          <p:cNvSpPr>
            <a:spLocks noChangeShapeType="1"/>
          </p:cNvSpPr>
          <p:nvPr/>
        </p:nvSpPr>
        <p:spPr bwMode="auto">
          <a:xfrm flipH="1">
            <a:off x="1147763" y="13938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10" name="Rectangle 107"/>
          <p:cNvSpPr>
            <a:spLocks noChangeArrowheads="1"/>
          </p:cNvSpPr>
          <p:nvPr/>
        </p:nvSpPr>
        <p:spPr bwMode="auto">
          <a:xfrm>
            <a:off x="760413" y="579278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1" name="Rectangle 108"/>
          <p:cNvSpPr>
            <a:spLocks noChangeArrowheads="1"/>
          </p:cNvSpPr>
          <p:nvPr/>
        </p:nvSpPr>
        <p:spPr bwMode="auto">
          <a:xfrm>
            <a:off x="536575" y="52339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2" name="Rectangle 109"/>
          <p:cNvSpPr>
            <a:spLocks noChangeArrowheads="1"/>
          </p:cNvSpPr>
          <p:nvPr/>
        </p:nvSpPr>
        <p:spPr bwMode="auto">
          <a:xfrm>
            <a:off x="536575" y="46751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3" name="Rectangle 110"/>
          <p:cNvSpPr>
            <a:spLocks noChangeArrowheads="1"/>
          </p:cNvSpPr>
          <p:nvPr/>
        </p:nvSpPr>
        <p:spPr bwMode="auto">
          <a:xfrm>
            <a:off x="536575" y="410527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4" name="Rectangle 111"/>
          <p:cNvSpPr>
            <a:spLocks noChangeArrowheads="1"/>
          </p:cNvSpPr>
          <p:nvPr/>
        </p:nvSpPr>
        <p:spPr bwMode="auto">
          <a:xfrm>
            <a:off x="536575" y="354647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5" name="Rectangle 112"/>
          <p:cNvSpPr>
            <a:spLocks noChangeArrowheads="1"/>
          </p:cNvSpPr>
          <p:nvPr/>
        </p:nvSpPr>
        <p:spPr bwMode="auto">
          <a:xfrm>
            <a:off x="536575" y="29781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6" name="Rectangle 113"/>
          <p:cNvSpPr>
            <a:spLocks noChangeArrowheads="1"/>
          </p:cNvSpPr>
          <p:nvPr/>
        </p:nvSpPr>
        <p:spPr bwMode="auto">
          <a:xfrm>
            <a:off x="536575" y="24193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7" name="Rectangle 114"/>
          <p:cNvSpPr>
            <a:spLocks noChangeArrowheads="1"/>
          </p:cNvSpPr>
          <p:nvPr/>
        </p:nvSpPr>
        <p:spPr bwMode="auto">
          <a:xfrm>
            <a:off x="536575" y="18605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8" name="Rectangle 115"/>
          <p:cNvSpPr>
            <a:spLocks noChangeArrowheads="1"/>
          </p:cNvSpPr>
          <p:nvPr/>
        </p:nvSpPr>
        <p:spPr bwMode="auto">
          <a:xfrm>
            <a:off x="536575" y="12922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19" name="Rectangle 116"/>
          <p:cNvSpPr>
            <a:spLocks noChangeArrowheads="1"/>
          </p:cNvSpPr>
          <p:nvPr/>
        </p:nvSpPr>
        <p:spPr bwMode="auto">
          <a:xfrm rot="5400000">
            <a:off x="-341312" y="3476625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20" name="Freeform 117"/>
          <p:cNvSpPr>
            <a:spLocks/>
          </p:cNvSpPr>
          <p:nvPr/>
        </p:nvSpPr>
        <p:spPr bwMode="auto">
          <a:xfrm>
            <a:off x="1136650" y="5619750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21" name="Freeform 118"/>
          <p:cNvSpPr>
            <a:spLocks/>
          </p:cNvSpPr>
          <p:nvPr/>
        </p:nvSpPr>
        <p:spPr bwMode="auto">
          <a:xfrm>
            <a:off x="1166813" y="3760788"/>
            <a:ext cx="7215187" cy="2133600"/>
          </a:xfrm>
          <a:custGeom>
            <a:avLst/>
            <a:gdLst>
              <a:gd name="T0" fmla="*/ 0 w 710"/>
              <a:gd name="T1" fmla="*/ 210 h 210"/>
              <a:gd name="T2" fmla="*/ 0 w 710"/>
              <a:gd name="T3" fmla="*/ 210 h 210"/>
              <a:gd name="T4" fmla="*/ 471 w 710"/>
              <a:gd name="T5" fmla="*/ 210 h 210"/>
              <a:gd name="T6" fmla="*/ 472 w 710"/>
              <a:gd name="T7" fmla="*/ 210 h 210"/>
              <a:gd name="T8" fmla="*/ 472 w 710"/>
              <a:gd name="T9" fmla="*/ 210 h 210"/>
              <a:gd name="T10" fmla="*/ 473 w 710"/>
              <a:gd name="T11" fmla="*/ 210 h 210"/>
              <a:gd name="T12" fmla="*/ 474 w 710"/>
              <a:gd name="T13" fmla="*/ 210 h 210"/>
              <a:gd name="T14" fmla="*/ 474 w 710"/>
              <a:gd name="T15" fmla="*/ 210 h 210"/>
              <a:gd name="T16" fmla="*/ 475 w 710"/>
              <a:gd name="T17" fmla="*/ 210 h 210"/>
              <a:gd name="T18" fmla="*/ 475 w 710"/>
              <a:gd name="T19" fmla="*/ 210 h 210"/>
              <a:gd name="T20" fmla="*/ 476 w 710"/>
              <a:gd name="T21" fmla="*/ 210 h 210"/>
              <a:gd name="T22" fmla="*/ 477 w 710"/>
              <a:gd name="T23" fmla="*/ 210 h 210"/>
              <a:gd name="T24" fmla="*/ 477 w 710"/>
              <a:gd name="T25" fmla="*/ 107 h 210"/>
              <a:gd name="T26" fmla="*/ 478 w 710"/>
              <a:gd name="T27" fmla="*/ 63 h 210"/>
              <a:gd name="T28" fmla="*/ 479 w 710"/>
              <a:gd name="T29" fmla="*/ 44 h 210"/>
              <a:gd name="T30" fmla="*/ 479 w 710"/>
              <a:gd name="T31" fmla="*/ 65 h 210"/>
              <a:gd name="T32" fmla="*/ 480 w 710"/>
              <a:gd name="T33" fmla="*/ 94 h 210"/>
              <a:gd name="T34" fmla="*/ 481 w 710"/>
              <a:gd name="T35" fmla="*/ 129 h 210"/>
              <a:gd name="T36" fmla="*/ 481 w 710"/>
              <a:gd name="T37" fmla="*/ 152 h 210"/>
              <a:gd name="T38" fmla="*/ 482 w 710"/>
              <a:gd name="T39" fmla="*/ 177 h 210"/>
              <a:gd name="T40" fmla="*/ 482 w 710"/>
              <a:gd name="T41" fmla="*/ 188 h 210"/>
              <a:gd name="T42" fmla="*/ 483 w 710"/>
              <a:gd name="T43" fmla="*/ 197 h 210"/>
              <a:gd name="T44" fmla="*/ 484 w 710"/>
              <a:gd name="T45" fmla="*/ 198 h 210"/>
              <a:gd name="T46" fmla="*/ 484 w 710"/>
              <a:gd name="T47" fmla="*/ 202 h 210"/>
              <a:gd name="T48" fmla="*/ 485 w 710"/>
              <a:gd name="T49" fmla="*/ 205 h 210"/>
              <a:gd name="T50" fmla="*/ 486 w 710"/>
              <a:gd name="T51" fmla="*/ 206 h 210"/>
              <a:gd name="T52" fmla="*/ 486 w 710"/>
              <a:gd name="T53" fmla="*/ 206 h 210"/>
              <a:gd name="T54" fmla="*/ 487 w 710"/>
              <a:gd name="T55" fmla="*/ 207 h 210"/>
              <a:gd name="T56" fmla="*/ 487 w 710"/>
              <a:gd name="T57" fmla="*/ 200 h 210"/>
              <a:gd name="T58" fmla="*/ 488 w 710"/>
              <a:gd name="T59" fmla="*/ 189 h 210"/>
              <a:gd name="T60" fmla="*/ 489 w 710"/>
              <a:gd name="T61" fmla="*/ 162 h 210"/>
              <a:gd name="T62" fmla="*/ 489 w 710"/>
              <a:gd name="T63" fmla="*/ 103 h 210"/>
              <a:gd name="T64" fmla="*/ 490 w 710"/>
              <a:gd name="T65" fmla="*/ 66 h 210"/>
              <a:gd name="T66" fmla="*/ 490 w 710"/>
              <a:gd name="T67" fmla="*/ 16 h 210"/>
              <a:gd name="T68" fmla="*/ 491 w 710"/>
              <a:gd name="T69" fmla="*/ 0 h 210"/>
              <a:gd name="T70" fmla="*/ 492 w 710"/>
              <a:gd name="T71" fmla="*/ 17 h 210"/>
              <a:gd name="T72" fmla="*/ 492 w 710"/>
              <a:gd name="T73" fmla="*/ 79 h 210"/>
              <a:gd name="T74" fmla="*/ 493 w 710"/>
              <a:gd name="T75" fmla="*/ 117 h 210"/>
              <a:gd name="T76" fmla="*/ 494 w 710"/>
              <a:gd name="T77" fmla="*/ 154 h 210"/>
              <a:gd name="T78" fmla="*/ 494 w 710"/>
              <a:gd name="T79" fmla="*/ 178 h 210"/>
              <a:gd name="T80" fmla="*/ 495 w 710"/>
              <a:gd name="T81" fmla="*/ 193 h 210"/>
              <a:gd name="T82" fmla="*/ 496 w 710"/>
              <a:gd name="T83" fmla="*/ 201 h 210"/>
              <a:gd name="T84" fmla="*/ 496 w 710"/>
              <a:gd name="T85" fmla="*/ 205 h 210"/>
              <a:gd name="T86" fmla="*/ 497 w 710"/>
              <a:gd name="T87" fmla="*/ 207 h 210"/>
              <a:gd name="T88" fmla="*/ 498 w 710"/>
              <a:gd name="T89" fmla="*/ 207 h 210"/>
              <a:gd name="T90" fmla="*/ 498 w 710"/>
              <a:gd name="T91" fmla="*/ 208 h 210"/>
              <a:gd name="T92" fmla="*/ 499 w 710"/>
              <a:gd name="T93" fmla="*/ 209 h 210"/>
              <a:gd name="T94" fmla="*/ 500 w 710"/>
              <a:gd name="T95" fmla="*/ 208 h 210"/>
              <a:gd name="T96" fmla="*/ 501 w 710"/>
              <a:gd name="T97" fmla="*/ 208 h 210"/>
              <a:gd name="T98" fmla="*/ 501 w 710"/>
              <a:gd name="T99" fmla="*/ 210 h 210"/>
              <a:gd name="T100" fmla="*/ 502 w 710"/>
              <a:gd name="T101" fmla="*/ 210 h 210"/>
              <a:gd name="T102" fmla="*/ 502 w 710"/>
              <a:gd name="T103" fmla="*/ 210 h 210"/>
              <a:gd name="T104" fmla="*/ 503 w 710"/>
              <a:gd name="T105" fmla="*/ 210 h 210"/>
              <a:gd name="T106" fmla="*/ 504 w 710"/>
              <a:gd name="T107" fmla="*/ 210 h 210"/>
              <a:gd name="T108" fmla="*/ 504 w 710"/>
              <a:gd name="T109" fmla="*/ 210 h 210"/>
              <a:gd name="T110" fmla="*/ 505 w 710"/>
              <a:gd name="T111" fmla="*/ 210 h 210"/>
              <a:gd name="T112" fmla="*/ 506 w 710"/>
              <a:gd name="T113" fmla="*/ 210 h 210"/>
              <a:gd name="T114" fmla="*/ 506 w 710"/>
              <a:gd name="T115" fmla="*/ 210 h 210"/>
              <a:gd name="T116" fmla="*/ 507 w 710"/>
              <a:gd name="T117" fmla="*/ 210 h 210"/>
              <a:gd name="T118" fmla="*/ 710 w 710"/>
              <a:gd name="T119" fmla="*/ 2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10" h="210">
                <a:moveTo>
                  <a:pt x="0" y="210"/>
                </a:moveTo>
                <a:lnTo>
                  <a:pt x="0" y="210"/>
                </a:lnTo>
                <a:lnTo>
                  <a:pt x="471" y="210"/>
                </a:lnTo>
                <a:lnTo>
                  <a:pt x="472" y="210"/>
                </a:lnTo>
                <a:lnTo>
                  <a:pt x="472" y="210"/>
                </a:lnTo>
                <a:lnTo>
                  <a:pt x="473" y="210"/>
                </a:lnTo>
                <a:lnTo>
                  <a:pt x="474" y="210"/>
                </a:lnTo>
                <a:lnTo>
                  <a:pt x="474" y="210"/>
                </a:lnTo>
                <a:lnTo>
                  <a:pt x="475" y="210"/>
                </a:lnTo>
                <a:lnTo>
                  <a:pt x="475" y="210"/>
                </a:lnTo>
                <a:lnTo>
                  <a:pt x="476" y="210"/>
                </a:lnTo>
                <a:lnTo>
                  <a:pt x="477" y="210"/>
                </a:lnTo>
                <a:lnTo>
                  <a:pt x="477" y="107"/>
                </a:lnTo>
                <a:lnTo>
                  <a:pt x="478" y="63"/>
                </a:lnTo>
                <a:lnTo>
                  <a:pt x="479" y="44"/>
                </a:lnTo>
                <a:lnTo>
                  <a:pt x="479" y="65"/>
                </a:lnTo>
                <a:lnTo>
                  <a:pt x="480" y="94"/>
                </a:lnTo>
                <a:lnTo>
                  <a:pt x="481" y="129"/>
                </a:lnTo>
                <a:lnTo>
                  <a:pt x="481" y="152"/>
                </a:lnTo>
                <a:lnTo>
                  <a:pt x="482" y="177"/>
                </a:lnTo>
                <a:lnTo>
                  <a:pt x="482" y="188"/>
                </a:lnTo>
                <a:lnTo>
                  <a:pt x="483" y="197"/>
                </a:lnTo>
                <a:lnTo>
                  <a:pt x="484" y="198"/>
                </a:lnTo>
                <a:lnTo>
                  <a:pt x="484" y="202"/>
                </a:lnTo>
                <a:lnTo>
                  <a:pt x="485" y="205"/>
                </a:lnTo>
                <a:lnTo>
                  <a:pt x="486" y="206"/>
                </a:lnTo>
                <a:lnTo>
                  <a:pt x="486" y="206"/>
                </a:lnTo>
                <a:lnTo>
                  <a:pt x="487" y="207"/>
                </a:lnTo>
                <a:lnTo>
                  <a:pt x="487" y="200"/>
                </a:lnTo>
                <a:lnTo>
                  <a:pt x="488" y="189"/>
                </a:lnTo>
                <a:lnTo>
                  <a:pt x="489" y="162"/>
                </a:lnTo>
                <a:lnTo>
                  <a:pt x="489" y="103"/>
                </a:lnTo>
                <a:lnTo>
                  <a:pt x="490" y="66"/>
                </a:lnTo>
                <a:lnTo>
                  <a:pt x="490" y="16"/>
                </a:lnTo>
                <a:lnTo>
                  <a:pt x="491" y="0"/>
                </a:lnTo>
                <a:lnTo>
                  <a:pt x="492" y="17"/>
                </a:lnTo>
                <a:lnTo>
                  <a:pt x="492" y="79"/>
                </a:lnTo>
                <a:lnTo>
                  <a:pt x="493" y="117"/>
                </a:lnTo>
                <a:lnTo>
                  <a:pt x="494" y="154"/>
                </a:lnTo>
                <a:lnTo>
                  <a:pt x="494" y="178"/>
                </a:lnTo>
                <a:lnTo>
                  <a:pt x="495" y="193"/>
                </a:lnTo>
                <a:lnTo>
                  <a:pt x="496" y="201"/>
                </a:lnTo>
                <a:lnTo>
                  <a:pt x="496" y="205"/>
                </a:lnTo>
                <a:lnTo>
                  <a:pt x="497" y="207"/>
                </a:lnTo>
                <a:lnTo>
                  <a:pt x="498" y="207"/>
                </a:lnTo>
                <a:lnTo>
                  <a:pt x="498" y="208"/>
                </a:lnTo>
                <a:lnTo>
                  <a:pt x="499" y="209"/>
                </a:lnTo>
                <a:lnTo>
                  <a:pt x="500" y="208"/>
                </a:lnTo>
                <a:lnTo>
                  <a:pt x="501" y="208"/>
                </a:lnTo>
                <a:lnTo>
                  <a:pt x="501" y="210"/>
                </a:lnTo>
                <a:lnTo>
                  <a:pt x="502" y="210"/>
                </a:lnTo>
                <a:lnTo>
                  <a:pt x="502" y="210"/>
                </a:lnTo>
                <a:lnTo>
                  <a:pt x="503" y="210"/>
                </a:lnTo>
                <a:lnTo>
                  <a:pt x="504" y="210"/>
                </a:lnTo>
                <a:lnTo>
                  <a:pt x="504" y="210"/>
                </a:lnTo>
                <a:lnTo>
                  <a:pt x="505" y="210"/>
                </a:lnTo>
                <a:lnTo>
                  <a:pt x="506" y="210"/>
                </a:lnTo>
                <a:lnTo>
                  <a:pt x="506" y="210"/>
                </a:lnTo>
                <a:lnTo>
                  <a:pt x="507" y="210"/>
                </a:lnTo>
                <a:lnTo>
                  <a:pt x="710" y="210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22" name="Freeform 119"/>
          <p:cNvSpPr>
            <a:spLocks/>
          </p:cNvSpPr>
          <p:nvPr/>
        </p:nvSpPr>
        <p:spPr bwMode="auto">
          <a:xfrm>
            <a:off x="1166813" y="1250950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471 w 710"/>
              <a:gd name="T5" fmla="*/ 457 h 457"/>
              <a:gd name="T6" fmla="*/ 472 w 710"/>
              <a:gd name="T7" fmla="*/ 457 h 457"/>
              <a:gd name="T8" fmla="*/ 472 w 710"/>
              <a:gd name="T9" fmla="*/ 457 h 457"/>
              <a:gd name="T10" fmla="*/ 473 w 710"/>
              <a:gd name="T11" fmla="*/ 457 h 457"/>
              <a:gd name="T12" fmla="*/ 474 w 710"/>
              <a:gd name="T13" fmla="*/ 457 h 457"/>
              <a:gd name="T14" fmla="*/ 474 w 710"/>
              <a:gd name="T15" fmla="*/ 457 h 457"/>
              <a:gd name="T16" fmla="*/ 475 w 710"/>
              <a:gd name="T17" fmla="*/ 457 h 457"/>
              <a:gd name="T18" fmla="*/ 475 w 710"/>
              <a:gd name="T19" fmla="*/ 457 h 457"/>
              <a:gd name="T20" fmla="*/ 476 w 710"/>
              <a:gd name="T21" fmla="*/ 457 h 457"/>
              <a:gd name="T22" fmla="*/ 477 w 710"/>
              <a:gd name="T23" fmla="*/ 457 h 457"/>
              <a:gd name="T24" fmla="*/ 477 w 710"/>
              <a:gd name="T25" fmla="*/ 225 h 457"/>
              <a:gd name="T26" fmla="*/ 478 w 710"/>
              <a:gd name="T27" fmla="*/ 132 h 457"/>
              <a:gd name="T28" fmla="*/ 479 w 710"/>
              <a:gd name="T29" fmla="*/ 116 h 457"/>
              <a:gd name="T30" fmla="*/ 479 w 710"/>
              <a:gd name="T31" fmla="*/ 162 h 457"/>
              <a:gd name="T32" fmla="*/ 480 w 710"/>
              <a:gd name="T33" fmla="*/ 223 h 457"/>
              <a:gd name="T34" fmla="*/ 481 w 710"/>
              <a:gd name="T35" fmla="*/ 260 h 457"/>
              <a:gd name="T36" fmla="*/ 481 w 710"/>
              <a:gd name="T37" fmla="*/ 336 h 457"/>
              <a:gd name="T38" fmla="*/ 482 w 710"/>
              <a:gd name="T39" fmla="*/ 379 h 457"/>
              <a:gd name="T40" fmla="*/ 482 w 710"/>
              <a:gd name="T41" fmla="*/ 412 h 457"/>
              <a:gd name="T42" fmla="*/ 483 w 710"/>
              <a:gd name="T43" fmla="*/ 420 h 457"/>
              <a:gd name="T44" fmla="*/ 484 w 710"/>
              <a:gd name="T45" fmla="*/ 437 h 457"/>
              <a:gd name="T46" fmla="*/ 484 w 710"/>
              <a:gd name="T47" fmla="*/ 438 h 457"/>
              <a:gd name="T48" fmla="*/ 485 w 710"/>
              <a:gd name="T49" fmla="*/ 445 h 457"/>
              <a:gd name="T50" fmla="*/ 486 w 710"/>
              <a:gd name="T51" fmla="*/ 448 h 457"/>
              <a:gd name="T52" fmla="*/ 486 w 710"/>
              <a:gd name="T53" fmla="*/ 447 h 457"/>
              <a:gd name="T54" fmla="*/ 487 w 710"/>
              <a:gd name="T55" fmla="*/ 444 h 457"/>
              <a:gd name="T56" fmla="*/ 487 w 710"/>
              <a:gd name="T57" fmla="*/ 438 h 457"/>
              <a:gd name="T58" fmla="*/ 488 w 710"/>
              <a:gd name="T59" fmla="*/ 414 h 457"/>
              <a:gd name="T60" fmla="*/ 489 w 710"/>
              <a:gd name="T61" fmla="*/ 354 h 457"/>
              <a:gd name="T62" fmla="*/ 489 w 710"/>
              <a:gd name="T63" fmla="*/ 252 h 457"/>
              <a:gd name="T64" fmla="*/ 490 w 710"/>
              <a:gd name="T65" fmla="*/ 105 h 457"/>
              <a:gd name="T66" fmla="*/ 490 w 710"/>
              <a:gd name="T67" fmla="*/ 4 h 457"/>
              <a:gd name="T68" fmla="*/ 491 w 710"/>
              <a:gd name="T69" fmla="*/ 0 h 457"/>
              <a:gd name="T70" fmla="*/ 492 w 710"/>
              <a:gd name="T71" fmla="*/ 21 h 457"/>
              <a:gd name="T72" fmla="*/ 492 w 710"/>
              <a:gd name="T73" fmla="*/ 133 h 457"/>
              <a:gd name="T74" fmla="*/ 493 w 710"/>
              <a:gd name="T75" fmla="*/ 257 h 457"/>
              <a:gd name="T76" fmla="*/ 494 w 710"/>
              <a:gd name="T77" fmla="*/ 315 h 457"/>
              <a:gd name="T78" fmla="*/ 494 w 710"/>
              <a:gd name="T79" fmla="*/ 388 h 457"/>
              <a:gd name="T80" fmla="*/ 495 w 710"/>
              <a:gd name="T81" fmla="*/ 414 h 457"/>
              <a:gd name="T82" fmla="*/ 496 w 710"/>
              <a:gd name="T83" fmla="*/ 435 h 457"/>
              <a:gd name="T84" fmla="*/ 496 w 710"/>
              <a:gd name="T85" fmla="*/ 443 h 457"/>
              <a:gd name="T86" fmla="*/ 497 w 710"/>
              <a:gd name="T87" fmla="*/ 447 h 457"/>
              <a:gd name="T88" fmla="*/ 498 w 710"/>
              <a:gd name="T89" fmla="*/ 451 h 457"/>
              <a:gd name="T90" fmla="*/ 498 w 710"/>
              <a:gd name="T91" fmla="*/ 452 h 457"/>
              <a:gd name="T92" fmla="*/ 499 w 710"/>
              <a:gd name="T93" fmla="*/ 452 h 457"/>
              <a:gd name="T94" fmla="*/ 500 w 710"/>
              <a:gd name="T95" fmla="*/ 452 h 457"/>
              <a:gd name="T96" fmla="*/ 501 w 710"/>
              <a:gd name="T97" fmla="*/ 453 h 457"/>
              <a:gd name="T98" fmla="*/ 501 w 710"/>
              <a:gd name="T99" fmla="*/ 457 h 457"/>
              <a:gd name="T100" fmla="*/ 502 w 710"/>
              <a:gd name="T101" fmla="*/ 457 h 457"/>
              <a:gd name="T102" fmla="*/ 502 w 710"/>
              <a:gd name="T103" fmla="*/ 457 h 457"/>
              <a:gd name="T104" fmla="*/ 503 w 710"/>
              <a:gd name="T105" fmla="*/ 457 h 457"/>
              <a:gd name="T106" fmla="*/ 504 w 710"/>
              <a:gd name="T107" fmla="*/ 457 h 457"/>
              <a:gd name="T108" fmla="*/ 504 w 710"/>
              <a:gd name="T109" fmla="*/ 457 h 457"/>
              <a:gd name="T110" fmla="*/ 505 w 710"/>
              <a:gd name="T111" fmla="*/ 457 h 457"/>
              <a:gd name="T112" fmla="*/ 506 w 710"/>
              <a:gd name="T113" fmla="*/ 457 h 457"/>
              <a:gd name="T114" fmla="*/ 506 w 710"/>
              <a:gd name="T115" fmla="*/ 457 h 457"/>
              <a:gd name="T116" fmla="*/ 507 w 710"/>
              <a:gd name="T117" fmla="*/ 457 h 457"/>
              <a:gd name="T118" fmla="*/ 710 w 710"/>
              <a:gd name="T119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471" y="457"/>
                </a:lnTo>
                <a:lnTo>
                  <a:pt x="472" y="457"/>
                </a:lnTo>
                <a:lnTo>
                  <a:pt x="472" y="457"/>
                </a:lnTo>
                <a:lnTo>
                  <a:pt x="473" y="457"/>
                </a:lnTo>
                <a:lnTo>
                  <a:pt x="474" y="457"/>
                </a:lnTo>
                <a:lnTo>
                  <a:pt x="474" y="457"/>
                </a:lnTo>
                <a:lnTo>
                  <a:pt x="475" y="457"/>
                </a:lnTo>
                <a:lnTo>
                  <a:pt x="475" y="457"/>
                </a:lnTo>
                <a:lnTo>
                  <a:pt x="476" y="457"/>
                </a:lnTo>
                <a:lnTo>
                  <a:pt x="477" y="457"/>
                </a:lnTo>
                <a:lnTo>
                  <a:pt x="477" y="225"/>
                </a:lnTo>
                <a:lnTo>
                  <a:pt x="478" y="132"/>
                </a:lnTo>
                <a:lnTo>
                  <a:pt x="479" y="116"/>
                </a:lnTo>
                <a:lnTo>
                  <a:pt x="479" y="162"/>
                </a:lnTo>
                <a:lnTo>
                  <a:pt x="480" y="223"/>
                </a:lnTo>
                <a:lnTo>
                  <a:pt x="481" y="260"/>
                </a:lnTo>
                <a:lnTo>
                  <a:pt x="481" y="336"/>
                </a:lnTo>
                <a:lnTo>
                  <a:pt x="482" y="379"/>
                </a:lnTo>
                <a:lnTo>
                  <a:pt x="482" y="412"/>
                </a:lnTo>
                <a:lnTo>
                  <a:pt x="483" y="420"/>
                </a:lnTo>
                <a:lnTo>
                  <a:pt x="484" y="437"/>
                </a:lnTo>
                <a:lnTo>
                  <a:pt x="484" y="438"/>
                </a:lnTo>
                <a:lnTo>
                  <a:pt x="485" y="445"/>
                </a:lnTo>
                <a:lnTo>
                  <a:pt x="486" y="448"/>
                </a:lnTo>
                <a:lnTo>
                  <a:pt x="486" y="447"/>
                </a:lnTo>
                <a:lnTo>
                  <a:pt x="487" y="444"/>
                </a:lnTo>
                <a:lnTo>
                  <a:pt x="487" y="438"/>
                </a:lnTo>
                <a:lnTo>
                  <a:pt x="488" y="414"/>
                </a:lnTo>
                <a:lnTo>
                  <a:pt x="489" y="354"/>
                </a:lnTo>
                <a:lnTo>
                  <a:pt x="489" y="252"/>
                </a:lnTo>
                <a:lnTo>
                  <a:pt x="490" y="105"/>
                </a:lnTo>
                <a:lnTo>
                  <a:pt x="490" y="4"/>
                </a:lnTo>
                <a:lnTo>
                  <a:pt x="491" y="0"/>
                </a:lnTo>
                <a:lnTo>
                  <a:pt x="492" y="21"/>
                </a:lnTo>
                <a:lnTo>
                  <a:pt x="492" y="133"/>
                </a:lnTo>
                <a:lnTo>
                  <a:pt x="493" y="257"/>
                </a:lnTo>
                <a:lnTo>
                  <a:pt x="494" y="315"/>
                </a:lnTo>
                <a:lnTo>
                  <a:pt x="494" y="388"/>
                </a:lnTo>
                <a:lnTo>
                  <a:pt x="495" y="414"/>
                </a:lnTo>
                <a:lnTo>
                  <a:pt x="496" y="435"/>
                </a:lnTo>
                <a:lnTo>
                  <a:pt x="496" y="443"/>
                </a:lnTo>
                <a:lnTo>
                  <a:pt x="497" y="447"/>
                </a:lnTo>
                <a:lnTo>
                  <a:pt x="498" y="451"/>
                </a:lnTo>
                <a:lnTo>
                  <a:pt x="498" y="452"/>
                </a:lnTo>
                <a:lnTo>
                  <a:pt x="499" y="452"/>
                </a:lnTo>
                <a:lnTo>
                  <a:pt x="500" y="452"/>
                </a:lnTo>
                <a:lnTo>
                  <a:pt x="501" y="453"/>
                </a:lnTo>
                <a:lnTo>
                  <a:pt x="501" y="457"/>
                </a:lnTo>
                <a:lnTo>
                  <a:pt x="502" y="457"/>
                </a:lnTo>
                <a:lnTo>
                  <a:pt x="502" y="457"/>
                </a:lnTo>
                <a:lnTo>
                  <a:pt x="503" y="457"/>
                </a:lnTo>
                <a:lnTo>
                  <a:pt x="504" y="457"/>
                </a:lnTo>
                <a:lnTo>
                  <a:pt x="504" y="457"/>
                </a:lnTo>
                <a:lnTo>
                  <a:pt x="505" y="457"/>
                </a:lnTo>
                <a:lnTo>
                  <a:pt x="506" y="457"/>
                </a:lnTo>
                <a:lnTo>
                  <a:pt x="506" y="457"/>
                </a:lnTo>
                <a:lnTo>
                  <a:pt x="507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23" name="Rectangle 120"/>
          <p:cNvSpPr>
            <a:spLocks noChangeArrowheads="1"/>
          </p:cNvSpPr>
          <p:nvPr/>
        </p:nvSpPr>
        <p:spPr bwMode="auto">
          <a:xfrm>
            <a:off x="5888038" y="1077913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14.16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24" name="Rectangle 121"/>
          <p:cNvSpPr>
            <a:spLocks noChangeArrowheads="1"/>
          </p:cNvSpPr>
          <p:nvPr/>
        </p:nvSpPr>
        <p:spPr bwMode="auto">
          <a:xfrm>
            <a:off x="5522913" y="2255838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13.81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25" name="Line 122"/>
          <p:cNvSpPr>
            <a:spLocks noChangeShapeType="1"/>
          </p:cNvSpPr>
          <p:nvPr/>
        </p:nvSpPr>
        <p:spPr bwMode="auto">
          <a:xfrm>
            <a:off x="5953125" y="2368550"/>
            <a:ext cx="80962" cy="41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4C5360-9C45-48B6-8332-472B6AB0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11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3F253-FB69-46DF-A6B7-21AE50D4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3085885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5716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395288" y="692150"/>
            <a:ext cx="830103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288" y="692150"/>
            <a:ext cx="8148637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895350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66813" y="1250950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31763" y="565126"/>
            <a:ext cx="89739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492.100/432.200 amu Expected RT: 11.4 ID: Isochromophilone VI 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</a:t>
            </a:r>
            <a:r>
              <a:rPr lang="de-DE" altLang="de-DE" sz="1400" i="1" dirty="0">
                <a:solidFill>
                  <a:srgbClr val="000000"/>
                </a:solidFill>
              </a:rPr>
              <a:t> Penicillium sclerotiorum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</a:t>
            </a:r>
            <a:r>
              <a:rPr lang="de-DE" altLang="de-DE" sz="1400" dirty="0">
                <a:solidFill>
                  <a:srgbClr val="000000"/>
                </a:solidFill>
              </a:rPr>
              <a:t>DTO 417-I7)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166813" y="5894388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241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684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240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796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257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813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6369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814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3370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831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0387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943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74040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9600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45160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960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1516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977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8533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089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08" name="Line 34"/>
          <p:cNvSpPr>
            <a:spLocks noChangeShapeType="1"/>
          </p:cNvSpPr>
          <p:nvPr/>
        </p:nvSpPr>
        <p:spPr bwMode="auto">
          <a:xfrm>
            <a:off x="18684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09" name="Line 35"/>
          <p:cNvSpPr>
            <a:spLocks noChangeShapeType="1"/>
          </p:cNvSpPr>
          <p:nvPr/>
        </p:nvSpPr>
        <p:spPr bwMode="auto">
          <a:xfrm>
            <a:off x="25796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1" name="Line 36"/>
          <p:cNvSpPr>
            <a:spLocks noChangeShapeType="1"/>
          </p:cNvSpPr>
          <p:nvPr/>
        </p:nvSpPr>
        <p:spPr bwMode="auto">
          <a:xfrm>
            <a:off x="32813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2" name="Line 37"/>
          <p:cNvSpPr>
            <a:spLocks noChangeShapeType="1"/>
          </p:cNvSpPr>
          <p:nvPr/>
        </p:nvSpPr>
        <p:spPr bwMode="auto">
          <a:xfrm>
            <a:off x="398145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3" name="Line 38"/>
          <p:cNvSpPr>
            <a:spLocks noChangeShapeType="1"/>
          </p:cNvSpPr>
          <p:nvPr/>
        </p:nvSpPr>
        <p:spPr bwMode="auto">
          <a:xfrm>
            <a:off x="46831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4" name="Line 39"/>
          <p:cNvSpPr>
            <a:spLocks noChangeShapeType="1"/>
          </p:cNvSpPr>
          <p:nvPr/>
        </p:nvSpPr>
        <p:spPr bwMode="auto">
          <a:xfrm>
            <a:off x="53943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5" name="Line 40"/>
          <p:cNvSpPr>
            <a:spLocks noChangeShapeType="1"/>
          </p:cNvSpPr>
          <p:nvPr/>
        </p:nvSpPr>
        <p:spPr bwMode="auto">
          <a:xfrm>
            <a:off x="609600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6" name="Line 41"/>
          <p:cNvSpPr>
            <a:spLocks noChangeShapeType="1"/>
          </p:cNvSpPr>
          <p:nvPr/>
        </p:nvSpPr>
        <p:spPr bwMode="auto">
          <a:xfrm>
            <a:off x="67960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7" name="Line 42"/>
          <p:cNvSpPr>
            <a:spLocks noChangeShapeType="1"/>
          </p:cNvSpPr>
          <p:nvPr/>
        </p:nvSpPr>
        <p:spPr bwMode="auto">
          <a:xfrm>
            <a:off x="74977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8" name="Line 43"/>
          <p:cNvSpPr>
            <a:spLocks noChangeShapeType="1"/>
          </p:cNvSpPr>
          <p:nvPr/>
        </p:nvSpPr>
        <p:spPr bwMode="auto">
          <a:xfrm>
            <a:off x="82089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19" name="Rectangle 44"/>
          <p:cNvSpPr>
            <a:spLocks noChangeArrowheads="1"/>
          </p:cNvSpPr>
          <p:nvPr/>
        </p:nvSpPr>
        <p:spPr bwMode="auto">
          <a:xfrm>
            <a:off x="1771650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0" name="Rectangle 45"/>
          <p:cNvSpPr>
            <a:spLocks noChangeArrowheads="1"/>
          </p:cNvSpPr>
          <p:nvPr/>
        </p:nvSpPr>
        <p:spPr bwMode="auto">
          <a:xfrm>
            <a:off x="2482850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1" name="Rectangle 46"/>
          <p:cNvSpPr>
            <a:spLocks noChangeArrowheads="1"/>
          </p:cNvSpPr>
          <p:nvPr/>
        </p:nvSpPr>
        <p:spPr bwMode="auto">
          <a:xfrm>
            <a:off x="3184525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47"/>
          <p:cNvSpPr>
            <a:spLocks noChangeArrowheads="1"/>
          </p:cNvSpPr>
          <p:nvPr/>
        </p:nvSpPr>
        <p:spPr bwMode="auto">
          <a:xfrm>
            <a:off x="3884613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3" name="Rectangle 48"/>
          <p:cNvSpPr>
            <a:spLocks noChangeArrowheads="1"/>
          </p:cNvSpPr>
          <p:nvPr/>
        </p:nvSpPr>
        <p:spPr bwMode="auto">
          <a:xfrm>
            <a:off x="4530725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4" name="Rectangle 49"/>
          <p:cNvSpPr>
            <a:spLocks noChangeArrowheads="1"/>
          </p:cNvSpPr>
          <p:nvPr/>
        </p:nvSpPr>
        <p:spPr bwMode="auto">
          <a:xfrm>
            <a:off x="5241925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5" name="Rectangle 50"/>
          <p:cNvSpPr>
            <a:spLocks noChangeArrowheads="1"/>
          </p:cNvSpPr>
          <p:nvPr/>
        </p:nvSpPr>
        <p:spPr bwMode="auto">
          <a:xfrm>
            <a:off x="5943600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Rectangle 51"/>
          <p:cNvSpPr>
            <a:spLocks noChangeArrowheads="1"/>
          </p:cNvSpPr>
          <p:nvPr/>
        </p:nvSpPr>
        <p:spPr bwMode="auto">
          <a:xfrm>
            <a:off x="6643688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7" name="Rectangle 52"/>
          <p:cNvSpPr>
            <a:spLocks noChangeArrowheads="1"/>
          </p:cNvSpPr>
          <p:nvPr/>
        </p:nvSpPr>
        <p:spPr bwMode="auto">
          <a:xfrm>
            <a:off x="734536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8" name="Rectangle 53"/>
          <p:cNvSpPr>
            <a:spLocks noChangeArrowheads="1"/>
          </p:cNvSpPr>
          <p:nvPr/>
        </p:nvSpPr>
        <p:spPr bwMode="auto">
          <a:xfrm>
            <a:off x="805656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9" name="Rectangle 54"/>
          <p:cNvSpPr>
            <a:spLocks noChangeArrowheads="1"/>
          </p:cNvSpPr>
          <p:nvPr/>
        </p:nvSpPr>
        <p:spPr bwMode="auto">
          <a:xfrm>
            <a:off x="4313238" y="61277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30" name="Line 55"/>
          <p:cNvSpPr>
            <a:spLocks noChangeShapeType="1"/>
          </p:cNvSpPr>
          <p:nvPr/>
        </p:nvSpPr>
        <p:spPr bwMode="auto">
          <a:xfrm flipV="1">
            <a:off x="1166813" y="12509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1" name="Line 56"/>
          <p:cNvSpPr>
            <a:spLocks noChangeShapeType="1"/>
          </p:cNvSpPr>
          <p:nvPr/>
        </p:nvSpPr>
        <p:spPr bwMode="auto">
          <a:xfrm flipH="1">
            <a:off x="1157288" y="5894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2" name="Line 57"/>
          <p:cNvSpPr>
            <a:spLocks noChangeShapeType="1"/>
          </p:cNvSpPr>
          <p:nvPr/>
        </p:nvSpPr>
        <p:spPr bwMode="auto">
          <a:xfrm flipH="1">
            <a:off x="1157288" y="56911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3" name="Line 58"/>
          <p:cNvSpPr>
            <a:spLocks noChangeShapeType="1"/>
          </p:cNvSpPr>
          <p:nvPr/>
        </p:nvSpPr>
        <p:spPr bwMode="auto">
          <a:xfrm flipH="1">
            <a:off x="1157288" y="5497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4" name="Line 59"/>
          <p:cNvSpPr>
            <a:spLocks noChangeShapeType="1"/>
          </p:cNvSpPr>
          <p:nvPr/>
        </p:nvSpPr>
        <p:spPr bwMode="auto">
          <a:xfrm flipH="1">
            <a:off x="1157288" y="5294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5" name="Line 60"/>
          <p:cNvSpPr>
            <a:spLocks noChangeShapeType="1"/>
          </p:cNvSpPr>
          <p:nvPr/>
        </p:nvSpPr>
        <p:spPr bwMode="auto">
          <a:xfrm flipH="1">
            <a:off x="1157288" y="5091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6" name="Line 61"/>
          <p:cNvSpPr>
            <a:spLocks noChangeShapeType="1"/>
          </p:cNvSpPr>
          <p:nvPr/>
        </p:nvSpPr>
        <p:spPr bwMode="auto">
          <a:xfrm flipH="1">
            <a:off x="1157288" y="4899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7" name="Line 62"/>
          <p:cNvSpPr>
            <a:spLocks noChangeShapeType="1"/>
          </p:cNvSpPr>
          <p:nvPr/>
        </p:nvSpPr>
        <p:spPr bwMode="auto">
          <a:xfrm flipH="1">
            <a:off x="1157288" y="4695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8" name="Line 63"/>
          <p:cNvSpPr>
            <a:spLocks noChangeShapeType="1"/>
          </p:cNvSpPr>
          <p:nvPr/>
        </p:nvSpPr>
        <p:spPr bwMode="auto">
          <a:xfrm flipH="1">
            <a:off x="1157288" y="4492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39" name="Line 64"/>
          <p:cNvSpPr>
            <a:spLocks noChangeShapeType="1"/>
          </p:cNvSpPr>
          <p:nvPr/>
        </p:nvSpPr>
        <p:spPr bwMode="auto">
          <a:xfrm flipH="1">
            <a:off x="1157288" y="4298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0" name="Line 65"/>
          <p:cNvSpPr>
            <a:spLocks noChangeShapeType="1"/>
          </p:cNvSpPr>
          <p:nvPr/>
        </p:nvSpPr>
        <p:spPr bwMode="auto">
          <a:xfrm flipH="1">
            <a:off x="1157288" y="4095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1" name="Line 66"/>
          <p:cNvSpPr>
            <a:spLocks noChangeShapeType="1"/>
          </p:cNvSpPr>
          <p:nvPr/>
        </p:nvSpPr>
        <p:spPr bwMode="auto">
          <a:xfrm flipH="1">
            <a:off x="1157288" y="3892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2" name="Line 67"/>
          <p:cNvSpPr>
            <a:spLocks noChangeShapeType="1"/>
          </p:cNvSpPr>
          <p:nvPr/>
        </p:nvSpPr>
        <p:spPr bwMode="auto">
          <a:xfrm flipH="1">
            <a:off x="1157288" y="3698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3" name="Line 68"/>
          <p:cNvSpPr>
            <a:spLocks noChangeShapeType="1"/>
          </p:cNvSpPr>
          <p:nvPr/>
        </p:nvSpPr>
        <p:spPr bwMode="auto">
          <a:xfrm flipH="1">
            <a:off x="1157288" y="3495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4" name="Line 69"/>
          <p:cNvSpPr>
            <a:spLocks noChangeShapeType="1"/>
          </p:cNvSpPr>
          <p:nvPr/>
        </p:nvSpPr>
        <p:spPr bwMode="auto">
          <a:xfrm flipH="1">
            <a:off x="1157288" y="32924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5" name="Line 70"/>
          <p:cNvSpPr>
            <a:spLocks noChangeShapeType="1"/>
          </p:cNvSpPr>
          <p:nvPr/>
        </p:nvSpPr>
        <p:spPr bwMode="auto">
          <a:xfrm flipH="1">
            <a:off x="1157288" y="3100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6" name="Line 71"/>
          <p:cNvSpPr>
            <a:spLocks noChangeShapeType="1"/>
          </p:cNvSpPr>
          <p:nvPr/>
        </p:nvSpPr>
        <p:spPr bwMode="auto">
          <a:xfrm flipH="1">
            <a:off x="1157288" y="28971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7" name="Line 72"/>
          <p:cNvSpPr>
            <a:spLocks noChangeShapeType="1"/>
          </p:cNvSpPr>
          <p:nvPr/>
        </p:nvSpPr>
        <p:spPr bwMode="auto">
          <a:xfrm flipH="1">
            <a:off x="1157288" y="26939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8" name="Line 73"/>
          <p:cNvSpPr>
            <a:spLocks noChangeShapeType="1"/>
          </p:cNvSpPr>
          <p:nvPr/>
        </p:nvSpPr>
        <p:spPr bwMode="auto">
          <a:xfrm flipH="1">
            <a:off x="1157288" y="2500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49" name="Line 74"/>
          <p:cNvSpPr>
            <a:spLocks noChangeShapeType="1"/>
          </p:cNvSpPr>
          <p:nvPr/>
        </p:nvSpPr>
        <p:spPr bwMode="auto">
          <a:xfrm flipH="1">
            <a:off x="1157288" y="2297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0" name="Line 75"/>
          <p:cNvSpPr>
            <a:spLocks noChangeShapeType="1"/>
          </p:cNvSpPr>
          <p:nvPr/>
        </p:nvSpPr>
        <p:spPr bwMode="auto">
          <a:xfrm flipH="1">
            <a:off x="1157288" y="2105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1" name="Line 76"/>
          <p:cNvSpPr>
            <a:spLocks noChangeShapeType="1"/>
          </p:cNvSpPr>
          <p:nvPr/>
        </p:nvSpPr>
        <p:spPr bwMode="auto">
          <a:xfrm flipH="1">
            <a:off x="1157288" y="1901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2" name="Line 77"/>
          <p:cNvSpPr>
            <a:spLocks noChangeShapeType="1"/>
          </p:cNvSpPr>
          <p:nvPr/>
        </p:nvSpPr>
        <p:spPr bwMode="auto">
          <a:xfrm flipH="1">
            <a:off x="1157288" y="1698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3" name="Line 78"/>
          <p:cNvSpPr>
            <a:spLocks noChangeShapeType="1"/>
          </p:cNvSpPr>
          <p:nvPr/>
        </p:nvSpPr>
        <p:spPr bwMode="auto">
          <a:xfrm flipH="1">
            <a:off x="1157288" y="1504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4" name="Line 79"/>
          <p:cNvSpPr>
            <a:spLocks noChangeShapeType="1"/>
          </p:cNvSpPr>
          <p:nvPr/>
        </p:nvSpPr>
        <p:spPr bwMode="auto">
          <a:xfrm flipH="1">
            <a:off x="1157288" y="1301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5" name="Line 80"/>
          <p:cNvSpPr>
            <a:spLocks noChangeShapeType="1"/>
          </p:cNvSpPr>
          <p:nvPr/>
        </p:nvSpPr>
        <p:spPr bwMode="auto">
          <a:xfrm flipH="1">
            <a:off x="1147763" y="5894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6" name="Line 81"/>
          <p:cNvSpPr>
            <a:spLocks noChangeShapeType="1"/>
          </p:cNvSpPr>
          <p:nvPr/>
        </p:nvSpPr>
        <p:spPr bwMode="auto">
          <a:xfrm flipH="1">
            <a:off x="1147763" y="5497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7" name="Line 82"/>
          <p:cNvSpPr>
            <a:spLocks noChangeShapeType="1"/>
          </p:cNvSpPr>
          <p:nvPr/>
        </p:nvSpPr>
        <p:spPr bwMode="auto">
          <a:xfrm flipH="1">
            <a:off x="1147763" y="50911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8" name="Line 83"/>
          <p:cNvSpPr>
            <a:spLocks noChangeShapeType="1"/>
          </p:cNvSpPr>
          <p:nvPr/>
        </p:nvSpPr>
        <p:spPr bwMode="auto">
          <a:xfrm flipH="1">
            <a:off x="1147763" y="46958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59" name="Line 84"/>
          <p:cNvSpPr>
            <a:spLocks noChangeShapeType="1"/>
          </p:cNvSpPr>
          <p:nvPr/>
        </p:nvSpPr>
        <p:spPr bwMode="auto">
          <a:xfrm flipH="1">
            <a:off x="1147763" y="4298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0" name="Line 85"/>
          <p:cNvSpPr>
            <a:spLocks noChangeShapeType="1"/>
          </p:cNvSpPr>
          <p:nvPr/>
        </p:nvSpPr>
        <p:spPr bwMode="auto">
          <a:xfrm flipH="1">
            <a:off x="1147763" y="3892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1" name="Line 86"/>
          <p:cNvSpPr>
            <a:spLocks noChangeShapeType="1"/>
          </p:cNvSpPr>
          <p:nvPr/>
        </p:nvSpPr>
        <p:spPr bwMode="auto">
          <a:xfrm flipH="1">
            <a:off x="1147763" y="34956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2" name="Line 87"/>
          <p:cNvSpPr>
            <a:spLocks noChangeShapeType="1"/>
          </p:cNvSpPr>
          <p:nvPr/>
        </p:nvSpPr>
        <p:spPr bwMode="auto">
          <a:xfrm flipH="1">
            <a:off x="1147763" y="3100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3" name="Line 88"/>
          <p:cNvSpPr>
            <a:spLocks noChangeShapeType="1"/>
          </p:cNvSpPr>
          <p:nvPr/>
        </p:nvSpPr>
        <p:spPr bwMode="auto">
          <a:xfrm flipH="1">
            <a:off x="1147763" y="26939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4" name="Line 89"/>
          <p:cNvSpPr>
            <a:spLocks noChangeShapeType="1"/>
          </p:cNvSpPr>
          <p:nvPr/>
        </p:nvSpPr>
        <p:spPr bwMode="auto">
          <a:xfrm flipH="1">
            <a:off x="1147763" y="22971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5" name="Line 90"/>
          <p:cNvSpPr>
            <a:spLocks noChangeShapeType="1"/>
          </p:cNvSpPr>
          <p:nvPr/>
        </p:nvSpPr>
        <p:spPr bwMode="auto">
          <a:xfrm flipH="1">
            <a:off x="1147763" y="19018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6" name="Line 91"/>
          <p:cNvSpPr>
            <a:spLocks noChangeShapeType="1"/>
          </p:cNvSpPr>
          <p:nvPr/>
        </p:nvSpPr>
        <p:spPr bwMode="auto">
          <a:xfrm flipH="1">
            <a:off x="1147763" y="1504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67" name="Rectangle 92"/>
          <p:cNvSpPr>
            <a:spLocks noChangeArrowheads="1"/>
          </p:cNvSpPr>
          <p:nvPr/>
        </p:nvSpPr>
        <p:spPr bwMode="auto">
          <a:xfrm>
            <a:off x="760413" y="579278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68" name="Rectangle 93"/>
          <p:cNvSpPr>
            <a:spLocks noChangeArrowheads="1"/>
          </p:cNvSpPr>
          <p:nvPr/>
        </p:nvSpPr>
        <p:spPr bwMode="auto">
          <a:xfrm>
            <a:off x="536575" y="53959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69" name="Rectangle 94"/>
          <p:cNvSpPr>
            <a:spLocks noChangeArrowheads="1"/>
          </p:cNvSpPr>
          <p:nvPr/>
        </p:nvSpPr>
        <p:spPr bwMode="auto">
          <a:xfrm>
            <a:off x="536575" y="50006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0" name="Rectangle 95"/>
          <p:cNvSpPr>
            <a:spLocks noChangeArrowheads="1"/>
          </p:cNvSpPr>
          <p:nvPr/>
        </p:nvSpPr>
        <p:spPr bwMode="auto">
          <a:xfrm>
            <a:off x="536575" y="45942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1" name="Rectangle 96"/>
          <p:cNvSpPr>
            <a:spLocks noChangeArrowheads="1"/>
          </p:cNvSpPr>
          <p:nvPr/>
        </p:nvSpPr>
        <p:spPr bwMode="auto">
          <a:xfrm>
            <a:off x="536575" y="41973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2" name="Rectangle 97"/>
          <p:cNvSpPr>
            <a:spLocks noChangeArrowheads="1"/>
          </p:cNvSpPr>
          <p:nvPr/>
        </p:nvSpPr>
        <p:spPr bwMode="auto">
          <a:xfrm>
            <a:off x="536575" y="380047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3" name="Rectangle 98"/>
          <p:cNvSpPr>
            <a:spLocks noChangeArrowheads="1"/>
          </p:cNvSpPr>
          <p:nvPr/>
        </p:nvSpPr>
        <p:spPr bwMode="auto">
          <a:xfrm>
            <a:off x="536575" y="339407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4" name="Rectangle 99"/>
          <p:cNvSpPr>
            <a:spLocks noChangeArrowheads="1"/>
          </p:cNvSpPr>
          <p:nvPr/>
        </p:nvSpPr>
        <p:spPr bwMode="auto">
          <a:xfrm>
            <a:off x="536575" y="29987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5" name="Rectangle 100"/>
          <p:cNvSpPr>
            <a:spLocks noChangeArrowheads="1"/>
          </p:cNvSpPr>
          <p:nvPr/>
        </p:nvSpPr>
        <p:spPr bwMode="auto">
          <a:xfrm>
            <a:off x="536575" y="26019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6" name="Rectangle 101"/>
          <p:cNvSpPr>
            <a:spLocks noChangeArrowheads="1"/>
          </p:cNvSpPr>
          <p:nvPr/>
        </p:nvSpPr>
        <p:spPr bwMode="auto">
          <a:xfrm>
            <a:off x="536575" y="21955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7" name="Rectangle 102"/>
          <p:cNvSpPr>
            <a:spLocks noChangeArrowheads="1"/>
          </p:cNvSpPr>
          <p:nvPr/>
        </p:nvSpPr>
        <p:spPr bwMode="auto">
          <a:xfrm>
            <a:off x="536575" y="18002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8" name="Rectangle 103"/>
          <p:cNvSpPr>
            <a:spLocks noChangeArrowheads="1"/>
          </p:cNvSpPr>
          <p:nvPr/>
        </p:nvSpPr>
        <p:spPr bwMode="auto">
          <a:xfrm>
            <a:off x="536575" y="14033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79" name="Rectangle 104"/>
          <p:cNvSpPr>
            <a:spLocks noChangeArrowheads="1"/>
          </p:cNvSpPr>
          <p:nvPr/>
        </p:nvSpPr>
        <p:spPr bwMode="auto">
          <a:xfrm>
            <a:off x="536575" y="11493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2.3e5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80" name="Rectangle 105"/>
          <p:cNvSpPr>
            <a:spLocks noChangeArrowheads="1"/>
          </p:cNvSpPr>
          <p:nvPr/>
        </p:nvSpPr>
        <p:spPr bwMode="auto">
          <a:xfrm rot="5400000">
            <a:off x="-341312" y="3476625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81" name="Freeform 106"/>
          <p:cNvSpPr>
            <a:spLocks/>
          </p:cNvSpPr>
          <p:nvPr/>
        </p:nvSpPr>
        <p:spPr bwMode="auto">
          <a:xfrm>
            <a:off x="1136650" y="5619750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82" name="Freeform 107"/>
          <p:cNvSpPr>
            <a:spLocks/>
          </p:cNvSpPr>
          <p:nvPr/>
        </p:nvSpPr>
        <p:spPr bwMode="auto">
          <a:xfrm>
            <a:off x="1166813" y="2714625"/>
            <a:ext cx="7215187" cy="3179763"/>
          </a:xfrm>
          <a:custGeom>
            <a:avLst/>
            <a:gdLst>
              <a:gd name="T0" fmla="*/ 0 w 710"/>
              <a:gd name="T1" fmla="*/ 313 h 313"/>
              <a:gd name="T2" fmla="*/ 374 w 710"/>
              <a:gd name="T3" fmla="*/ 313 h 313"/>
              <a:gd name="T4" fmla="*/ 375 w 710"/>
              <a:gd name="T5" fmla="*/ 313 h 313"/>
              <a:gd name="T6" fmla="*/ 377 w 710"/>
              <a:gd name="T7" fmla="*/ 313 h 313"/>
              <a:gd name="T8" fmla="*/ 378 w 710"/>
              <a:gd name="T9" fmla="*/ 313 h 313"/>
              <a:gd name="T10" fmla="*/ 380 w 710"/>
              <a:gd name="T11" fmla="*/ 313 h 313"/>
              <a:gd name="T12" fmla="*/ 381 w 710"/>
              <a:gd name="T13" fmla="*/ 313 h 313"/>
              <a:gd name="T14" fmla="*/ 383 w 710"/>
              <a:gd name="T15" fmla="*/ 313 h 313"/>
              <a:gd name="T16" fmla="*/ 384 w 710"/>
              <a:gd name="T17" fmla="*/ 313 h 313"/>
              <a:gd name="T18" fmla="*/ 386 w 710"/>
              <a:gd name="T19" fmla="*/ 313 h 313"/>
              <a:gd name="T20" fmla="*/ 387 w 710"/>
              <a:gd name="T21" fmla="*/ 313 h 313"/>
              <a:gd name="T22" fmla="*/ 389 w 710"/>
              <a:gd name="T23" fmla="*/ 305 h 313"/>
              <a:gd name="T24" fmla="*/ 391 w 710"/>
              <a:gd name="T25" fmla="*/ 237 h 313"/>
              <a:gd name="T26" fmla="*/ 392 w 710"/>
              <a:gd name="T27" fmla="*/ 58 h 313"/>
              <a:gd name="T28" fmla="*/ 394 w 710"/>
              <a:gd name="T29" fmla="*/ 26 h 313"/>
              <a:gd name="T30" fmla="*/ 395 w 710"/>
              <a:gd name="T31" fmla="*/ 76 h 313"/>
              <a:gd name="T32" fmla="*/ 396 w 710"/>
              <a:gd name="T33" fmla="*/ 162 h 313"/>
              <a:gd name="T34" fmla="*/ 398 w 710"/>
              <a:gd name="T35" fmla="*/ 233 h 313"/>
              <a:gd name="T36" fmla="*/ 399 w 710"/>
              <a:gd name="T37" fmla="*/ 276 h 313"/>
              <a:gd name="T38" fmla="*/ 400 w 710"/>
              <a:gd name="T39" fmla="*/ 295 h 313"/>
              <a:gd name="T40" fmla="*/ 401 w 710"/>
              <a:gd name="T41" fmla="*/ 299 h 313"/>
              <a:gd name="T42" fmla="*/ 402 w 710"/>
              <a:gd name="T43" fmla="*/ 306 h 313"/>
              <a:gd name="T44" fmla="*/ 404 w 710"/>
              <a:gd name="T45" fmla="*/ 309 h 313"/>
              <a:gd name="T46" fmla="*/ 405 w 710"/>
              <a:gd name="T47" fmla="*/ 311 h 313"/>
              <a:gd name="T48" fmla="*/ 406 w 710"/>
              <a:gd name="T49" fmla="*/ 312 h 313"/>
              <a:gd name="T50" fmla="*/ 408 w 710"/>
              <a:gd name="T51" fmla="*/ 312 h 313"/>
              <a:gd name="T52" fmla="*/ 409 w 710"/>
              <a:gd name="T53" fmla="*/ 313 h 313"/>
              <a:gd name="T54" fmla="*/ 411 w 710"/>
              <a:gd name="T55" fmla="*/ 313 h 313"/>
              <a:gd name="T56" fmla="*/ 412 w 710"/>
              <a:gd name="T57" fmla="*/ 313 h 313"/>
              <a:gd name="T58" fmla="*/ 413 w 710"/>
              <a:gd name="T59" fmla="*/ 313 h 313"/>
              <a:gd name="T60" fmla="*/ 414 w 710"/>
              <a:gd name="T61" fmla="*/ 313 h 313"/>
              <a:gd name="T62" fmla="*/ 415 w 710"/>
              <a:gd name="T63" fmla="*/ 313 h 313"/>
              <a:gd name="T64" fmla="*/ 416 w 710"/>
              <a:gd name="T65" fmla="*/ 313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313">
                <a:moveTo>
                  <a:pt x="0" y="313"/>
                </a:moveTo>
                <a:lnTo>
                  <a:pt x="0" y="313"/>
                </a:lnTo>
                <a:lnTo>
                  <a:pt x="373" y="313"/>
                </a:lnTo>
                <a:lnTo>
                  <a:pt x="374" y="313"/>
                </a:lnTo>
                <a:lnTo>
                  <a:pt x="374" y="313"/>
                </a:lnTo>
                <a:lnTo>
                  <a:pt x="375" y="313"/>
                </a:lnTo>
                <a:lnTo>
                  <a:pt x="376" y="313"/>
                </a:lnTo>
                <a:lnTo>
                  <a:pt x="377" y="313"/>
                </a:lnTo>
                <a:lnTo>
                  <a:pt x="377" y="313"/>
                </a:lnTo>
                <a:lnTo>
                  <a:pt x="378" y="313"/>
                </a:lnTo>
                <a:lnTo>
                  <a:pt x="379" y="313"/>
                </a:lnTo>
                <a:lnTo>
                  <a:pt x="380" y="313"/>
                </a:lnTo>
                <a:lnTo>
                  <a:pt x="380" y="313"/>
                </a:lnTo>
                <a:lnTo>
                  <a:pt x="381" y="313"/>
                </a:lnTo>
                <a:lnTo>
                  <a:pt x="382" y="312"/>
                </a:lnTo>
                <a:lnTo>
                  <a:pt x="383" y="313"/>
                </a:lnTo>
                <a:lnTo>
                  <a:pt x="383" y="313"/>
                </a:lnTo>
                <a:lnTo>
                  <a:pt x="384" y="313"/>
                </a:lnTo>
                <a:lnTo>
                  <a:pt x="385" y="313"/>
                </a:lnTo>
                <a:lnTo>
                  <a:pt x="386" y="313"/>
                </a:lnTo>
                <a:lnTo>
                  <a:pt x="387" y="313"/>
                </a:lnTo>
                <a:lnTo>
                  <a:pt x="387" y="313"/>
                </a:lnTo>
                <a:lnTo>
                  <a:pt x="388" y="312"/>
                </a:lnTo>
                <a:lnTo>
                  <a:pt x="389" y="305"/>
                </a:lnTo>
                <a:lnTo>
                  <a:pt x="390" y="285"/>
                </a:lnTo>
                <a:lnTo>
                  <a:pt x="391" y="237"/>
                </a:lnTo>
                <a:lnTo>
                  <a:pt x="391" y="148"/>
                </a:lnTo>
                <a:lnTo>
                  <a:pt x="392" y="58"/>
                </a:lnTo>
                <a:lnTo>
                  <a:pt x="393" y="0"/>
                </a:lnTo>
                <a:lnTo>
                  <a:pt x="394" y="26"/>
                </a:lnTo>
                <a:lnTo>
                  <a:pt x="394" y="58"/>
                </a:lnTo>
                <a:lnTo>
                  <a:pt x="395" y="76"/>
                </a:lnTo>
                <a:lnTo>
                  <a:pt x="396" y="140"/>
                </a:lnTo>
                <a:lnTo>
                  <a:pt x="396" y="162"/>
                </a:lnTo>
                <a:lnTo>
                  <a:pt x="397" y="219"/>
                </a:lnTo>
                <a:lnTo>
                  <a:pt x="398" y="233"/>
                </a:lnTo>
                <a:lnTo>
                  <a:pt x="398" y="268"/>
                </a:lnTo>
                <a:lnTo>
                  <a:pt x="399" y="276"/>
                </a:lnTo>
                <a:lnTo>
                  <a:pt x="399" y="278"/>
                </a:lnTo>
                <a:lnTo>
                  <a:pt x="400" y="295"/>
                </a:lnTo>
                <a:lnTo>
                  <a:pt x="401" y="297"/>
                </a:lnTo>
                <a:lnTo>
                  <a:pt x="401" y="299"/>
                </a:lnTo>
                <a:lnTo>
                  <a:pt x="402" y="306"/>
                </a:lnTo>
                <a:lnTo>
                  <a:pt x="402" y="306"/>
                </a:lnTo>
                <a:lnTo>
                  <a:pt x="403" y="307"/>
                </a:lnTo>
                <a:lnTo>
                  <a:pt x="404" y="309"/>
                </a:lnTo>
                <a:lnTo>
                  <a:pt x="404" y="310"/>
                </a:lnTo>
                <a:lnTo>
                  <a:pt x="405" y="311"/>
                </a:lnTo>
                <a:lnTo>
                  <a:pt x="406" y="312"/>
                </a:lnTo>
                <a:lnTo>
                  <a:pt x="406" y="312"/>
                </a:lnTo>
                <a:lnTo>
                  <a:pt x="407" y="312"/>
                </a:lnTo>
                <a:lnTo>
                  <a:pt x="408" y="312"/>
                </a:lnTo>
                <a:lnTo>
                  <a:pt x="408" y="311"/>
                </a:lnTo>
                <a:lnTo>
                  <a:pt x="409" y="313"/>
                </a:lnTo>
                <a:lnTo>
                  <a:pt x="410" y="312"/>
                </a:lnTo>
                <a:lnTo>
                  <a:pt x="411" y="313"/>
                </a:lnTo>
                <a:lnTo>
                  <a:pt x="411" y="313"/>
                </a:lnTo>
                <a:lnTo>
                  <a:pt x="412" y="313"/>
                </a:lnTo>
                <a:lnTo>
                  <a:pt x="412" y="313"/>
                </a:lnTo>
                <a:lnTo>
                  <a:pt x="413" y="313"/>
                </a:lnTo>
                <a:lnTo>
                  <a:pt x="413" y="313"/>
                </a:lnTo>
                <a:lnTo>
                  <a:pt x="414" y="313"/>
                </a:lnTo>
                <a:lnTo>
                  <a:pt x="414" y="313"/>
                </a:lnTo>
                <a:lnTo>
                  <a:pt x="415" y="313"/>
                </a:lnTo>
                <a:lnTo>
                  <a:pt x="416" y="313"/>
                </a:lnTo>
                <a:lnTo>
                  <a:pt x="416" y="313"/>
                </a:lnTo>
                <a:lnTo>
                  <a:pt x="710" y="313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83" name="Freeform 108"/>
          <p:cNvSpPr>
            <a:spLocks/>
          </p:cNvSpPr>
          <p:nvPr/>
        </p:nvSpPr>
        <p:spPr bwMode="auto">
          <a:xfrm>
            <a:off x="1166813" y="1250950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374 w 710"/>
              <a:gd name="T3" fmla="*/ 457 h 457"/>
              <a:gd name="T4" fmla="*/ 375 w 710"/>
              <a:gd name="T5" fmla="*/ 457 h 457"/>
              <a:gd name="T6" fmla="*/ 377 w 710"/>
              <a:gd name="T7" fmla="*/ 457 h 457"/>
              <a:gd name="T8" fmla="*/ 378 w 710"/>
              <a:gd name="T9" fmla="*/ 457 h 457"/>
              <a:gd name="T10" fmla="*/ 380 w 710"/>
              <a:gd name="T11" fmla="*/ 457 h 457"/>
              <a:gd name="T12" fmla="*/ 381 w 710"/>
              <a:gd name="T13" fmla="*/ 456 h 457"/>
              <a:gd name="T14" fmla="*/ 383 w 710"/>
              <a:gd name="T15" fmla="*/ 456 h 457"/>
              <a:gd name="T16" fmla="*/ 384 w 710"/>
              <a:gd name="T17" fmla="*/ 456 h 457"/>
              <a:gd name="T18" fmla="*/ 386 w 710"/>
              <a:gd name="T19" fmla="*/ 457 h 457"/>
              <a:gd name="T20" fmla="*/ 387 w 710"/>
              <a:gd name="T21" fmla="*/ 454 h 457"/>
              <a:gd name="T22" fmla="*/ 389 w 710"/>
              <a:gd name="T23" fmla="*/ 445 h 457"/>
              <a:gd name="T24" fmla="*/ 391 w 710"/>
              <a:gd name="T25" fmla="*/ 355 h 457"/>
              <a:gd name="T26" fmla="*/ 392 w 710"/>
              <a:gd name="T27" fmla="*/ 164 h 457"/>
              <a:gd name="T28" fmla="*/ 394 w 710"/>
              <a:gd name="T29" fmla="*/ 0 h 457"/>
              <a:gd name="T30" fmla="*/ 395 w 710"/>
              <a:gd name="T31" fmla="*/ 121 h 457"/>
              <a:gd name="T32" fmla="*/ 396 w 710"/>
              <a:gd name="T33" fmla="*/ 252 h 457"/>
              <a:gd name="T34" fmla="*/ 398 w 710"/>
              <a:gd name="T35" fmla="*/ 357 h 457"/>
              <a:gd name="T36" fmla="*/ 399 w 710"/>
              <a:gd name="T37" fmla="*/ 399 h 457"/>
              <a:gd name="T38" fmla="*/ 400 w 710"/>
              <a:gd name="T39" fmla="*/ 433 h 457"/>
              <a:gd name="T40" fmla="*/ 401 w 710"/>
              <a:gd name="T41" fmla="*/ 443 h 457"/>
              <a:gd name="T42" fmla="*/ 402 w 710"/>
              <a:gd name="T43" fmla="*/ 446 h 457"/>
              <a:gd name="T44" fmla="*/ 404 w 710"/>
              <a:gd name="T45" fmla="*/ 453 h 457"/>
              <a:gd name="T46" fmla="*/ 405 w 710"/>
              <a:gd name="T47" fmla="*/ 452 h 457"/>
              <a:gd name="T48" fmla="*/ 406 w 710"/>
              <a:gd name="T49" fmla="*/ 453 h 457"/>
              <a:gd name="T50" fmla="*/ 408 w 710"/>
              <a:gd name="T51" fmla="*/ 456 h 457"/>
              <a:gd name="T52" fmla="*/ 409 w 710"/>
              <a:gd name="T53" fmla="*/ 456 h 457"/>
              <a:gd name="T54" fmla="*/ 411 w 710"/>
              <a:gd name="T55" fmla="*/ 456 h 457"/>
              <a:gd name="T56" fmla="*/ 412 w 710"/>
              <a:gd name="T57" fmla="*/ 457 h 457"/>
              <a:gd name="T58" fmla="*/ 413 w 710"/>
              <a:gd name="T59" fmla="*/ 457 h 457"/>
              <a:gd name="T60" fmla="*/ 414 w 710"/>
              <a:gd name="T61" fmla="*/ 457 h 457"/>
              <a:gd name="T62" fmla="*/ 415 w 710"/>
              <a:gd name="T63" fmla="*/ 457 h 457"/>
              <a:gd name="T64" fmla="*/ 416 w 710"/>
              <a:gd name="T65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373" y="457"/>
                </a:lnTo>
                <a:lnTo>
                  <a:pt x="374" y="457"/>
                </a:lnTo>
                <a:lnTo>
                  <a:pt x="374" y="457"/>
                </a:lnTo>
                <a:lnTo>
                  <a:pt x="375" y="457"/>
                </a:lnTo>
                <a:lnTo>
                  <a:pt x="376" y="457"/>
                </a:lnTo>
                <a:lnTo>
                  <a:pt x="377" y="457"/>
                </a:lnTo>
                <a:lnTo>
                  <a:pt x="377" y="457"/>
                </a:lnTo>
                <a:lnTo>
                  <a:pt x="378" y="457"/>
                </a:lnTo>
                <a:lnTo>
                  <a:pt x="379" y="457"/>
                </a:lnTo>
                <a:lnTo>
                  <a:pt x="380" y="457"/>
                </a:lnTo>
                <a:lnTo>
                  <a:pt x="380" y="457"/>
                </a:lnTo>
                <a:lnTo>
                  <a:pt x="381" y="456"/>
                </a:lnTo>
                <a:lnTo>
                  <a:pt x="382" y="456"/>
                </a:lnTo>
                <a:lnTo>
                  <a:pt x="383" y="456"/>
                </a:lnTo>
                <a:lnTo>
                  <a:pt x="383" y="457"/>
                </a:lnTo>
                <a:lnTo>
                  <a:pt x="384" y="456"/>
                </a:lnTo>
                <a:lnTo>
                  <a:pt x="385" y="455"/>
                </a:lnTo>
                <a:lnTo>
                  <a:pt x="386" y="457"/>
                </a:lnTo>
                <a:lnTo>
                  <a:pt x="387" y="456"/>
                </a:lnTo>
                <a:lnTo>
                  <a:pt x="387" y="454"/>
                </a:lnTo>
                <a:lnTo>
                  <a:pt x="388" y="454"/>
                </a:lnTo>
                <a:lnTo>
                  <a:pt x="389" y="445"/>
                </a:lnTo>
                <a:lnTo>
                  <a:pt x="390" y="414"/>
                </a:lnTo>
                <a:lnTo>
                  <a:pt x="391" y="355"/>
                </a:lnTo>
                <a:lnTo>
                  <a:pt x="391" y="259"/>
                </a:lnTo>
                <a:lnTo>
                  <a:pt x="392" y="164"/>
                </a:lnTo>
                <a:lnTo>
                  <a:pt x="393" y="34"/>
                </a:lnTo>
                <a:lnTo>
                  <a:pt x="394" y="0"/>
                </a:lnTo>
                <a:lnTo>
                  <a:pt x="394" y="96"/>
                </a:lnTo>
                <a:lnTo>
                  <a:pt x="395" y="121"/>
                </a:lnTo>
                <a:lnTo>
                  <a:pt x="396" y="186"/>
                </a:lnTo>
                <a:lnTo>
                  <a:pt x="396" y="252"/>
                </a:lnTo>
                <a:lnTo>
                  <a:pt x="397" y="330"/>
                </a:lnTo>
                <a:lnTo>
                  <a:pt x="398" y="357"/>
                </a:lnTo>
                <a:lnTo>
                  <a:pt x="398" y="388"/>
                </a:lnTo>
                <a:lnTo>
                  <a:pt x="399" y="399"/>
                </a:lnTo>
                <a:lnTo>
                  <a:pt x="399" y="411"/>
                </a:lnTo>
                <a:lnTo>
                  <a:pt x="400" y="433"/>
                </a:lnTo>
                <a:lnTo>
                  <a:pt x="401" y="432"/>
                </a:lnTo>
                <a:lnTo>
                  <a:pt x="401" y="443"/>
                </a:lnTo>
                <a:lnTo>
                  <a:pt x="402" y="445"/>
                </a:lnTo>
                <a:lnTo>
                  <a:pt x="402" y="446"/>
                </a:lnTo>
                <a:lnTo>
                  <a:pt x="403" y="444"/>
                </a:lnTo>
                <a:lnTo>
                  <a:pt x="404" y="453"/>
                </a:lnTo>
                <a:lnTo>
                  <a:pt x="404" y="446"/>
                </a:lnTo>
                <a:lnTo>
                  <a:pt x="405" y="452"/>
                </a:lnTo>
                <a:lnTo>
                  <a:pt x="406" y="453"/>
                </a:lnTo>
                <a:lnTo>
                  <a:pt x="406" y="453"/>
                </a:lnTo>
                <a:lnTo>
                  <a:pt x="407" y="457"/>
                </a:lnTo>
                <a:lnTo>
                  <a:pt x="408" y="456"/>
                </a:lnTo>
                <a:lnTo>
                  <a:pt x="408" y="455"/>
                </a:lnTo>
                <a:lnTo>
                  <a:pt x="409" y="456"/>
                </a:lnTo>
                <a:lnTo>
                  <a:pt x="410" y="456"/>
                </a:lnTo>
                <a:lnTo>
                  <a:pt x="411" y="456"/>
                </a:lnTo>
                <a:lnTo>
                  <a:pt x="411" y="457"/>
                </a:lnTo>
                <a:lnTo>
                  <a:pt x="412" y="457"/>
                </a:lnTo>
                <a:lnTo>
                  <a:pt x="412" y="457"/>
                </a:lnTo>
                <a:lnTo>
                  <a:pt x="413" y="457"/>
                </a:lnTo>
                <a:lnTo>
                  <a:pt x="413" y="457"/>
                </a:lnTo>
                <a:lnTo>
                  <a:pt x="414" y="457"/>
                </a:lnTo>
                <a:lnTo>
                  <a:pt x="414" y="457"/>
                </a:lnTo>
                <a:lnTo>
                  <a:pt x="415" y="457"/>
                </a:lnTo>
                <a:lnTo>
                  <a:pt x="416" y="457"/>
                </a:lnTo>
                <a:lnTo>
                  <a:pt x="416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84" name="Rectangle 109"/>
          <p:cNvSpPr>
            <a:spLocks noChangeArrowheads="1"/>
          </p:cNvSpPr>
          <p:nvPr/>
        </p:nvSpPr>
        <p:spPr bwMode="auto">
          <a:xfrm>
            <a:off x="4892675" y="1077913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11.36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D86C01-D874-46D6-9A27-237AA433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12</a:t>
            </a:fld>
            <a:endParaRPr lang="de-AT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EB7F3AB-34DF-428B-8822-7365CBD9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97180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550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17252" y="1323975"/>
            <a:ext cx="7215188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0825" y="765175"/>
            <a:ext cx="81486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36310" y="511958"/>
            <a:ext cx="898726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474.100/388.100 amu Expected RT: 12.0 ID: Isochromophilone IX 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lang="de-DE" altLang="de-DE" sz="1400" dirty="0">
                <a:solidFill>
                  <a:srgbClr val="000000"/>
                </a:solidFill>
              </a:rPr>
              <a:t>DTO 417-I7)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317252" y="5967413"/>
            <a:ext cx="72151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7285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018927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374527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730127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07620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43180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8740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131890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87490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833565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189165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544765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890840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246440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602040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946527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302127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64820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800380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359402" y="59674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84" name="Line 34"/>
          <p:cNvSpPr>
            <a:spLocks noChangeShapeType="1"/>
          </p:cNvSpPr>
          <p:nvPr/>
        </p:nvSpPr>
        <p:spPr bwMode="auto">
          <a:xfrm>
            <a:off x="2018927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85" name="Line 35"/>
          <p:cNvSpPr>
            <a:spLocks noChangeShapeType="1"/>
          </p:cNvSpPr>
          <p:nvPr/>
        </p:nvSpPr>
        <p:spPr bwMode="auto">
          <a:xfrm>
            <a:off x="2730127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87" name="Line 36"/>
          <p:cNvSpPr>
            <a:spLocks noChangeShapeType="1"/>
          </p:cNvSpPr>
          <p:nvPr/>
        </p:nvSpPr>
        <p:spPr bwMode="auto">
          <a:xfrm>
            <a:off x="3431802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88" name="Line 37"/>
          <p:cNvSpPr>
            <a:spLocks noChangeShapeType="1"/>
          </p:cNvSpPr>
          <p:nvPr/>
        </p:nvSpPr>
        <p:spPr bwMode="auto">
          <a:xfrm>
            <a:off x="4131890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89" name="Line 38"/>
          <p:cNvSpPr>
            <a:spLocks noChangeShapeType="1"/>
          </p:cNvSpPr>
          <p:nvPr/>
        </p:nvSpPr>
        <p:spPr bwMode="auto">
          <a:xfrm>
            <a:off x="4833565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90" name="Line 39"/>
          <p:cNvSpPr>
            <a:spLocks noChangeShapeType="1"/>
          </p:cNvSpPr>
          <p:nvPr/>
        </p:nvSpPr>
        <p:spPr bwMode="auto">
          <a:xfrm>
            <a:off x="5544765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91" name="Line 40"/>
          <p:cNvSpPr>
            <a:spLocks noChangeShapeType="1"/>
          </p:cNvSpPr>
          <p:nvPr/>
        </p:nvSpPr>
        <p:spPr bwMode="auto">
          <a:xfrm>
            <a:off x="6246440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92" name="Line 41"/>
          <p:cNvSpPr>
            <a:spLocks noChangeShapeType="1"/>
          </p:cNvSpPr>
          <p:nvPr/>
        </p:nvSpPr>
        <p:spPr bwMode="auto">
          <a:xfrm>
            <a:off x="6946527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93" name="Line 42"/>
          <p:cNvSpPr>
            <a:spLocks noChangeShapeType="1"/>
          </p:cNvSpPr>
          <p:nvPr/>
        </p:nvSpPr>
        <p:spPr bwMode="auto">
          <a:xfrm>
            <a:off x="7648202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94" name="Line 43"/>
          <p:cNvSpPr>
            <a:spLocks noChangeShapeType="1"/>
          </p:cNvSpPr>
          <p:nvPr/>
        </p:nvSpPr>
        <p:spPr bwMode="auto">
          <a:xfrm>
            <a:off x="8359402" y="59674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95" name="Rectangle 44"/>
          <p:cNvSpPr>
            <a:spLocks noChangeArrowheads="1"/>
          </p:cNvSpPr>
          <p:nvPr/>
        </p:nvSpPr>
        <p:spPr bwMode="auto">
          <a:xfrm>
            <a:off x="1922090" y="60071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6" name="Rectangle 45"/>
          <p:cNvSpPr>
            <a:spLocks noChangeArrowheads="1"/>
          </p:cNvSpPr>
          <p:nvPr/>
        </p:nvSpPr>
        <p:spPr bwMode="auto">
          <a:xfrm>
            <a:off x="2633290" y="60071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46"/>
          <p:cNvSpPr>
            <a:spLocks noChangeArrowheads="1"/>
          </p:cNvSpPr>
          <p:nvPr/>
        </p:nvSpPr>
        <p:spPr bwMode="auto">
          <a:xfrm>
            <a:off x="3334965" y="60071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8" name="Rectangle 47"/>
          <p:cNvSpPr>
            <a:spLocks noChangeArrowheads="1"/>
          </p:cNvSpPr>
          <p:nvPr/>
        </p:nvSpPr>
        <p:spPr bwMode="auto">
          <a:xfrm>
            <a:off x="4035052" y="60071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9" name="Rectangle 48"/>
          <p:cNvSpPr>
            <a:spLocks noChangeArrowheads="1"/>
          </p:cNvSpPr>
          <p:nvPr/>
        </p:nvSpPr>
        <p:spPr bwMode="auto">
          <a:xfrm>
            <a:off x="4681165" y="60071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0" name="Rectangle 49"/>
          <p:cNvSpPr>
            <a:spLocks noChangeArrowheads="1"/>
          </p:cNvSpPr>
          <p:nvPr/>
        </p:nvSpPr>
        <p:spPr bwMode="auto">
          <a:xfrm>
            <a:off x="5392365" y="60071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1" name="Rectangle 50"/>
          <p:cNvSpPr>
            <a:spLocks noChangeArrowheads="1"/>
          </p:cNvSpPr>
          <p:nvPr/>
        </p:nvSpPr>
        <p:spPr bwMode="auto">
          <a:xfrm>
            <a:off x="6094040" y="60071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2" name="Rectangle 51"/>
          <p:cNvSpPr>
            <a:spLocks noChangeArrowheads="1"/>
          </p:cNvSpPr>
          <p:nvPr/>
        </p:nvSpPr>
        <p:spPr bwMode="auto">
          <a:xfrm>
            <a:off x="6794127" y="60071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3" name="Rectangle 52"/>
          <p:cNvSpPr>
            <a:spLocks noChangeArrowheads="1"/>
          </p:cNvSpPr>
          <p:nvPr/>
        </p:nvSpPr>
        <p:spPr bwMode="auto">
          <a:xfrm>
            <a:off x="7495802" y="60071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4" name="Rectangle 53"/>
          <p:cNvSpPr>
            <a:spLocks noChangeArrowheads="1"/>
          </p:cNvSpPr>
          <p:nvPr/>
        </p:nvSpPr>
        <p:spPr bwMode="auto">
          <a:xfrm>
            <a:off x="8207002" y="60071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5" name="Rectangle 54"/>
          <p:cNvSpPr>
            <a:spLocks noChangeArrowheads="1"/>
          </p:cNvSpPr>
          <p:nvPr/>
        </p:nvSpPr>
        <p:spPr bwMode="auto">
          <a:xfrm>
            <a:off x="4168775" y="6200775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6" name="Line 55"/>
          <p:cNvSpPr>
            <a:spLocks noChangeShapeType="1"/>
          </p:cNvSpPr>
          <p:nvPr/>
        </p:nvSpPr>
        <p:spPr bwMode="auto">
          <a:xfrm flipV="1">
            <a:off x="1317252" y="1323975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07" name="Line 56"/>
          <p:cNvSpPr>
            <a:spLocks noChangeShapeType="1"/>
          </p:cNvSpPr>
          <p:nvPr/>
        </p:nvSpPr>
        <p:spPr bwMode="auto">
          <a:xfrm flipH="1">
            <a:off x="1307727" y="5967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08" name="Line 57"/>
          <p:cNvSpPr>
            <a:spLocks noChangeShapeType="1"/>
          </p:cNvSpPr>
          <p:nvPr/>
        </p:nvSpPr>
        <p:spPr bwMode="auto">
          <a:xfrm flipH="1">
            <a:off x="1307727" y="5734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09" name="Line 58"/>
          <p:cNvSpPr>
            <a:spLocks noChangeShapeType="1"/>
          </p:cNvSpPr>
          <p:nvPr/>
        </p:nvSpPr>
        <p:spPr bwMode="auto">
          <a:xfrm flipH="1">
            <a:off x="1307727" y="54895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0" name="Line 59"/>
          <p:cNvSpPr>
            <a:spLocks noChangeShapeType="1"/>
          </p:cNvSpPr>
          <p:nvPr/>
        </p:nvSpPr>
        <p:spPr bwMode="auto">
          <a:xfrm flipH="1">
            <a:off x="1307727" y="52451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1" name="Line 60"/>
          <p:cNvSpPr>
            <a:spLocks noChangeShapeType="1"/>
          </p:cNvSpPr>
          <p:nvPr/>
        </p:nvSpPr>
        <p:spPr bwMode="auto">
          <a:xfrm flipH="1">
            <a:off x="1307727" y="50117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2" name="Line 61"/>
          <p:cNvSpPr>
            <a:spLocks noChangeShapeType="1"/>
          </p:cNvSpPr>
          <p:nvPr/>
        </p:nvSpPr>
        <p:spPr bwMode="auto">
          <a:xfrm flipH="1">
            <a:off x="1307727" y="47688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3" name="Line 62"/>
          <p:cNvSpPr>
            <a:spLocks noChangeShapeType="1"/>
          </p:cNvSpPr>
          <p:nvPr/>
        </p:nvSpPr>
        <p:spPr bwMode="auto">
          <a:xfrm flipH="1">
            <a:off x="1307727" y="45339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4" name="Line 63"/>
          <p:cNvSpPr>
            <a:spLocks noChangeShapeType="1"/>
          </p:cNvSpPr>
          <p:nvPr/>
        </p:nvSpPr>
        <p:spPr bwMode="auto">
          <a:xfrm flipH="1">
            <a:off x="1307727" y="42910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5" name="Line 64"/>
          <p:cNvSpPr>
            <a:spLocks noChangeShapeType="1"/>
          </p:cNvSpPr>
          <p:nvPr/>
        </p:nvSpPr>
        <p:spPr bwMode="auto">
          <a:xfrm flipH="1">
            <a:off x="1307727" y="40465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6" name="Line 65"/>
          <p:cNvSpPr>
            <a:spLocks noChangeShapeType="1"/>
          </p:cNvSpPr>
          <p:nvPr/>
        </p:nvSpPr>
        <p:spPr bwMode="auto">
          <a:xfrm flipH="1">
            <a:off x="1307727" y="38131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7" name="Line 66"/>
          <p:cNvSpPr>
            <a:spLocks noChangeShapeType="1"/>
          </p:cNvSpPr>
          <p:nvPr/>
        </p:nvSpPr>
        <p:spPr bwMode="auto">
          <a:xfrm flipH="1">
            <a:off x="1307727" y="35687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8" name="Line 67"/>
          <p:cNvSpPr>
            <a:spLocks noChangeShapeType="1"/>
          </p:cNvSpPr>
          <p:nvPr/>
        </p:nvSpPr>
        <p:spPr bwMode="auto">
          <a:xfrm flipH="1">
            <a:off x="1307727" y="33353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19" name="Line 68"/>
          <p:cNvSpPr>
            <a:spLocks noChangeShapeType="1"/>
          </p:cNvSpPr>
          <p:nvPr/>
        </p:nvSpPr>
        <p:spPr bwMode="auto">
          <a:xfrm flipH="1">
            <a:off x="1307727" y="3092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0" name="Line 69"/>
          <p:cNvSpPr>
            <a:spLocks noChangeShapeType="1"/>
          </p:cNvSpPr>
          <p:nvPr/>
        </p:nvSpPr>
        <p:spPr bwMode="auto">
          <a:xfrm flipH="1">
            <a:off x="1307727" y="28479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1" name="Line 70"/>
          <p:cNvSpPr>
            <a:spLocks noChangeShapeType="1"/>
          </p:cNvSpPr>
          <p:nvPr/>
        </p:nvSpPr>
        <p:spPr bwMode="auto">
          <a:xfrm flipH="1">
            <a:off x="1307727" y="26146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2" name="Line 71"/>
          <p:cNvSpPr>
            <a:spLocks noChangeShapeType="1"/>
          </p:cNvSpPr>
          <p:nvPr/>
        </p:nvSpPr>
        <p:spPr bwMode="auto">
          <a:xfrm flipH="1">
            <a:off x="1307727" y="23701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3" name="Line 72"/>
          <p:cNvSpPr>
            <a:spLocks noChangeShapeType="1"/>
          </p:cNvSpPr>
          <p:nvPr/>
        </p:nvSpPr>
        <p:spPr bwMode="auto">
          <a:xfrm flipH="1">
            <a:off x="1307727" y="21367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4" name="Line 73"/>
          <p:cNvSpPr>
            <a:spLocks noChangeShapeType="1"/>
          </p:cNvSpPr>
          <p:nvPr/>
        </p:nvSpPr>
        <p:spPr bwMode="auto">
          <a:xfrm flipH="1">
            <a:off x="1307727" y="18923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5" name="Line 74"/>
          <p:cNvSpPr>
            <a:spLocks noChangeShapeType="1"/>
          </p:cNvSpPr>
          <p:nvPr/>
        </p:nvSpPr>
        <p:spPr bwMode="auto">
          <a:xfrm flipH="1">
            <a:off x="1307727" y="1649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6" name="Line 75"/>
          <p:cNvSpPr>
            <a:spLocks noChangeShapeType="1"/>
          </p:cNvSpPr>
          <p:nvPr/>
        </p:nvSpPr>
        <p:spPr bwMode="auto">
          <a:xfrm flipH="1">
            <a:off x="1307727" y="1416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7" name="Line 76"/>
          <p:cNvSpPr>
            <a:spLocks noChangeShapeType="1"/>
          </p:cNvSpPr>
          <p:nvPr/>
        </p:nvSpPr>
        <p:spPr bwMode="auto">
          <a:xfrm flipH="1">
            <a:off x="1298202" y="59674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8" name="Line 77"/>
          <p:cNvSpPr>
            <a:spLocks noChangeShapeType="1"/>
          </p:cNvSpPr>
          <p:nvPr/>
        </p:nvSpPr>
        <p:spPr bwMode="auto">
          <a:xfrm flipH="1">
            <a:off x="1298202" y="54895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29" name="Line 78"/>
          <p:cNvSpPr>
            <a:spLocks noChangeShapeType="1"/>
          </p:cNvSpPr>
          <p:nvPr/>
        </p:nvSpPr>
        <p:spPr bwMode="auto">
          <a:xfrm flipH="1">
            <a:off x="1298202" y="50117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0" name="Line 79"/>
          <p:cNvSpPr>
            <a:spLocks noChangeShapeType="1"/>
          </p:cNvSpPr>
          <p:nvPr/>
        </p:nvSpPr>
        <p:spPr bwMode="auto">
          <a:xfrm flipH="1">
            <a:off x="1298202" y="45339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1" name="Line 80"/>
          <p:cNvSpPr>
            <a:spLocks noChangeShapeType="1"/>
          </p:cNvSpPr>
          <p:nvPr/>
        </p:nvSpPr>
        <p:spPr bwMode="auto">
          <a:xfrm flipH="1">
            <a:off x="1298202" y="40465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2" name="Line 81"/>
          <p:cNvSpPr>
            <a:spLocks noChangeShapeType="1"/>
          </p:cNvSpPr>
          <p:nvPr/>
        </p:nvSpPr>
        <p:spPr bwMode="auto">
          <a:xfrm flipH="1">
            <a:off x="1298202" y="35687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3" name="Line 82"/>
          <p:cNvSpPr>
            <a:spLocks noChangeShapeType="1"/>
          </p:cNvSpPr>
          <p:nvPr/>
        </p:nvSpPr>
        <p:spPr bwMode="auto">
          <a:xfrm flipH="1">
            <a:off x="1298202" y="30924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4" name="Line 83"/>
          <p:cNvSpPr>
            <a:spLocks noChangeShapeType="1"/>
          </p:cNvSpPr>
          <p:nvPr/>
        </p:nvSpPr>
        <p:spPr bwMode="auto">
          <a:xfrm flipH="1">
            <a:off x="1298202" y="26146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5" name="Line 84"/>
          <p:cNvSpPr>
            <a:spLocks noChangeShapeType="1"/>
          </p:cNvSpPr>
          <p:nvPr/>
        </p:nvSpPr>
        <p:spPr bwMode="auto">
          <a:xfrm flipH="1">
            <a:off x="1298202" y="21367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6" name="Line 85"/>
          <p:cNvSpPr>
            <a:spLocks noChangeShapeType="1"/>
          </p:cNvSpPr>
          <p:nvPr/>
        </p:nvSpPr>
        <p:spPr bwMode="auto">
          <a:xfrm flipH="1">
            <a:off x="1298202" y="16494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37" name="Rectangle 86"/>
          <p:cNvSpPr>
            <a:spLocks noChangeArrowheads="1"/>
          </p:cNvSpPr>
          <p:nvPr/>
        </p:nvSpPr>
        <p:spPr bwMode="auto">
          <a:xfrm>
            <a:off x="910852" y="5865813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38" name="Rectangle 87"/>
          <p:cNvSpPr>
            <a:spLocks noChangeArrowheads="1"/>
          </p:cNvSpPr>
          <p:nvPr/>
        </p:nvSpPr>
        <p:spPr bwMode="auto">
          <a:xfrm>
            <a:off x="687015" y="53879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39" name="Rectangle 88"/>
          <p:cNvSpPr>
            <a:spLocks noChangeArrowheads="1"/>
          </p:cNvSpPr>
          <p:nvPr/>
        </p:nvSpPr>
        <p:spPr bwMode="auto">
          <a:xfrm>
            <a:off x="687015" y="49101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0" name="Rectangle 89"/>
          <p:cNvSpPr>
            <a:spLocks noChangeArrowheads="1"/>
          </p:cNvSpPr>
          <p:nvPr/>
        </p:nvSpPr>
        <p:spPr bwMode="auto">
          <a:xfrm>
            <a:off x="687015" y="443230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1" name="Rectangle 90"/>
          <p:cNvSpPr>
            <a:spLocks noChangeArrowheads="1"/>
          </p:cNvSpPr>
          <p:nvPr/>
        </p:nvSpPr>
        <p:spPr bwMode="auto">
          <a:xfrm>
            <a:off x="687015" y="39560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2" name="Rectangle 91"/>
          <p:cNvSpPr>
            <a:spLocks noChangeArrowheads="1"/>
          </p:cNvSpPr>
          <p:nvPr/>
        </p:nvSpPr>
        <p:spPr bwMode="auto">
          <a:xfrm>
            <a:off x="687015" y="346710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3" name="Rectangle 92"/>
          <p:cNvSpPr>
            <a:spLocks noChangeArrowheads="1"/>
          </p:cNvSpPr>
          <p:nvPr/>
        </p:nvSpPr>
        <p:spPr bwMode="auto">
          <a:xfrm>
            <a:off x="687015" y="29908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4" name="Rectangle 93"/>
          <p:cNvSpPr>
            <a:spLocks noChangeArrowheads="1"/>
          </p:cNvSpPr>
          <p:nvPr/>
        </p:nvSpPr>
        <p:spPr bwMode="auto">
          <a:xfrm>
            <a:off x="687015" y="25130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5" name="Rectangle 94"/>
          <p:cNvSpPr>
            <a:spLocks noChangeArrowheads="1"/>
          </p:cNvSpPr>
          <p:nvPr/>
        </p:nvSpPr>
        <p:spPr bwMode="auto">
          <a:xfrm>
            <a:off x="687015" y="20351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6" name="Rectangle 95"/>
          <p:cNvSpPr>
            <a:spLocks noChangeArrowheads="1"/>
          </p:cNvSpPr>
          <p:nvPr/>
        </p:nvSpPr>
        <p:spPr bwMode="auto">
          <a:xfrm>
            <a:off x="687015" y="15573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7" name="Rectangle 96"/>
          <p:cNvSpPr>
            <a:spLocks noChangeArrowheads="1"/>
          </p:cNvSpPr>
          <p:nvPr/>
        </p:nvSpPr>
        <p:spPr bwMode="auto">
          <a:xfrm>
            <a:off x="687015" y="12223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1.9e5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8" name="Rectangle 97"/>
          <p:cNvSpPr>
            <a:spLocks noChangeArrowheads="1"/>
          </p:cNvSpPr>
          <p:nvPr/>
        </p:nvSpPr>
        <p:spPr bwMode="auto">
          <a:xfrm rot="5400000">
            <a:off x="-269056" y="3549650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9" name="Freeform 98"/>
          <p:cNvSpPr>
            <a:spLocks/>
          </p:cNvSpPr>
          <p:nvPr/>
        </p:nvSpPr>
        <p:spPr bwMode="auto">
          <a:xfrm>
            <a:off x="1287090" y="5692775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50" name="Freeform 99"/>
          <p:cNvSpPr>
            <a:spLocks/>
          </p:cNvSpPr>
          <p:nvPr/>
        </p:nvSpPr>
        <p:spPr bwMode="auto">
          <a:xfrm>
            <a:off x="1317252" y="4972050"/>
            <a:ext cx="7215188" cy="995363"/>
          </a:xfrm>
          <a:custGeom>
            <a:avLst/>
            <a:gdLst>
              <a:gd name="T0" fmla="*/ 0 w 710"/>
              <a:gd name="T1" fmla="*/ 98 h 98"/>
              <a:gd name="T2" fmla="*/ 398 w 710"/>
              <a:gd name="T3" fmla="*/ 98 h 98"/>
              <a:gd name="T4" fmla="*/ 399 w 710"/>
              <a:gd name="T5" fmla="*/ 98 h 98"/>
              <a:gd name="T6" fmla="*/ 401 w 710"/>
              <a:gd name="T7" fmla="*/ 98 h 98"/>
              <a:gd name="T8" fmla="*/ 402 w 710"/>
              <a:gd name="T9" fmla="*/ 98 h 98"/>
              <a:gd name="T10" fmla="*/ 403 w 710"/>
              <a:gd name="T11" fmla="*/ 98 h 98"/>
              <a:gd name="T12" fmla="*/ 404 w 710"/>
              <a:gd name="T13" fmla="*/ 98 h 98"/>
              <a:gd name="T14" fmla="*/ 406 w 710"/>
              <a:gd name="T15" fmla="*/ 98 h 98"/>
              <a:gd name="T16" fmla="*/ 407 w 710"/>
              <a:gd name="T17" fmla="*/ 98 h 98"/>
              <a:gd name="T18" fmla="*/ 408 w 710"/>
              <a:gd name="T19" fmla="*/ 98 h 98"/>
              <a:gd name="T20" fmla="*/ 410 w 710"/>
              <a:gd name="T21" fmla="*/ 96 h 98"/>
              <a:gd name="T22" fmla="*/ 411 w 710"/>
              <a:gd name="T23" fmla="*/ 87 h 98"/>
              <a:gd name="T24" fmla="*/ 412 w 710"/>
              <a:gd name="T25" fmla="*/ 51 h 98"/>
              <a:gd name="T26" fmla="*/ 413 w 710"/>
              <a:gd name="T27" fmla="*/ 11 h 98"/>
              <a:gd name="T28" fmla="*/ 414 w 710"/>
              <a:gd name="T29" fmla="*/ 0 h 98"/>
              <a:gd name="T30" fmla="*/ 416 w 710"/>
              <a:gd name="T31" fmla="*/ 2 h 98"/>
              <a:gd name="T32" fmla="*/ 417 w 710"/>
              <a:gd name="T33" fmla="*/ 35 h 98"/>
              <a:gd name="T34" fmla="*/ 418 w 710"/>
              <a:gd name="T35" fmla="*/ 60 h 98"/>
              <a:gd name="T36" fmla="*/ 419 w 710"/>
              <a:gd name="T37" fmla="*/ 80 h 98"/>
              <a:gd name="T38" fmla="*/ 420 w 710"/>
              <a:gd name="T39" fmla="*/ 85 h 98"/>
              <a:gd name="T40" fmla="*/ 422 w 710"/>
              <a:gd name="T41" fmla="*/ 90 h 98"/>
              <a:gd name="T42" fmla="*/ 423 w 710"/>
              <a:gd name="T43" fmla="*/ 94 h 98"/>
              <a:gd name="T44" fmla="*/ 424 w 710"/>
              <a:gd name="T45" fmla="*/ 96 h 98"/>
              <a:gd name="T46" fmla="*/ 426 w 710"/>
              <a:gd name="T47" fmla="*/ 97 h 98"/>
              <a:gd name="T48" fmla="*/ 427 w 710"/>
              <a:gd name="T49" fmla="*/ 98 h 98"/>
              <a:gd name="T50" fmla="*/ 429 w 710"/>
              <a:gd name="T51" fmla="*/ 97 h 98"/>
              <a:gd name="T52" fmla="*/ 430 w 710"/>
              <a:gd name="T53" fmla="*/ 98 h 98"/>
              <a:gd name="T54" fmla="*/ 432 w 710"/>
              <a:gd name="T55" fmla="*/ 98 h 98"/>
              <a:gd name="T56" fmla="*/ 433 w 710"/>
              <a:gd name="T57" fmla="*/ 98 h 98"/>
              <a:gd name="T58" fmla="*/ 435 w 710"/>
              <a:gd name="T59" fmla="*/ 98 h 98"/>
              <a:gd name="T60" fmla="*/ 436 w 710"/>
              <a:gd name="T61" fmla="*/ 98 h 98"/>
              <a:gd name="T62" fmla="*/ 438 w 710"/>
              <a:gd name="T63" fmla="*/ 98 h 98"/>
              <a:gd name="T64" fmla="*/ 710 w 710"/>
              <a:gd name="T65" fmla="*/ 9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98">
                <a:moveTo>
                  <a:pt x="0" y="98"/>
                </a:moveTo>
                <a:lnTo>
                  <a:pt x="0" y="98"/>
                </a:lnTo>
                <a:lnTo>
                  <a:pt x="398" y="98"/>
                </a:lnTo>
                <a:lnTo>
                  <a:pt x="398" y="98"/>
                </a:lnTo>
                <a:lnTo>
                  <a:pt x="399" y="98"/>
                </a:lnTo>
                <a:lnTo>
                  <a:pt x="399" y="98"/>
                </a:lnTo>
                <a:lnTo>
                  <a:pt x="400" y="98"/>
                </a:lnTo>
                <a:lnTo>
                  <a:pt x="401" y="98"/>
                </a:lnTo>
                <a:lnTo>
                  <a:pt x="401" y="98"/>
                </a:lnTo>
                <a:lnTo>
                  <a:pt x="402" y="98"/>
                </a:lnTo>
                <a:lnTo>
                  <a:pt x="402" y="98"/>
                </a:lnTo>
                <a:lnTo>
                  <a:pt x="403" y="98"/>
                </a:lnTo>
                <a:lnTo>
                  <a:pt x="404" y="98"/>
                </a:lnTo>
                <a:lnTo>
                  <a:pt x="404" y="98"/>
                </a:lnTo>
                <a:lnTo>
                  <a:pt x="405" y="98"/>
                </a:lnTo>
                <a:lnTo>
                  <a:pt x="406" y="98"/>
                </a:lnTo>
                <a:lnTo>
                  <a:pt x="406" y="98"/>
                </a:lnTo>
                <a:lnTo>
                  <a:pt x="407" y="98"/>
                </a:lnTo>
                <a:lnTo>
                  <a:pt x="408" y="98"/>
                </a:lnTo>
                <a:lnTo>
                  <a:pt x="408" y="98"/>
                </a:lnTo>
                <a:lnTo>
                  <a:pt x="409" y="96"/>
                </a:lnTo>
                <a:lnTo>
                  <a:pt x="410" y="96"/>
                </a:lnTo>
                <a:lnTo>
                  <a:pt x="411" y="93"/>
                </a:lnTo>
                <a:lnTo>
                  <a:pt x="411" y="87"/>
                </a:lnTo>
                <a:lnTo>
                  <a:pt x="412" y="71"/>
                </a:lnTo>
                <a:lnTo>
                  <a:pt x="412" y="51"/>
                </a:lnTo>
                <a:lnTo>
                  <a:pt x="413" y="19"/>
                </a:lnTo>
                <a:lnTo>
                  <a:pt x="413" y="11"/>
                </a:lnTo>
                <a:lnTo>
                  <a:pt x="414" y="1"/>
                </a:lnTo>
                <a:lnTo>
                  <a:pt x="414" y="0"/>
                </a:lnTo>
                <a:lnTo>
                  <a:pt x="415" y="3"/>
                </a:lnTo>
                <a:lnTo>
                  <a:pt x="416" y="2"/>
                </a:lnTo>
                <a:lnTo>
                  <a:pt x="416" y="25"/>
                </a:lnTo>
                <a:lnTo>
                  <a:pt x="417" y="35"/>
                </a:lnTo>
                <a:lnTo>
                  <a:pt x="417" y="49"/>
                </a:lnTo>
                <a:lnTo>
                  <a:pt x="418" y="60"/>
                </a:lnTo>
                <a:lnTo>
                  <a:pt x="419" y="73"/>
                </a:lnTo>
                <a:lnTo>
                  <a:pt x="419" y="80"/>
                </a:lnTo>
                <a:lnTo>
                  <a:pt x="420" y="79"/>
                </a:lnTo>
                <a:lnTo>
                  <a:pt x="420" y="85"/>
                </a:lnTo>
                <a:lnTo>
                  <a:pt x="421" y="90"/>
                </a:lnTo>
                <a:lnTo>
                  <a:pt x="422" y="90"/>
                </a:lnTo>
                <a:lnTo>
                  <a:pt x="422" y="92"/>
                </a:lnTo>
                <a:lnTo>
                  <a:pt x="423" y="94"/>
                </a:lnTo>
                <a:lnTo>
                  <a:pt x="424" y="94"/>
                </a:lnTo>
                <a:lnTo>
                  <a:pt x="424" y="96"/>
                </a:lnTo>
                <a:lnTo>
                  <a:pt x="425" y="96"/>
                </a:lnTo>
                <a:lnTo>
                  <a:pt x="426" y="97"/>
                </a:lnTo>
                <a:lnTo>
                  <a:pt x="427" y="98"/>
                </a:lnTo>
                <a:lnTo>
                  <a:pt x="427" y="98"/>
                </a:lnTo>
                <a:lnTo>
                  <a:pt x="428" y="97"/>
                </a:lnTo>
                <a:lnTo>
                  <a:pt x="429" y="97"/>
                </a:lnTo>
                <a:lnTo>
                  <a:pt x="430" y="98"/>
                </a:lnTo>
                <a:lnTo>
                  <a:pt x="430" y="98"/>
                </a:lnTo>
                <a:lnTo>
                  <a:pt x="431" y="97"/>
                </a:lnTo>
                <a:lnTo>
                  <a:pt x="432" y="98"/>
                </a:lnTo>
                <a:lnTo>
                  <a:pt x="433" y="98"/>
                </a:lnTo>
                <a:lnTo>
                  <a:pt x="433" y="98"/>
                </a:lnTo>
                <a:lnTo>
                  <a:pt x="434" y="98"/>
                </a:lnTo>
                <a:lnTo>
                  <a:pt x="435" y="98"/>
                </a:lnTo>
                <a:lnTo>
                  <a:pt x="435" y="98"/>
                </a:lnTo>
                <a:lnTo>
                  <a:pt x="436" y="98"/>
                </a:lnTo>
                <a:lnTo>
                  <a:pt x="437" y="98"/>
                </a:lnTo>
                <a:lnTo>
                  <a:pt x="438" y="98"/>
                </a:lnTo>
                <a:lnTo>
                  <a:pt x="438" y="98"/>
                </a:lnTo>
                <a:lnTo>
                  <a:pt x="710" y="98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51" name="Freeform 100"/>
          <p:cNvSpPr>
            <a:spLocks/>
          </p:cNvSpPr>
          <p:nvPr/>
        </p:nvSpPr>
        <p:spPr bwMode="auto">
          <a:xfrm>
            <a:off x="1317252" y="1323975"/>
            <a:ext cx="7215188" cy="4643438"/>
          </a:xfrm>
          <a:custGeom>
            <a:avLst/>
            <a:gdLst>
              <a:gd name="T0" fmla="*/ 0 w 710"/>
              <a:gd name="T1" fmla="*/ 457 h 457"/>
              <a:gd name="T2" fmla="*/ 397 w 710"/>
              <a:gd name="T3" fmla="*/ 457 h 457"/>
              <a:gd name="T4" fmla="*/ 398 w 710"/>
              <a:gd name="T5" fmla="*/ 457 h 457"/>
              <a:gd name="T6" fmla="*/ 399 w 710"/>
              <a:gd name="T7" fmla="*/ 457 h 457"/>
              <a:gd name="T8" fmla="*/ 401 w 710"/>
              <a:gd name="T9" fmla="*/ 457 h 457"/>
              <a:gd name="T10" fmla="*/ 402 w 710"/>
              <a:gd name="T11" fmla="*/ 457 h 457"/>
              <a:gd name="T12" fmla="*/ 403 w 710"/>
              <a:gd name="T13" fmla="*/ 457 h 457"/>
              <a:gd name="T14" fmla="*/ 404 w 710"/>
              <a:gd name="T15" fmla="*/ 457 h 457"/>
              <a:gd name="T16" fmla="*/ 406 w 710"/>
              <a:gd name="T17" fmla="*/ 457 h 457"/>
              <a:gd name="T18" fmla="*/ 407 w 710"/>
              <a:gd name="T19" fmla="*/ 457 h 457"/>
              <a:gd name="T20" fmla="*/ 408 w 710"/>
              <a:gd name="T21" fmla="*/ 457 h 457"/>
              <a:gd name="T22" fmla="*/ 410 w 710"/>
              <a:gd name="T23" fmla="*/ 451 h 457"/>
              <a:gd name="T24" fmla="*/ 411 w 710"/>
              <a:gd name="T25" fmla="*/ 419 h 457"/>
              <a:gd name="T26" fmla="*/ 412 w 710"/>
              <a:gd name="T27" fmla="*/ 276 h 457"/>
              <a:gd name="T28" fmla="*/ 413 w 710"/>
              <a:gd name="T29" fmla="*/ 160 h 457"/>
              <a:gd name="T30" fmla="*/ 414 w 710"/>
              <a:gd name="T31" fmla="*/ 0 h 457"/>
              <a:gd name="T32" fmla="*/ 416 w 710"/>
              <a:gd name="T33" fmla="*/ 144 h 457"/>
              <a:gd name="T34" fmla="*/ 417 w 710"/>
              <a:gd name="T35" fmla="*/ 256 h 457"/>
              <a:gd name="T36" fmla="*/ 418 w 710"/>
              <a:gd name="T37" fmla="*/ 338 h 457"/>
              <a:gd name="T38" fmla="*/ 419 w 710"/>
              <a:gd name="T39" fmla="*/ 390 h 457"/>
              <a:gd name="T40" fmla="*/ 420 w 710"/>
              <a:gd name="T41" fmla="*/ 418 h 457"/>
              <a:gd name="T42" fmla="*/ 422 w 710"/>
              <a:gd name="T43" fmla="*/ 434 h 457"/>
              <a:gd name="T44" fmla="*/ 423 w 710"/>
              <a:gd name="T45" fmla="*/ 444 h 457"/>
              <a:gd name="T46" fmla="*/ 424 w 710"/>
              <a:gd name="T47" fmla="*/ 451 h 457"/>
              <a:gd name="T48" fmla="*/ 426 w 710"/>
              <a:gd name="T49" fmla="*/ 452 h 457"/>
              <a:gd name="T50" fmla="*/ 427 w 710"/>
              <a:gd name="T51" fmla="*/ 453 h 457"/>
              <a:gd name="T52" fmla="*/ 429 w 710"/>
              <a:gd name="T53" fmla="*/ 455 h 457"/>
              <a:gd name="T54" fmla="*/ 430 w 710"/>
              <a:gd name="T55" fmla="*/ 455 h 457"/>
              <a:gd name="T56" fmla="*/ 432 w 710"/>
              <a:gd name="T57" fmla="*/ 457 h 457"/>
              <a:gd name="T58" fmla="*/ 433 w 710"/>
              <a:gd name="T59" fmla="*/ 457 h 457"/>
              <a:gd name="T60" fmla="*/ 435 w 710"/>
              <a:gd name="T61" fmla="*/ 457 h 457"/>
              <a:gd name="T62" fmla="*/ 436 w 710"/>
              <a:gd name="T63" fmla="*/ 457 h 457"/>
              <a:gd name="T64" fmla="*/ 438 w 710"/>
              <a:gd name="T65" fmla="*/ 457 h 457"/>
              <a:gd name="T66" fmla="*/ 710 w 710"/>
              <a:gd name="T67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396" y="457"/>
                </a:lnTo>
                <a:lnTo>
                  <a:pt x="397" y="457"/>
                </a:lnTo>
                <a:lnTo>
                  <a:pt x="398" y="457"/>
                </a:lnTo>
                <a:lnTo>
                  <a:pt x="398" y="457"/>
                </a:lnTo>
                <a:lnTo>
                  <a:pt x="399" y="457"/>
                </a:lnTo>
                <a:lnTo>
                  <a:pt x="399" y="457"/>
                </a:lnTo>
                <a:lnTo>
                  <a:pt x="400" y="457"/>
                </a:lnTo>
                <a:lnTo>
                  <a:pt x="401" y="457"/>
                </a:lnTo>
                <a:lnTo>
                  <a:pt x="401" y="457"/>
                </a:lnTo>
                <a:lnTo>
                  <a:pt x="402" y="457"/>
                </a:lnTo>
                <a:lnTo>
                  <a:pt x="402" y="457"/>
                </a:lnTo>
                <a:lnTo>
                  <a:pt x="403" y="457"/>
                </a:lnTo>
                <a:lnTo>
                  <a:pt x="404" y="457"/>
                </a:lnTo>
                <a:lnTo>
                  <a:pt x="404" y="457"/>
                </a:lnTo>
                <a:lnTo>
                  <a:pt x="405" y="457"/>
                </a:lnTo>
                <a:lnTo>
                  <a:pt x="406" y="457"/>
                </a:lnTo>
                <a:lnTo>
                  <a:pt x="406" y="457"/>
                </a:lnTo>
                <a:lnTo>
                  <a:pt x="407" y="457"/>
                </a:lnTo>
                <a:lnTo>
                  <a:pt x="408" y="457"/>
                </a:lnTo>
                <a:lnTo>
                  <a:pt x="408" y="457"/>
                </a:lnTo>
                <a:lnTo>
                  <a:pt x="409" y="456"/>
                </a:lnTo>
                <a:lnTo>
                  <a:pt x="410" y="451"/>
                </a:lnTo>
                <a:lnTo>
                  <a:pt x="411" y="438"/>
                </a:lnTo>
                <a:lnTo>
                  <a:pt x="411" y="419"/>
                </a:lnTo>
                <a:lnTo>
                  <a:pt x="412" y="358"/>
                </a:lnTo>
                <a:lnTo>
                  <a:pt x="412" y="276"/>
                </a:lnTo>
                <a:lnTo>
                  <a:pt x="413" y="204"/>
                </a:lnTo>
                <a:lnTo>
                  <a:pt x="413" y="160"/>
                </a:lnTo>
                <a:lnTo>
                  <a:pt x="414" y="157"/>
                </a:lnTo>
                <a:lnTo>
                  <a:pt x="414" y="0"/>
                </a:lnTo>
                <a:lnTo>
                  <a:pt x="415" y="90"/>
                </a:lnTo>
                <a:lnTo>
                  <a:pt x="416" y="144"/>
                </a:lnTo>
                <a:lnTo>
                  <a:pt x="416" y="210"/>
                </a:lnTo>
                <a:lnTo>
                  <a:pt x="417" y="256"/>
                </a:lnTo>
                <a:lnTo>
                  <a:pt x="417" y="278"/>
                </a:lnTo>
                <a:lnTo>
                  <a:pt x="418" y="338"/>
                </a:lnTo>
                <a:lnTo>
                  <a:pt x="419" y="372"/>
                </a:lnTo>
                <a:lnTo>
                  <a:pt x="419" y="390"/>
                </a:lnTo>
                <a:lnTo>
                  <a:pt x="420" y="415"/>
                </a:lnTo>
                <a:lnTo>
                  <a:pt x="420" y="418"/>
                </a:lnTo>
                <a:lnTo>
                  <a:pt x="421" y="431"/>
                </a:lnTo>
                <a:lnTo>
                  <a:pt x="422" y="434"/>
                </a:lnTo>
                <a:lnTo>
                  <a:pt x="422" y="442"/>
                </a:lnTo>
                <a:lnTo>
                  <a:pt x="423" y="444"/>
                </a:lnTo>
                <a:lnTo>
                  <a:pt x="424" y="448"/>
                </a:lnTo>
                <a:lnTo>
                  <a:pt x="424" y="451"/>
                </a:lnTo>
                <a:lnTo>
                  <a:pt x="425" y="452"/>
                </a:lnTo>
                <a:lnTo>
                  <a:pt x="426" y="452"/>
                </a:lnTo>
                <a:lnTo>
                  <a:pt x="427" y="454"/>
                </a:lnTo>
                <a:lnTo>
                  <a:pt x="427" y="453"/>
                </a:lnTo>
                <a:lnTo>
                  <a:pt x="428" y="454"/>
                </a:lnTo>
                <a:lnTo>
                  <a:pt x="429" y="455"/>
                </a:lnTo>
                <a:lnTo>
                  <a:pt x="430" y="456"/>
                </a:lnTo>
                <a:lnTo>
                  <a:pt x="430" y="455"/>
                </a:lnTo>
                <a:lnTo>
                  <a:pt x="431" y="455"/>
                </a:lnTo>
                <a:lnTo>
                  <a:pt x="432" y="457"/>
                </a:lnTo>
                <a:lnTo>
                  <a:pt x="433" y="457"/>
                </a:lnTo>
                <a:lnTo>
                  <a:pt x="433" y="457"/>
                </a:lnTo>
                <a:lnTo>
                  <a:pt x="434" y="457"/>
                </a:lnTo>
                <a:lnTo>
                  <a:pt x="435" y="457"/>
                </a:lnTo>
                <a:lnTo>
                  <a:pt x="435" y="457"/>
                </a:lnTo>
                <a:lnTo>
                  <a:pt x="436" y="457"/>
                </a:lnTo>
                <a:lnTo>
                  <a:pt x="437" y="457"/>
                </a:lnTo>
                <a:lnTo>
                  <a:pt x="438" y="457"/>
                </a:lnTo>
                <a:lnTo>
                  <a:pt x="438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52" name="Rectangle 101"/>
          <p:cNvSpPr>
            <a:spLocks noChangeArrowheads="1"/>
          </p:cNvSpPr>
          <p:nvPr/>
        </p:nvSpPr>
        <p:spPr bwMode="auto">
          <a:xfrm>
            <a:off x="4960938" y="1150938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11.96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80FAD2-87C0-4725-9A2B-9C35660C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13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605D5-240E-416F-BFCC-F1B0F374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96984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3019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968375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66813" y="1002630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95288" y="765175"/>
            <a:ext cx="8148637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50235" y="400050"/>
            <a:ext cx="84657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383.000/311.100 amu Expected RT: 13.1 ID: Ochrephilone </a:t>
            </a:r>
            <a:r>
              <a:rPr lang="de-DE" altLang="de-DE" sz="1400" dirty="0">
                <a:solidFill>
                  <a:srgbClr val="000000"/>
                </a:solidFill>
              </a:rPr>
              <a:t>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lang="de-DE" altLang="de-DE" sz="1400" dirty="0">
                <a:solidFill>
                  <a:srgbClr val="000000"/>
                </a:solidFill>
              </a:rPr>
              <a:t>(DTO 417-I7)</a:t>
            </a:r>
            <a:endParaRPr lang="de-DE" altLang="de-DE" sz="1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166813" y="5646068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241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68488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24088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79688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2576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8136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63696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81450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337050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83125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038725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94325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740400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96000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451600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96088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151688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9776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85336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08963" y="564606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64" name="Line 34"/>
          <p:cNvSpPr>
            <a:spLocks noChangeShapeType="1"/>
          </p:cNvSpPr>
          <p:nvPr/>
        </p:nvSpPr>
        <p:spPr bwMode="auto">
          <a:xfrm>
            <a:off x="1868488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65" name="Line 35"/>
          <p:cNvSpPr>
            <a:spLocks noChangeShapeType="1"/>
          </p:cNvSpPr>
          <p:nvPr/>
        </p:nvSpPr>
        <p:spPr bwMode="auto">
          <a:xfrm>
            <a:off x="2579688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67" name="Line 36"/>
          <p:cNvSpPr>
            <a:spLocks noChangeShapeType="1"/>
          </p:cNvSpPr>
          <p:nvPr/>
        </p:nvSpPr>
        <p:spPr bwMode="auto">
          <a:xfrm>
            <a:off x="3281363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68" name="Line 37"/>
          <p:cNvSpPr>
            <a:spLocks noChangeShapeType="1"/>
          </p:cNvSpPr>
          <p:nvPr/>
        </p:nvSpPr>
        <p:spPr bwMode="auto">
          <a:xfrm>
            <a:off x="3981450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69" name="Line 38"/>
          <p:cNvSpPr>
            <a:spLocks noChangeShapeType="1"/>
          </p:cNvSpPr>
          <p:nvPr/>
        </p:nvSpPr>
        <p:spPr bwMode="auto">
          <a:xfrm>
            <a:off x="4683125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70" name="Line 39"/>
          <p:cNvSpPr>
            <a:spLocks noChangeShapeType="1"/>
          </p:cNvSpPr>
          <p:nvPr/>
        </p:nvSpPr>
        <p:spPr bwMode="auto">
          <a:xfrm>
            <a:off x="5394325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71" name="Line 40"/>
          <p:cNvSpPr>
            <a:spLocks noChangeShapeType="1"/>
          </p:cNvSpPr>
          <p:nvPr/>
        </p:nvSpPr>
        <p:spPr bwMode="auto">
          <a:xfrm>
            <a:off x="6096000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72" name="Line 41"/>
          <p:cNvSpPr>
            <a:spLocks noChangeShapeType="1"/>
          </p:cNvSpPr>
          <p:nvPr/>
        </p:nvSpPr>
        <p:spPr bwMode="auto">
          <a:xfrm>
            <a:off x="6796088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73" name="Line 42"/>
          <p:cNvSpPr>
            <a:spLocks noChangeShapeType="1"/>
          </p:cNvSpPr>
          <p:nvPr/>
        </p:nvSpPr>
        <p:spPr bwMode="auto">
          <a:xfrm>
            <a:off x="7497763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74" name="Line 43"/>
          <p:cNvSpPr>
            <a:spLocks noChangeShapeType="1"/>
          </p:cNvSpPr>
          <p:nvPr/>
        </p:nvSpPr>
        <p:spPr bwMode="auto">
          <a:xfrm>
            <a:off x="8208963" y="564606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75" name="Rectangle 44"/>
          <p:cNvSpPr>
            <a:spLocks noChangeArrowheads="1"/>
          </p:cNvSpPr>
          <p:nvPr/>
        </p:nvSpPr>
        <p:spPr bwMode="auto">
          <a:xfrm>
            <a:off x="1771650" y="568575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6" name="Rectangle 45"/>
          <p:cNvSpPr>
            <a:spLocks noChangeArrowheads="1"/>
          </p:cNvSpPr>
          <p:nvPr/>
        </p:nvSpPr>
        <p:spPr bwMode="auto">
          <a:xfrm>
            <a:off x="2482850" y="568575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7" name="Rectangle 46"/>
          <p:cNvSpPr>
            <a:spLocks noChangeArrowheads="1"/>
          </p:cNvSpPr>
          <p:nvPr/>
        </p:nvSpPr>
        <p:spPr bwMode="auto">
          <a:xfrm>
            <a:off x="3184525" y="568575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8" name="Rectangle 47"/>
          <p:cNvSpPr>
            <a:spLocks noChangeArrowheads="1"/>
          </p:cNvSpPr>
          <p:nvPr/>
        </p:nvSpPr>
        <p:spPr bwMode="auto">
          <a:xfrm>
            <a:off x="3884613" y="568575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9" name="Rectangle 48"/>
          <p:cNvSpPr>
            <a:spLocks noChangeArrowheads="1"/>
          </p:cNvSpPr>
          <p:nvPr/>
        </p:nvSpPr>
        <p:spPr bwMode="auto">
          <a:xfrm>
            <a:off x="4530725" y="568575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0" name="Rectangle 49"/>
          <p:cNvSpPr>
            <a:spLocks noChangeArrowheads="1"/>
          </p:cNvSpPr>
          <p:nvPr/>
        </p:nvSpPr>
        <p:spPr bwMode="auto">
          <a:xfrm>
            <a:off x="5241925" y="568575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1" name="Rectangle 50"/>
          <p:cNvSpPr>
            <a:spLocks noChangeArrowheads="1"/>
          </p:cNvSpPr>
          <p:nvPr/>
        </p:nvSpPr>
        <p:spPr bwMode="auto">
          <a:xfrm>
            <a:off x="5943600" y="568575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2" name="Rectangle 51"/>
          <p:cNvSpPr>
            <a:spLocks noChangeArrowheads="1"/>
          </p:cNvSpPr>
          <p:nvPr/>
        </p:nvSpPr>
        <p:spPr bwMode="auto">
          <a:xfrm>
            <a:off x="6643688" y="568575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3" name="Rectangle 52"/>
          <p:cNvSpPr>
            <a:spLocks noChangeArrowheads="1"/>
          </p:cNvSpPr>
          <p:nvPr/>
        </p:nvSpPr>
        <p:spPr bwMode="auto">
          <a:xfrm>
            <a:off x="7345363" y="568575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4" name="Rectangle 53"/>
          <p:cNvSpPr>
            <a:spLocks noChangeArrowheads="1"/>
          </p:cNvSpPr>
          <p:nvPr/>
        </p:nvSpPr>
        <p:spPr bwMode="auto">
          <a:xfrm>
            <a:off x="8056563" y="568575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5" name="Rectangle 54"/>
          <p:cNvSpPr>
            <a:spLocks noChangeArrowheads="1"/>
          </p:cNvSpPr>
          <p:nvPr/>
        </p:nvSpPr>
        <p:spPr bwMode="auto">
          <a:xfrm>
            <a:off x="4318000" y="6018212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6" name="Line 55"/>
          <p:cNvSpPr>
            <a:spLocks noChangeShapeType="1"/>
          </p:cNvSpPr>
          <p:nvPr/>
        </p:nvSpPr>
        <p:spPr bwMode="auto">
          <a:xfrm flipV="1">
            <a:off x="1166813" y="100263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87" name="Line 56"/>
          <p:cNvSpPr>
            <a:spLocks noChangeShapeType="1"/>
          </p:cNvSpPr>
          <p:nvPr/>
        </p:nvSpPr>
        <p:spPr bwMode="auto">
          <a:xfrm flipH="1">
            <a:off x="1157288" y="564606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88" name="Line 57"/>
          <p:cNvSpPr>
            <a:spLocks noChangeShapeType="1"/>
          </p:cNvSpPr>
          <p:nvPr/>
        </p:nvSpPr>
        <p:spPr bwMode="auto">
          <a:xfrm flipH="1">
            <a:off x="1157288" y="547303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89" name="Line 58"/>
          <p:cNvSpPr>
            <a:spLocks noChangeShapeType="1"/>
          </p:cNvSpPr>
          <p:nvPr/>
        </p:nvSpPr>
        <p:spPr bwMode="auto">
          <a:xfrm flipH="1">
            <a:off x="1157288" y="529999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0" name="Line 59"/>
          <p:cNvSpPr>
            <a:spLocks noChangeShapeType="1"/>
          </p:cNvSpPr>
          <p:nvPr/>
        </p:nvSpPr>
        <p:spPr bwMode="auto">
          <a:xfrm flipH="1">
            <a:off x="1157288" y="512695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1" name="Line 60"/>
          <p:cNvSpPr>
            <a:spLocks noChangeShapeType="1"/>
          </p:cNvSpPr>
          <p:nvPr/>
        </p:nvSpPr>
        <p:spPr bwMode="auto">
          <a:xfrm flipH="1">
            <a:off x="1157288" y="496503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2" name="Line 61"/>
          <p:cNvSpPr>
            <a:spLocks noChangeShapeType="1"/>
          </p:cNvSpPr>
          <p:nvPr/>
        </p:nvSpPr>
        <p:spPr bwMode="auto">
          <a:xfrm flipH="1">
            <a:off x="1157288" y="479199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3" name="Line 62"/>
          <p:cNvSpPr>
            <a:spLocks noChangeShapeType="1"/>
          </p:cNvSpPr>
          <p:nvPr/>
        </p:nvSpPr>
        <p:spPr bwMode="auto">
          <a:xfrm flipH="1">
            <a:off x="1157288" y="461895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4" name="Line 63"/>
          <p:cNvSpPr>
            <a:spLocks noChangeShapeType="1"/>
          </p:cNvSpPr>
          <p:nvPr/>
        </p:nvSpPr>
        <p:spPr bwMode="auto">
          <a:xfrm flipH="1">
            <a:off x="1157288" y="444750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5" name="Line 64"/>
          <p:cNvSpPr>
            <a:spLocks noChangeShapeType="1"/>
          </p:cNvSpPr>
          <p:nvPr/>
        </p:nvSpPr>
        <p:spPr bwMode="auto">
          <a:xfrm flipH="1">
            <a:off x="1157288" y="427446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6" name="Line 65"/>
          <p:cNvSpPr>
            <a:spLocks noChangeShapeType="1"/>
          </p:cNvSpPr>
          <p:nvPr/>
        </p:nvSpPr>
        <p:spPr bwMode="auto">
          <a:xfrm flipH="1">
            <a:off x="1157288" y="410143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7" name="Line 66"/>
          <p:cNvSpPr>
            <a:spLocks noChangeShapeType="1"/>
          </p:cNvSpPr>
          <p:nvPr/>
        </p:nvSpPr>
        <p:spPr bwMode="auto">
          <a:xfrm flipH="1">
            <a:off x="1157288" y="392839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8" name="Line 67"/>
          <p:cNvSpPr>
            <a:spLocks noChangeShapeType="1"/>
          </p:cNvSpPr>
          <p:nvPr/>
        </p:nvSpPr>
        <p:spPr bwMode="auto">
          <a:xfrm flipH="1">
            <a:off x="1157288" y="375535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99" name="Line 68"/>
          <p:cNvSpPr>
            <a:spLocks noChangeShapeType="1"/>
          </p:cNvSpPr>
          <p:nvPr/>
        </p:nvSpPr>
        <p:spPr bwMode="auto">
          <a:xfrm flipH="1">
            <a:off x="1157288" y="358390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0" name="Line 69"/>
          <p:cNvSpPr>
            <a:spLocks noChangeShapeType="1"/>
          </p:cNvSpPr>
          <p:nvPr/>
        </p:nvSpPr>
        <p:spPr bwMode="auto">
          <a:xfrm flipH="1">
            <a:off x="1157288" y="341086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1" name="Line 70"/>
          <p:cNvSpPr>
            <a:spLocks noChangeShapeType="1"/>
          </p:cNvSpPr>
          <p:nvPr/>
        </p:nvSpPr>
        <p:spPr bwMode="auto">
          <a:xfrm flipH="1">
            <a:off x="1157288" y="324735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2" name="Line 71"/>
          <p:cNvSpPr>
            <a:spLocks noChangeShapeType="1"/>
          </p:cNvSpPr>
          <p:nvPr/>
        </p:nvSpPr>
        <p:spPr bwMode="auto">
          <a:xfrm flipH="1">
            <a:off x="1157288" y="307590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3" name="Line 72"/>
          <p:cNvSpPr>
            <a:spLocks noChangeShapeType="1"/>
          </p:cNvSpPr>
          <p:nvPr/>
        </p:nvSpPr>
        <p:spPr bwMode="auto">
          <a:xfrm flipH="1">
            <a:off x="1157288" y="290286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4" name="Line 73"/>
          <p:cNvSpPr>
            <a:spLocks noChangeShapeType="1"/>
          </p:cNvSpPr>
          <p:nvPr/>
        </p:nvSpPr>
        <p:spPr bwMode="auto">
          <a:xfrm flipH="1">
            <a:off x="1157288" y="272983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5" name="Line 74"/>
          <p:cNvSpPr>
            <a:spLocks noChangeShapeType="1"/>
          </p:cNvSpPr>
          <p:nvPr/>
        </p:nvSpPr>
        <p:spPr bwMode="auto">
          <a:xfrm flipH="1">
            <a:off x="1157288" y="255679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6" name="Line 75"/>
          <p:cNvSpPr>
            <a:spLocks noChangeShapeType="1"/>
          </p:cNvSpPr>
          <p:nvPr/>
        </p:nvSpPr>
        <p:spPr bwMode="auto">
          <a:xfrm flipH="1">
            <a:off x="1157288" y="238375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7" name="Line 76"/>
          <p:cNvSpPr>
            <a:spLocks noChangeShapeType="1"/>
          </p:cNvSpPr>
          <p:nvPr/>
        </p:nvSpPr>
        <p:spPr bwMode="auto">
          <a:xfrm flipH="1">
            <a:off x="1157288" y="221230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8" name="Line 77"/>
          <p:cNvSpPr>
            <a:spLocks noChangeShapeType="1"/>
          </p:cNvSpPr>
          <p:nvPr/>
        </p:nvSpPr>
        <p:spPr bwMode="auto">
          <a:xfrm flipH="1">
            <a:off x="1157288" y="203926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09" name="Line 78"/>
          <p:cNvSpPr>
            <a:spLocks noChangeShapeType="1"/>
          </p:cNvSpPr>
          <p:nvPr/>
        </p:nvSpPr>
        <p:spPr bwMode="auto">
          <a:xfrm flipH="1">
            <a:off x="1157288" y="186623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0" name="Line 79"/>
          <p:cNvSpPr>
            <a:spLocks noChangeShapeType="1"/>
          </p:cNvSpPr>
          <p:nvPr/>
        </p:nvSpPr>
        <p:spPr bwMode="auto">
          <a:xfrm flipH="1">
            <a:off x="1157288" y="170430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1" name="Line 80"/>
          <p:cNvSpPr>
            <a:spLocks noChangeShapeType="1"/>
          </p:cNvSpPr>
          <p:nvPr/>
        </p:nvSpPr>
        <p:spPr bwMode="auto">
          <a:xfrm flipH="1">
            <a:off x="1157288" y="153126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2" name="Line 81"/>
          <p:cNvSpPr>
            <a:spLocks noChangeShapeType="1"/>
          </p:cNvSpPr>
          <p:nvPr/>
        </p:nvSpPr>
        <p:spPr bwMode="auto">
          <a:xfrm flipH="1">
            <a:off x="1157288" y="135823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3" name="Line 82"/>
          <p:cNvSpPr>
            <a:spLocks noChangeShapeType="1"/>
          </p:cNvSpPr>
          <p:nvPr/>
        </p:nvSpPr>
        <p:spPr bwMode="auto">
          <a:xfrm flipH="1">
            <a:off x="1157288" y="118519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4" name="Line 83"/>
          <p:cNvSpPr>
            <a:spLocks noChangeShapeType="1"/>
          </p:cNvSpPr>
          <p:nvPr/>
        </p:nvSpPr>
        <p:spPr bwMode="auto">
          <a:xfrm flipH="1">
            <a:off x="1157288" y="101215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5" name="Line 84"/>
          <p:cNvSpPr>
            <a:spLocks noChangeShapeType="1"/>
          </p:cNvSpPr>
          <p:nvPr/>
        </p:nvSpPr>
        <p:spPr bwMode="auto">
          <a:xfrm flipH="1">
            <a:off x="1147763" y="564606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6" name="Line 85"/>
          <p:cNvSpPr>
            <a:spLocks noChangeShapeType="1"/>
          </p:cNvSpPr>
          <p:nvPr/>
        </p:nvSpPr>
        <p:spPr bwMode="auto">
          <a:xfrm flipH="1">
            <a:off x="1147763" y="529999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7" name="Line 86"/>
          <p:cNvSpPr>
            <a:spLocks noChangeShapeType="1"/>
          </p:cNvSpPr>
          <p:nvPr/>
        </p:nvSpPr>
        <p:spPr bwMode="auto">
          <a:xfrm flipH="1">
            <a:off x="1147763" y="496503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8" name="Line 87"/>
          <p:cNvSpPr>
            <a:spLocks noChangeShapeType="1"/>
          </p:cNvSpPr>
          <p:nvPr/>
        </p:nvSpPr>
        <p:spPr bwMode="auto">
          <a:xfrm flipH="1">
            <a:off x="1147763" y="461895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19" name="Line 88"/>
          <p:cNvSpPr>
            <a:spLocks noChangeShapeType="1"/>
          </p:cNvSpPr>
          <p:nvPr/>
        </p:nvSpPr>
        <p:spPr bwMode="auto">
          <a:xfrm flipH="1">
            <a:off x="1147763" y="427446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0" name="Line 89"/>
          <p:cNvSpPr>
            <a:spLocks noChangeShapeType="1"/>
          </p:cNvSpPr>
          <p:nvPr/>
        </p:nvSpPr>
        <p:spPr bwMode="auto">
          <a:xfrm flipH="1">
            <a:off x="1147763" y="392839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1" name="Line 90"/>
          <p:cNvSpPr>
            <a:spLocks noChangeShapeType="1"/>
          </p:cNvSpPr>
          <p:nvPr/>
        </p:nvSpPr>
        <p:spPr bwMode="auto">
          <a:xfrm flipH="1">
            <a:off x="1147763" y="358390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2" name="Line 91"/>
          <p:cNvSpPr>
            <a:spLocks noChangeShapeType="1"/>
          </p:cNvSpPr>
          <p:nvPr/>
        </p:nvSpPr>
        <p:spPr bwMode="auto">
          <a:xfrm flipH="1">
            <a:off x="1147763" y="324735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3" name="Line 92"/>
          <p:cNvSpPr>
            <a:spLocks noChangeShapeType="1"/>
          </p:cNvSpPr>
          <p:nvPr/>
        </p:nvSpPr>
        <p:spPr bwMode="auto">
          <a:xfrm flipH="1">
            <a:off x="1147763" y="290286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4" name="Line 93"/>
          <p:cNvSpPr>
            <a:spLocks noChangeShapeType="1"/>
          </p:cNvSpPr>
          <p:nvPr/>
        </p:nvSpPr>
        <p:spPr bwMode="auto">
          <a:xfrm flipH="1">
            <a:off x="1147763" y="255679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5" name="Line 94"/>
          <p:cNvSpPr>
            <a:spLocks noChangeShapeType="1"/>
          </p:cNvSpPr>
          <p:nvPr/>
        </p:nvSpPr>
        <p:spPr bwMode="auto">
          <a:xfrm flipH="1">
            <a:off x="1147763" y="221230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6" name="Line 95"/>
          <p:cNvSpPr>
            <a:spLocks noChangeShapeType="1"/>
          </p:cNvSpPr>
          <p:nvPr/>
        </p:nvSpPr>
        <p:spPr bwMode="auto">
          <a:xfrm flipH="1">
            <a:off x="1147763" y="186623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7" name="Line 96"/>
          <p:cNvSpPr>
            <a:spLocks noChangeShapeType="1"/>
          </p:cNvSpPr>
          <p:nvPr/>
        </p:nvSpPr>
        <p:spPr bwMode="auto">
          <a:xfrm flipH="1">
            <a:off x="1147763" y="153126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8" name="Line 97"/>
          <p:cNvSpPr>
            <a:spLocks noChangeShapeType="1"/>
          </p:cNvSpPr>
          <p:nvPr/>
        </p:nvSpPr>
        <p:spPr bwMode="auto">
          <a:xfrm flipH="1">
            <a:off x="1147763" y="118519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29" name="Rectangle 98"/>
          <p:cNvSpPr>
            <a:spLocks noChangeArrowheads="1"/>
          </p:cNvSpPr>
          <p:nvPr/>
        </p:nvSpPr>
        <p:spPr bwMode="auto">
          <a:xfrm>
            <a:off x="760413" y="554446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0" name="Rectangle 99"/>
          <p:cNvSpPr>
            <a:spLocks noChangeArrowheads="1"/>
          </p:cNvSpPr>
          <p:nvPr/>
        </p:nvSpPr>
        <p:spPr bwMode="auto">
          <a:xfrm>
            <a:off x="536575" y="519839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1" name="Rectangle 100"/>
          <p:cNvSpPr>
            <a:spLocks noChangeArrowheads="1"/>
          </p:cNvSpPr>
          <p:nvPr/>
        </p:nvSpPr>
        <p:spPr bwMode="auto">
          <a:xfrm>
            <a:off x="536575" y="486343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2" name="Rectangle 101"/>
          <p:cNvSpPr>
            <a:spLocks noChangeArrowheads="1"/>
          </p:cNvSpPr>
          <p:nvPr/>
        </p:nvSpPr>
        <p:spPr bwMode="auto">
          <a:xfrm>
            <a:off x="536575" y="451735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3" name="Rectangle 102"/>
          <p:cNvSpPr>
            <a:spLocks noChangeArrowheads="1"/>
          </p:cNvSpPr>
          <p:nvPr/>
        </p:nvSpPr>
        <p:spPr bwMode="auto">
          <a:xfrm>
            <a:off x="536575" y="417286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4" name="Rectangle 103"/>
          <p:cNvSpPr>
            <a:spLocks noChangeArrowheads="1"/>
          </p:cNvSpPr>
          <p:nvPr/>
        </p:nvSpPr>
        <p:spPr bwMode="auto">
          <a:xfrm>
            <a:off x="536575" y="382679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5" name="Rectangle 104"/>
          <p:cNvSpPr>
            <a:spLocks noChangeArrowheads="1"/>
          </p:cNvSpPr>
          <p:nvPr/>
        </p:nvSpPr>
        <p:spPr bwMode="auto">
          <a:xfrm>
            <a:off x="536575" y="349183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6" name="Rectangle 105"/>
          <p:cNvSpPr>
            <a:spLocks noChangeArrowheads="1"/>
          </p:cNvSpPr>
          <p:nvPr/>
        </p:nvSpPr>
        <p:spPr bwMode="auto">
          <a:xfrm>
            <a:off x="536575" y="314575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7" name="Rectangle 106"/>
          <p:cNvSpPr>
            <a:spLocks noChangeArrowheads="1"/>
          </p:cNvSpPr>
          <p:nvPr/>
        </p:nvSpPr>
        <p:spPr bwMode="auto">
          <a:xfrm>
            <a:off x="536575" y="280126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8" name="Rectangle 107"/>
          <p:cNvSpPr>
            <a:spLocks noChangeArrowheads="1"/>
          </p:cNvSpPr>
          <p:nvPr/>
        </p:nvSpPr>
        <p:spPr bwMode="auto">
          <a:xfrm>
            <a:off x="536575" y="245519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9" name="Rectangle 108"/>
          <p:cNvSpPr>
            <a:spLocks noChangeArrowheads="1"/>
          </p:cNvSpPr>
          <p:nvPr/>
        </p:nvSpPr>
        <p:spPr bwMode="auto">
          <a:xfrm>
            <a:off x="536575" y="211070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40" name="Rectangle 109"/>
          <p:cNvSpPr>
            <a:spLocks noChangeArrowheads="1"/>
          </p:cNvSpPr>
          <p:nvPr/>
        </p:nvSpPr>
        <p:spPr bwMode="auto">
          <a:xfrm>
            <a:off x="536575" y="177415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1.1e7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41" name="Rectangle 110"/>
          <p:cNvSpPr>
            <a:spLocks noChangeArrowheads="1"/>
          </p:cNvSpPr>
          <p:nvPr/>
        </p:nvSpPr>
        <p:spPr bwMode="auto">
          <a:xfrm>
            <a:off x="536575" y="142966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42" name="Rectangle 111"/>
          <p:cNvSpPr>
            <a:spLocks noChangeArrowheads="1"/>
          </p:cNvSpPr>
          <p:nvPr/>
        </p:nvSpPr>
        <p:spPr bwMode="auto">
          <a:xfrm>
            <a:off x="536575" y="108359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1.3e7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43" name="Rectangle 112"/>
          <p:cNvSpPr>
            <a:spLocks noChangeArrowheads="1"/>
          </p:cNvSpPr>
          <p:nvPr/>
        </p:nvSpPr>
        <p:spPr bwMode="auto">
          <a:xfrm rot="5400000">
            <a:off x="-352425" y="3255356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44" name="Freeform 113"/>
          <p:cNvSpPr>
            <a:spLocks/>
          </p:cNvSpPr>
          <p:nvPr/>
        </p:nvSpPr>
        <p:spPr bwMode="auto">
          <a:xfrm>
            <a:off x="1136650" y="5371430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45" name="Freeform 114"/>
          <p:cNvSpPr>
            <a:spLocks/>
          </p:cNvSpPr>
          <p:nvPr/>
        </p:nvSpPr>
        <p:spPr bwMode="auto">
          <a:xfrm>
            <a:off x="1166813" y="4244305"/>
            <a:ext cx="7215187" cy="1401763"/>
          </a:xfrm>
          <a:custGeom>
            <a:avLst/>
            <a:gdLst>
              <a:gd name="T0" fmla="*/ 0 w 710"/>
              <a:gd name="T1" fmla="*/ 138 h 138"/>
              <a:gd name="T2" fmla="*/ 0 w 710"/>
              <a:gd name="T3" fmla="*/ 138 h 138"/>
              <a:gd name="T4" fmla="*/ 437 w 710"/>
              <a:gd name="T5" fmla="*/ 138 h 138"/>
              <a:gd name="T6" fmla="*/ 437 w 710"/>
              <a:gd name="T7" fmla="*/ 138 h 138"/>
              <a:gd name="T8" fmla="*/ 438 w 710"/>
              <a:gd name="T9" fmla="*/ 138 h 138"/>
              <a:gd name="T10" fmla="*/ 438 w 710"/>
              <a:gd name="T11" fmla="*/ 138 h 138"/>
              <a:gd name="T12" fmla="*/ 439 w 710"/>
              <a:gd name="T13" fmla="*/ 138 h 138"/>
              <a:gd name="T14" fmla="*/ 440 w 710"/>
              <a:gd name="T15" fmla="*/ 138 h 138"/>
              <a:gd name="T16" fmla="*/ 440 w 710"/>
              <a:gd name="T17" fmla="*/ 138 h 138"/>
              <a:gd name="T18" fmla="*/ 441 w 710"/>
              <a:gd name="T19" fmla="*/ 138 h 138"/>
              <a:gd name="T20" fmla="*/ 442 w 710"/>
              <a:gd name="T21" fmla="*/ 138 h 138"/>
              <a:gd name="T22" fmla="*/ 442 w 710"/>
              <a:gd name="T23" fmla="*/ 138 h 138"/>
              <a:gd name="T24" fmla="*/ 443 w 710"/>
              <a:gd name="T25" fmla="*/ 137 h 138"/>
              <a:gd name="T26" fmla="*/ 444 w 710"/>
              <a:gd name="T27" fmla="*/ 138 h 138"/>
              <a:gd name="T28" fmla="*/ 445 w 710"/>
              <a:gd name="T29" fmla="*/ 138 h 138"/>
              <a:gd name="T30" fmla="*/ 445 w 710"/>
              <a:gd name="T31" fmla="*/ 138 h 138"/>
              <a:gd name="T32" fmla="*/ 446 w 710"/>
              <a:gd name="T33" fmla="*/ 137 h 138"/>
              <a:gd name="T34" fmla="*/ 447 w 710"/>
              <a:gd name="T35" fmla="*/ 137 h 138"/>
              <a:gd name="T36" fmla="*/ 448 w 710"/>
              <a:gd name="T37" fmla="*/ 135 h 138"/>
              <a:gd name="T38" fmla="*/ 449 w 710"/>
              <a:gd name="T39" fmla="*/ 130 h 138"/>
              <a:gd name="T40" fmla="*/ 449 w 710"/>
              <a:gd name="T41" fmla="*/ 118 h 138"/>
              <a:gd name="T42" fmla="*/ 450 w 710"/>
              <a:gd name="T43" fmla="*/ 91 h 138"/>
              <a:gd name="T44" fmla="*/ 451 w 710"/>
              <a:gd name="T45" fmla="*/ 54 h 138"/>
              <a:gd name="T46" fmla="*/ 451 w 710"/>
              <a:gd name="T47" fmla="*/ 25 h 138"/>
              <a:gd name="T48" fmla="*/ 452 w 710"/>
              <a:gd name="T49" fmla="*/ 0 h 138"/>
              <a:gd name="T50" fmla="*/ 453 w 710"/>
              <a:gd name="T51" fmla="*/ 3 h 138"/>
              <a:gd name="T52" fmla="*/ 454 w 710"/>
              <a:gd name="T53" fmla="*/ 14 h 138"/>
              <a:gd name="T54" fmla="*/ 454 w 710"/>
              <a:gd name="T55" fmla="*/ 39 h 138"/>
              <a:gd name="T56" fmla="*/ 455 w 710"/>
              <a:gd name="T57" fmla="*/ 67 h 138"/>
              <a:gd name="T58" fmla="*/ 456 w 710"/>
              <a:gd name="T59" fmla="*/ 86 h 138"/>
              <a:gd name="T60" fmla="*/ 456 w 710"/>
              <a:gd name="T61" fmla="*/ 100 h 138"/>
              <a:gd name="T62" fmla="*/ 457 w 710"/>
              <a:gd name="T63" fmla="*/ 117 h 138"/>
              <a:gd name="T64" fmla="*/ 458 w 710"/>
              <a:gd name="T65" fmla="*/ 126 h 138"/>
              <a:gd name="T66" fmla="*/ 458 w 710"/>
              <a:gd name="T67" fmla="*/ 131 h 138"/>
              <a:gd name="T68" fmla="*/ 459 w 710"/>
              <a:gd name="T69" fmla="*/ 134 h 138"/>
              <a:gd name="T70" fmla="*/ 460 w 710"/>
              <a:gd name="T71" fmla="*/ 136 h 138"/>
              <a:gd name="T72" fmla="*/ 460 w 710"/>
              <a:gd name="T73" fmla="*/ 136 h 138"/>
              <a:gd name="T74" fmla="*/ 461 w 710"/>
              <a:gd name="T75" fmla="*/ 137 h 138"/>
              <a:gd name="T76" fmla="*/ 462 w 710"/>
              <a:gd name="T77" fmla="*/ 137 h 138"/>
              <a:gd name="T78" fmla="*/ 462 w 710"/>
              <a:gd name="T79" fmla="*/ 138 h 138"/>
              <a:gd name="T80" fmla="*/ 463 w 710"/>
              <a:gd name="T81" fmla="*/ 138 h 138"/>
              <a:gd name="T82" fmla="*/ 464 w 710"/>
              <a:gd name="T83" fmla="*/ 138 h 138"/>
              <a:gd name="T84" fmla="*/ 464 w 710"/>
              <a:gd name="T85" fmla="*/ 138 h 138"/>
              <a:gd name="T86" fmla="*/ 465 w 710"/>
              <a:gd name="T87" fmla="*/ 138 h 138"/>
              <a:gd name="T88" fmla="*/ 465 w 710"/>
              <a:gd name="T89" fmla="*/ 138 h 138"/>
              <a:gd name="T90" fmla="*/ 466 w 710"/>
              <a:gd name="T91" fmla="*/ 138 h 138"/>
              <a:gd name="T92" fmla="*/ 466 w 710"/>
              <a:gd name="T93" fmla="*/ 138 h 138"/>
              <a:gd name="T94" fmla="*/ 467 w 710"/>
              <a:gd name="T95" fmla="*/ 138 h 138"/>
              <a:gd name="T96" fmla="*/ 467 w 710"/>
              <a:gd name="T97" fmla="*/ 138 h 138"/>
              <a:gd name="T98" fmla="*/ 468 w 710"/>
              <a:gd name="T99" fmla="*/ 138 h 138"/>
              <a:gd name="T100" fmla="*/ 469 w 710"/>
              <a:gd name="T101" fmla="*/ 138 h 138"/>
              <a:gd name="T102" fmla="*/ 469 w 710"/>
              <a:gd name="T103" fmla="*/ 138 h 138"/>
              <a:gd name="T104" fmla="*/ 470 w 710"/>
              <a:gd name="T105" fmla="*/ 138 h 138"/>
              <a:gd name="T106" fmla="*/ 470 w 710"/>
              <a:gd name="T107" fmla="*/ 138 h 138"/>
              <a:gd name="T108" fmla="*/ 471 w 710"/>
              <a:gd name="T109" fmla="*/ 138 h 138"/>
              <a:gd name="T110" fmla="*/ 710 w 710"/>
              <a:gd name="T111" fmla="*/ 138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10" h="138">
                <a:moveTo>
                  <a:pt x="0" y="138"/>
                </a:moveTo>
                <a:lnTo>
                  <a:pt x="0" y="138"/>
                </a:lnTo>
                <a:lnTo>
                  <a:pt x="437" y="138"/>
                </a:lnTo>
                <a:lnTo>
                  <a:pt x="437" y="138"/>
                </a:lnTo>
                <a:lnTo>
                  <a:pt x="438" y="138"/>
                </a:lnTo>
                <a:lnTo>
                  <a:pt x="438" y="138"/>
                </a:lnTo>
                <a:lnTo>
                  <a:pt x="439" y="138"/>
                </a:lnTo>
                <a:lnTo>
                  <a:pt x="440" y="138"/>
                </a:lnTo>
                <a:lnTo>
                  <a:pt x="440" y="138"/>
                </a:lnTo>
                <a:lnTo>
                  <a:pt x="441" y="138"/>
                </a:lnTo>
                <a:lnTo>
                  <a:pt x="442" y="138"/>
                </a:lnTo>
                <a:lnTo>
                  <a:pt x="442" y="138"/>
                </a:lnTo>
                <a:lnTo>
                  <a:pt x="443" y="137"/>
                </a:lnTo>
                <a:lnTo>
                  <a:pt x="444" y="138"/>
                </a:lnTo>
                <a:lnTo>
                  <a:pt x="445" y="138"/>
                </a:lnTo>
                <a:lnTo>
                  <a:pt x="445" y="138"/>
                </a:lnTo>
                <a:lnTo>
                  <a:pt x="446" y="137"/>
                </a:lnTo>
                <a:lnTo>
                  <a:pt x="447" y="137"/>
                </a:lnTo>
                <a:lnTo>
                  <a:pt x="448" y="135"/>
                </a:lnTo>
                <a:lnTo>
                  <a:pt x="449" y="130"/>
                </a:lnTo>
                <a:lnTo>
                  <a:pt x="449" y="118"/>
                </a:lnTo>
                <a:lnTo>
                  <a:pt x="450" y="91"/>
                </a:lnTo>
                <a:lnTo>
                  <a:pt x="451" y="54"/>
                </a:lnTo>
                <a:lnTo>
                  <a:pt x="451" y="25"/>
                </a:lnTo>
                <a:lnTo>
                  <a:pt x="452" y="0"/>
                </a:lnTo>
                <a:lnTo>
                  <a:pt x="453" y="3"/>
                </a:lnTo>
                <a:lnTo>
                  <a:pt x="454" y="14"/>
                </a:lnTo>
                <a:lnTo>
                  <a:pt x="454" y="39"/>
                </a:lnTo>
                <a:lnTo>
                  <a:pt x="455" y="67"/>
                </a:lnTo>
                <a:lnTo>
                  <a:pt x="456" y="86"/>
                </a:lnTo>
                <a:lnTo>
                  <a:pt x="456" y="100"/>
                </a:lnTo>
                <a:lnTo>
                  <a:pt x="457" y="117"/>
                </a:lnTo>
                <a:lnTo>
                  <a:pt x="458" y="126"/>
                </a:lnTo>
                <a:lnTo>
                  <a:pt x="458" y="131"/>
                </a:lnTo>
                <a:lnTo>
                  <a:pt x="459" y="134"/>
                </a:lnTo>
                <a:lnTo>
                  <a:pt x="460" y="136"/>
                </a:lnTo>
                <a:lnTo>
                  <a:pt x="460" y="136"/>
                </a:lnTo>
                <a:lnTo>
                  <a:pt x="461" y="137"/>
                </a:lnTo>
                <a:lnTo>
                  <a:pt x="462" y="137"/>
                </a:lnTo>
                <a:lnTo>
                  <a:pt x="462" y="138"/>
                </a:lnTo>
                <a:lnTo>
                  <a:pt x="463" y="138"/>
                </a:lnTo>
                <a:lnTo>
                  <a:pt x="464" y="138"/>
                </a:lnTo>
                <a:lnTo>
                  <a:pt x="464" y="138"/>
                </a:lnTo>
                <a:lnTo>
                  <a:pt x="465" y="138"/>
                </a:lnTo>
                <a:lnTo>
                  <a:pt x="465" y="138"/>
                </a:lnTo>
                <a:lnTo>
                  <a:pt x="466" y="138"/>
                </a:lnTo>
                <a:lnTo>
                  <a:pt x="466" y="138"/>
                </a:lnTo>
                <a:lnTo>
                  <a:pt x="467" y="138"/>
                </a:lnTo>
                <a:lnTo>
                  <a:pt x="467" y="138"/>
                </a:lnTo>
                <a:lnTo>
                  <a:pt x="468" y="138"/>
                </a:lnTo>
                <a:lnTo>
                  <a:pt x="469" y="138"/>
                </a:lnTo>
                <a:lnTo>
                  <a:pt x="469" y="138"/>
                </a:lnTo>
                <a:lnTo>
                  <a:pt x="470" y="138"/>
                </a:lnTo>
                <a:lnTo>
                  <a:pt x="470" y="138"/>
                </a:lnTo>
                <a:lnTo>
                  <a:pt x="471" y="138"/>
                </a:lnTo>
                <a:lnTo>
                  <a:pt x="710" y="138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46" name="Freeform 115"/>
          <p:cNvSpPr>
            <a:spLocks/>
          </p:cNvSpPr>
          <p:nvPr/>
        </p:nvSpPr>
        <p:spPr bwMode="auto">
          <a:xfrm>
            <a:off x="1166813" y="1002630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437 w 710"/>
              <a:gd name="T5" fmla="*/ 457 h 457"/>
              <a:gd name="T6" fmla="*/ 437 w 710"/>
              <a:gd name="T7" fmla="*/ 457 h 457"/>
              <a:gd name="T8" fmla="*/ 438 w 710"/>
              <a:gd name="T9" fmla="*/ 457 h 457"/>
              <a:gd name="T10" fmla="*/ 438 w 710"/>
              <a:gd name="T11" fmla="*/ 457 h 457"/>
              <a:gd name="T12" fmla="*/ 439 w 710"/>
              <a:gd name="T13" fmla="*/ 457 h 457"/>
              <a:gd name="T14" fmla="*/ 440 w 710"/>
              <a:gd name="T15" fmla="*/ 457 h 457"/>
              <a:gd name="T16" fmla="*/ 440 w 710"/>
              <a:gd name="T17" fmla="*/ 457 h 457"/>
              <a:gd name="T18" fmla="*/ 441 w 710"/>
              <a:gd name="T19" fmla="*/ 457 h 457"/>
              <a:gd name="T20" fmla="*/ 442 w 710"/>
              <a:gd name="T21" fmla="*/ 457 h 457"/>
              <a:gd name="T22" fmla="*/ 442 w 710"/>
              <a:gd name="T23" fmla="*/ 457 h 457"/>
              <a:gd name="T24" fmla="*/ 443 w 710"/>
              <a:gd name="T25" fmla="*/ 452 h 457"/>
              <a:gd name="T26" fmla="*/ 444 w 710"/>
              <a:gd name="T27" fmla="*/ 453 h 457"/>
              <a:gd name="T28" fmla="*/ 445 w 710"/>
              <a:gd name="T29" fmla="*/ 454 h 457"/>
              <a:gd name="T30" fmla="*/ 445 w 710"/>
              <a:gd name="T31" fmla="*/ 454 h 457"/>
              <a:gd name="T32" fmla="*/ 446 w 710"/>
              <a:gd name="T33" fmla="*/ 453 h 457"/>
              <a:gd name="T34" fmla="*/ 447 w 710"/>
              <a:gd name="T35" fmla="*/ 450 h 457"/>
              <a:gd name="T36" fmla="*/ 448 w 710"/>
              <a:gd name="T37" fmla="*/ 439 h 457"/>
              <a:gd name="T38" fmla="*/ 449 w 710"/>
              <a:gd name="T39" fmla="*/ 402 h 457"/>
              <a:gd name="T40" fmla="*/ 449 w 710"/>
              <a:gd name="T41" fmla="*/ 322 h 457"/>
              <a:gd name="T42" fmla="*/ 450 w 710"/>
              <a:gd name="T43" fmla="*/ 197 h 457"/>
              <a:gd name="T44" fmla="*/ 451 w 710"/>
              <a:gd name="T45" fmla="*/ 74 h 457"/>
              <a:gd name="T46" fmla="*/ 451 w 710"/>
              <a:gd name="T47" fmla="*/ 22 h 457"/>
              <a:gd name="T48" fmla="*/ 452 w 710"/>
              <a:gd name="T49" fmla="*/ 1 h 457"/>
              <a:gd name="T50" fmla="*/ 453 w 710"/>
              <a:gd name="T51" fmla="*/ 0 h 457"/>
              <a:gd name="T52" fmla="*/ 454 w 710"/>
              <a:gd name="T53" fmla="*/ 9 h 457"/>
              <a:gd name="T54" fmla="*/ 454 w 710"/>
              <a:gd name="T55" fmla="*/ 41 h 457"/>
              <a:gd name="T56" fmla="*/ 455 w 710"/>
              <a:gd name="T57" fmla="*/ 98 h 457"/>
              <a:gd name="T58" fmla="*/ 456 w 710"/>
              <a:gd name="T59" fmla="*/ 172 h 457"/>
              <a:gd name="T60" fmla="*/ 456 w 710"/>
              <a:gd name="T61" fmla="*/ 246 h 457"/>
              <a:gd name="T62" fmla="*/ 457 w 710"/>
              <a:gd name="T63" fmla="*/ 324 h 457"/>
              <a:gd name="T64" fmla="*/ 458 w 710"/>
              <a:gd name="T65" fmla="*/ 380 h 457"/>
              <a:gd name="T66" fmla="*/ 458 w 710"/>
              <a:gd name="T67" fmla="*/ 411 h 457"/>
              <a:gd name="T68" fmla="*/ 459 w 710"/>
              <a:gd name="T69" fmla="*/ 429 h 457"/>
              <a:gd name="T70" fmla="*/ 460 w 710"/>
              <a:gd name="T71" fmla="*/ 440 h 457"/>
              <a:gd name="T72" fmla="*/ 460 w 710"/>
              <a:gd name="T73" fmla="*/ 446 h 457"/>
              <a:gd name="T74" fmla="*/ 461 w 710"/>
              <a:gd name="T75" fmla="*/ 450 h 457"/>
              <a:gd name="T76" fmla="*/ 462 w 710"/>
              <a:gd name="T77" fmla="*/ 452 h 457"/>
              <a:gd name="T78" fmla="*/ 462 w 710"/>
              <a:gd name="T79" fmla="*/ 453 h 457"/>
              <a:gd name="T80" fmla="*/ 463 w 710"/>
              <a:gd name="T81" fmla="*/ 454 h 457"/>
              <a:gd name="T82" fmla="*/ 464 w 710"/>
              <a:gd name="T83" fmla="*/ 455 h 457"/>
              <a:gd name="T84" fmla="*/ 464 w 710"/>
              <a:gd name="T85" fmla="*/ 455 h 457"/>
              <a:gd name="T86" fmla="*/ 465 w 710"/>
              <a:gd name="T87" fmla="*/ 456 h 457"/>
              <a:gd name="T88" fmla="*/ 465 w 710"/>
              <a:gd name="T89" fmla="*/ 456 h 457"/>
              <a:gd name="T90" fmla="*/ 466 w 710"/>
              <a:gd name="T91" fmla="*/ 457 h 457"/>
              <a:gd name="T92" fmla="*/ 466 w 710"/>
              <a:gd name="T93" fmla="*/ 457 h 457"/>
              <a:gd name="T94" fmla="*/ 467 w 710"/>
              <a:gd name="T95" fmla="*/ 457 h 457"/>
              <a:gd name="T96" fmla="*/ 467 w 710"/>
              <a:gd name="T97" fmla="*/ 457 h 457"/>
              <a:gd name="T98" fmla="*/ 468 w 710"/>
              <a:gd name="T99" fmla="*/ 457 h 457"/>
              <a:gd name="T100" fmla="*/ 469 w 710"/>
              <a:gd name="T101" fmla="*/ 457 h 457"/>
              <a:gd name="T102" fmla="*/ 469 w 710"/>
              <a:gd name="T103" fmla="*/ 457 h 457"/>
              <a:gd name="T104" fmla="*/ 470 w 710"/>
              <a:gd name="T105" fmla="*/ 457 h 457"/>
              <a:gd name="T106" fmla="*/ 470 w 710"/>
              <a:gd name="T107" fmla="*/ 457 h 457"/>
              <a:gd name="T108" fmla="*/ 471 w 710"/>
              <a:gd name="T109" fmla="*/ 457 h 457"/>
              <a:gd name="T110" fmla="*/ 710 w 710"/>
              <a:gd name="T111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437" y="457"/>
                </a:lnTo>
                <a:lnTo>
                  <a:pt x="437" y="457"/>
                </a:lnTo>
                <a:lnTo>
                  <a:pt x="438" y="457"/>
                </a:lnTo>
                <a:lnTo>
                  <a:pt x="438" y="457"/>
                </a:lnTo>
                <a:lnTo>
                  <a:pt x="439" y="457"/>
                </a:lnTo>
                <a:lnTo>
                  <a:pt x="440" y="457"/>
                </a:lnTo>
                <a:lnTo>
                  <a:pt x="440" y="457"/>
                </a:lnTo>
                <a:lnTo>
                  <a:pt x="441" y="457"/>
                </a:lnTo>
                <a:lnTo>
                  <a:pt x="442" y="457"/>
                </a:lnTo>
                <a:lnTo>
                  <a:pt x="442" y="457"/>
                </a:lnTo>
                <a:lnTo>
                  <a:pt x="443" y="452"/>
                </a:lnTo>
                <a:lnTo>
                  <a:pt x="444" y="453"/>
                </a:lnTo>
                <a:lnTo>
                  <a:pt x="445" y="454"/>
                </a:lnTo>
                <a:lnTo>
                  <a:pt x="445" y="454"/>
                </a:lnTo>
                <a:lnTo>
                  <a:pt x="446" y="453"/>
                </a:lnTo>
                <a:lnTo>
                  <a:pt x="447" y="450"/>
                </a:lnTo>
                <a:lnTo>
                  <a:pt x="448" y="439"/>
                </a:lnTo>
                <a:lnTo>
                  <a:pt x="449" y="402"/>
                </a:lnTo>
                <a:lnTo>
                  <a:pt x="449" y="322"/>
                </a:lnTo>
                <a:lnTo>
                  <a:pt x="450" y="197"/>
                </a:lnTo>
                <a:lnTo>
                  <a:pt x="451" y="74"/>
                </a:lnTo>
                <a:lnTo>
                  <a:pt x="451" y="22"/>
                </a:lnTo>
                <a:lnTo>
                  <a:pt x="452" y="1"/>
                </a:lnTo>
                <a:lnTo>
                  <a:pt x="453" y="0"/>
                </a:lnTo>
                <a:lnTo>
                  <a:pt x="454" y="9"/>
                </a:lnTo>
                <a:lnTo>
                  <a:pt x="454" y="41"/>
                </a:lnTo>
                <a:lnTo>
                  <a:pt x="455" y="98"/>
                </a:lnTo>
                <a:lnTo>
                  <a:pt x="456" y="172"/>
                </a:lnTo>
                <a:lnTo>
                  <a:pt x="456" y="246"/>
                </a:lnTo>
                <a:lnTo>
                  <a:pt x="457" y="324"/>
                </a:lnTo>
                <a:lnTo>
                  <a:pt x="458" y="380"/>
                </a:lnTo>
                <a:lnTo>
                  <a:pt x="458" y="411"/>
                </a:lnTo>
                <a:lnTo>
                  <a:pt x="459" y="429"/>
                </a:lnTo>
                <a:lnTo>
                  <a:pt x="460" y="440"/>
                </a:lnTo>
                <a:lnTo>
                  <a:pt x="460" y="446"/>
                </a:lnTo>
                <a:lnTo>
                  <a:pt x="461" y="450"/>
                </a:lnTo>
                <a:lnTo>
                  <a:pt x="462" y="452"/>
                </a:lnTo>
                <a:lnTo>
                  <a:pt x="462" y="453"/>
                </a:lnTo>
                <a:lnTo>
                  <a:pt x="463" y="454"/>
                </a:lnTo>
                <a:lnTo>
                  <a:pt x="464" y="455"/>
                </a:lnTo>
                <a:lnTo>
                  <a:pt x="464" y="455"/>
                </a:lnTo>
                <a:lnTo>
                  <a:pt x="465" y="456"/>
                </a:lnTo>
                <a:lnTo>
                  <a:pt x="465" y="456"/>
                </a:lnTo>
                <a:lnTo>
                  <a:pt x="466" y="457"/>
                </a:lnTo>
                <a:lnTo>
                  <a:pt x="466" y="457"/>
                </a:lnTo>
                <a:lnTo>
                  <a:pt x="467" y="457"/>
                </a:lnTo>
                <a:lnTo>
                  <a:pt x="467" y="457"/>
                </a:lnTo>
                <a:lnTo>
                  <a:pt x="468" y="457"/>
                </a:lnTo>
                <a:lnTo>
                  <a:pt x="469" y="457"/>
                </a:lnTo>
                <a:lnTo>
                  <a:pt x="469" y="457"/>
                </a:lnTo>
                <a:lnTo>
                  <a:pt x="470" y="457"/>
                </a:lnTo>
                <a:lnTo>
                  <a:pt x="470" y="457"/>
                </a:lnTo>
                <a:lnTo>
                  <a:pt x="471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47" name="Rectangle 116"/>
          <p:cNvSpPr>
            <a:spLocks noChangeArrowheads="1"/>
          </p:cNvSpPr>
          <p:nvPr/>
        </p:nvSpPr>
        <p:spPr bwMode="auto">
          <a:xfrm>
            <a:off x="5502275" y="829593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13.06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451991-85B4-4FE8-BD21-D9BA1B76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14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8EC98-3E3E-4411-A280-6AC37D4B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63256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81303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15</a:t>
            </a:fld>
            <a:endParaRPr lang="de-AT"/>
          </a:p>
        </p:txBody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971550" y="981075"/>
            <a:ext cx="7258050" cy="506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73138" y="982662"/>
            <a:ext cx="7126287" cy="4933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973138" y="1158875"/>
            <a:ext cx="7126287" cy="47577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651000" y="1471612"/>
            <a:ext cx="6305550" cy="40624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973138" y="982662"/>
            <a:ext cx="7126287" cy="176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025525" y="982662"/>
            <a:ext cx="52387" cy="130175"/>
          </a:xfrm>
          <a:prstGeom prst="rect">
            <a:avLst/>
          </a:prstGeom>
          <a:solidFill>
            <a:srgbClr val="0000FF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96047" y="519567"/>
            <a:ext cx="84598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 388.100/328.100 amu Expected RT: 12.4 ID: Sclerotioramin 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lang="de-DE" altLang="de-DE" sz="1400" dirty="0">
                <a:solidFill>
                  <a:srgbClr val="000000"/>
                </a:solidFill>
              </a:rPr>
              <a:t>(DTO 417-I7)</a:t>
            </a:r>
            <a:endParaRPr lang="de-DE" altLang="de-DE" sz="1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651000" y="5534025"/>
            <a:ext cx="63055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1957388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2263775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2571750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879725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187700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3495675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802063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4110038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418013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4725988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033963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5340350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5648325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956300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6264275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6572250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" name="Line 30"/>
          <p:cNvSpPr>
            <a:spLocks noChangeShapeType="1"/>
          </p:cNvSpPr>
          <p:nvPr/>
        </p:nvSpPr>
        <p:spPr bwMode="auto">
          <a:xfrm>
            <a:off x="6878638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5" name="Line 31"/>
          <p:cNvSpPr>
            <a:spLocks noChangeShapeType="1"/>
          </p:cNvSpPr>
          <p:nvPr/>
        </p:nvSpPr>
        <p:spPr bwMode="auto">
          <a:xfrm>
            <a:off x="7186613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" name="Line 32"/>
          <p:cNvSpPr>
            <a:spLocks noChangeShapeType="1"/>
          </p:cNvSpPr>
          <p:nvPr/>
        </p:nvSpPr>
        <p:spPr bwMode="auto">
          <a:xfrm>
            <a:off x="7494588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" name="Line 33"/>
          <p:cNvSpPr>
            <a:spLocks noChangeShapeType="1"/>
          </p:cNvSpPr>
          <p:nvPr/>
        </p:nvSpPr>
        <p:spPr bwMode="auto">
          <a:xfrm>
            <a:off x="7802563" y="5534025"/>
            <a:ext cx="0" cy="158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2263775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0" name="Line 35"/>
          <p:cNvSpPr>
            <a:spLocks noChangeShapeType="1"/>
          </p:cNvSpPr>
          <p:nvPr/>
        </p:nvSpPr>
        <p:spPr bwMode="auto">
          <a:xfrm>
            <a:off x="2879725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1" name="Line 36"/>
          <p:cNvSpPr>
            <a:spLocks noChangeShapeType="1"/>
          </p:cNvSpPr>
          <p:nvPr/>
        </p:nvSpPr>
        <p:spPr bwMode="auto">
          <a:xfrm>
            <a:off x="3495675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2" name="Line 37"/>
          <p:cNvSpPr>
            <a:spLocks noChangeShapeType="1"/>
          </p:cNvSpPr>
          <p:nvPr/>
        </p:nvSpPr>
        <p:spPr bwMode="auto">
          <a:xfrm>
            <a:off x="4110038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3" name="Line 38"/>
          <p:cNvSpPr>
            <a:spLocks noChangeShapeType="1"/>
          </p:cNvSpPr>
          <p:nvPr/>
        </p:nvSpPr>
        <p:spPr bwMode="auto">
          <a:xfrm>
            <a:off x="4725988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4" name="Line 39"/>
          <p:cNvSpPr>
            <a:spLocks noChangeShapeType="1"/>
          </p:cNvSpPr>
          <p:nvPr/>
        </p:nvSpPr>
        <p:spPr bwMode="auto">
          <a:xfrm>
            <a:off x="5340350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5" name="Line 40"/>
          <p:cNvSpPr>
            <a:spLocks noChangeShapeType="1"/>
          </p:cNvSpPr>
          <p:nvPr/>
        </p:nvSpPr>
        <p:spPr bwMode="auto">
          <a:xfrm>
            <a:off x="5956300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6" name="Line 41"/>
          <p:cNvSpPr>
            <a:spLocks noChangeShapeType="1"/>
          </p:cNvSpPr>
          <p:nvPr/>
        </p:nvSpPr>
        <p:spPr bwMode="auto">
          <a:xfrm>
            <a:off x="6572250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7" name="Line 42"/>
          <p:cNvSpPr>
            <a:spLocks noChangeShapeType="1"/>
          </p:cNvSpPr>
          <p:nvPr/>
        </p:nvSpPr>
        <p:spPr bwMode="auto">
          <a:xfrm>
            <a:off x="7186613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8" name="Line 43"/>
          <p:cNvSpPr>
            <a:spLocks noChangeShapeType="1"/>
          </p:cNvSpPr>
          <p:nvPr/>
        </p:nvSpPr>
        <p:spPr bwMode="auto">
          <a:xfrm>
            <a:off x="7802563" y="553402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9" name="Rectangle 44"/>
          <p:cNvSpPr>
            <a:spLocks noChangeArrowheads="1"/>
          </p:cNvSpPr>
          <p:nvPr/>
        </p:nvSpPr>
        <p:spPr bwMode="auto">
          <a:xfrm>
            <a:off x="2157413" y="5565775"/>
            <a:ext cx="21272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45"/>
          <p:cNvSpPr>
            <a:spLocks noChangeArrowheads="1"/>
          </p:cNvSpPr>
          <p:nvPr/>
        </p:nvSpPr>
        <p:spPr bwMode="auto">
          <a:xfrm>
            <a:off x="2773363" y="5565775"/>
            <a:ext cx="21272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46"/>
          <p:cNvSpPr>
            <a:spLocks noChangeArrowheads="1"/>
          </p:cNvSpPr>
          <p:nvPr/>
        </p:nvSpPr>
        <p:spPr bwMode="auto">
          <a:xfrm>
            <a:off x="3389313" y="5565775"/>
            <a:ext cx="21272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47"/>
          <p:cNvSpPr>
            <a:spLocks noChangeArrowheads="1"/>
          </p:cNvSpPr>
          <p:nvPr/>
        </p:nvSpPr>
        <p:spPr bwMode="auto">
          <a:xfrm>
            <a:off x="4003675" y="5565775"/>
            <a:ext cx="21272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48"/>
          <p:cNvSpPr>
            <a:spLocks noChangeArrowheads="1"/>
          </p:cNvSpPr>
          <p:nvPr/>
        </p:nvSpPr>
        <p:spPr bwMode="auto">
          <a:xfrm>
            <a:off x="4559300" y="5565775"/>
            <a:ext cx="3333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49"/>
          <p:cNvSpPr>
            <a:spLocks noChangeArrowheads="1"/>
          </p:cNvSpPr>
          <p:nvPr/>
        </p:nvSpPr>
        <p:spPr bwMode="auto">
          <a:xfrm>
            <a:off x="5173663" y="5565775"/>
            <a:ext cx="3333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50"/>
          <p:cNvSpPr>
            <a:spLocks noChangeArrowheads="1"/>
          </p:cNvSpPr>
          <p:nvPr/>
        </p:nvSpPr>
        <p:spPr bwMode="auto">
          <a:xfrm>
            <a:off x="5789613" y="5565775"/>
            <a:ext cx="3333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51"/>
          <p:cNvSpPr>
            <a:spLocks noChangeArrowheads="1"/>
          </p:cNvSpPr>
          <p:nvPr/>
        </p:nvSpPr>
        <p:spPr bwMode="auto">
          <a:xfrm>
            <a:off x="6405563" y="5565775"/>
            <a:ext cx="3333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52"/>
          <p:cNvSpPr>
            <a:spLocks noChangeArrowheads="1"/>
          </p:cNvSpPr>
          <p:nvPr/>
        </p:nvSpPr>
        <p:spPr bwMode="auto">
          <a:xfrm>
            <a:off x="7019925" y="5565775"/>
            <a:ext cx="3333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" name="Rectangle 53"/>
          <p:cNvSpPr>
            <a:spLocks noChangeArrowheads="1"/>
          </p:cNvSpPr>
          <p:nvPr/>
        </p:nvSpPr>
        <p:spPr bwMode="auto">
          <a:xfrm>
            <a:off x="7635875" y="5565775"/>
            <a:ext cx="3333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54"/>
          <p:cNvSpPr>
            <a:spLocks noChangeArrowheads="1"/>
          </p:cNvSpPr>
          <p:nvPr/>
        </p:nvSpPr>
        <p:spPr bwMode="auto">
          <a:xfrm>
            <a:off x="4287838" y="5740400"/>
            <a:ext cx="10318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55"/>
          <p:cNvSpPr>
            <a:spLocks noChangeShapeType="1"/>
          </p:cNvSpPr>
          <p:nvPr/>
        </p:nvSpPr>
        <p:spPr bwMode="auto">
          <a:xfrm flipV="1">
            <a:off x="1651000" y="1471612"/>
            <a:ext cx="0" cy="40624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1" name="Line 56"/>
          <p:cNvSpPr>
            <a:spLocks noChangeShapeType="1"/>
          </p:cNvSpPr>
          <p:nvPr/>
        </p:nvSpPr>
        <p:spPr bwMode="auto">
          <a:xfrm flipH="1">
            <a:off x="1638300" y="5534025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2" name="Line 57"/>
          <p:cNvSpPr>
            <a:spLocks noChangeShapeType="1"/>
          </p:cNvSpPr>
          <p:nvPr/>
        </p:nvSpPr>
        <p:spPr bwMode="auto">
          <a:xfrm flipH="1">
            <a:off x="1638300" y="5367337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3" name="Line 58"/>
          <p:cNvSpPr>
            <a:spLocks noChangeShapeType="1"/>
          </p:cNvSpPr>
          <p:nvPr/>
        </p:nvSpPr>
        <p:spPr bwMode="auto">
          <a:xfrm flipH="1">
            <a:off x="1638300" y="520065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4" name="Line 59"/>
          <p:cNvSpPr>
            <a:spLocks noChangeShapeType="1"/>
          </p:cNvSpPr>
          <p:nvPr/>
        </p:nvSpPr>
        <p:spPr bwMode="auto">
          <a:xfrm flipH="1">
            <a:off x="1638300" y="503396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5" name="Line 60"/>
          <p:cNvSpPr>
            <a:spLocks noChangeShapeType="1"/>
          </p:cNvSpPr>
          <p:nvPr/>
        </p:nvSpPr>
        <p:spPr bwMode="auto">
          <a:xfrm flipH="1">
            <a:off x="1638300" y="4867275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6" name="Line 61"/>
          <p:cNvSpPr>
            <a:spLocks noChangeShapeType="1"/>
          </p:cNvSpPr>
          <p:nvPr/>
        </p:nvSpPr>
        <p:spPr bwMode="auto">
          <a:xfrm flipH="1">
            <a:off x="1638300" y="469900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7" name="Line 62"/>
          <p:cNvSpPr>
            <a:spLocks noChangeShapeType="1"/>
          </p:cNvSpPr>
          <p:nvPr/>
        </p:nvSpPr>
        <p:spPr bwMode="auto">
          <a:xfrm flipH="1">
            <a:off x="1638300" y="453231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8" name="Line 63"/>
          <p:cNvSpPr>
            <a:spLocks noChangeShapeType="1"/>
          </p:cNvSpPr>
          <p:nvPr/>
        </p:nvSpPr>
        <p:spPr bwMode="auto">
          <a:xfrm flipH="1">
            <a:off x="1638300" y="4365625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9" name="Line 64"/>
          <p:cNvSpPr>
            <a:spLocks noChangeShapeType="1"/>
          </p:cNvSpPr>
          <p:nvPr/>
        </p:nvSpPr>
        <p:spPr bwMode="auto">
          <a:xfrm flipH="1">
            <a:off x="1638300" y="4198937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0" name="Line 65"/>
          <p:cNvSpPr>
            <a:spLocks noChangeShapeType="1"/>
          </p:cNvSpPr>
          <p:nvPr/>
        </p:nvSpPr>
        <p:spPr bwMode="auto">
          <a:xfrm flipH="1">
            <a:off x="1638300" y="403225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1" name="Line 66"/>
          <p:cNvSpPr>
            <a:spLocks noChangeShapeType="1"/>
          </p:cNvSpPr>
          <p:nvPr/>
        </p:nvSpPr>
        <p:spPr bwMode="auto">
          <a:xfrm flipH="1">
            <a:off x="1638300" y="386556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2" name="Line 67"/>
          <p:cNvSpPr>
            <a:spLocks noChangeShapeType="1"/>
          </p:cNvSpPr>
          <p:nvPr/>
        </p:nvSpPr>
        <p:spPr bwMode="auto">
          <a:xfrm flipH="1">
            <a:off x="1638300" y="3697287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3" name="Line 68"/>
          <p:cNvSpPr>
            <a:spLocks noChangeShapeType="1"/>
          </p:cNvSpPr>
          <p:nvPr/>
        </p:nvSpPr>
        <p:spPr bwMode="auto">
          <a:xfrm flipH="1">
            <a:off x="1638300" y="353060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4" name="Line 69"/>
          <p:cNvSpPr>
            <a:spLocks noChangeShapeType="1"/>
          </p:cNvSpPr>
          <p:nvPr/>
        </p:nvSpPr>
        <p:spPr bwMode="auto">
          <a:xfrm flipH="1">
            <a:off x="1638300" y="336391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5" name="Line 70"/>
          <p:cNvSpPr>
            <a:spLocks noChangeShapeType="1"/>
          </p:cNvSpPr>
          <p:nvPr/>
        </p:nvSpPr>
        <p:spPr bwMode="auto">
          <a:xfrm flipH="1">
            <a:off x="1638300" y="3197225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6" name="Line 71"/>
          <p:cNvSpPr>
            <a:spLocks noChangeShapeType="1"/>
          </p:cNvSpPr>
          <p:nvPr/>
        </p:nvSpPr>
        <p:spPr bwMode="auto">
          <a:xfrm flipH="1">
            <a:off x="1638300" y="3030537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7" name="Line 72"/>
          <p:cNvSpPr>
            <a:spLocks noChangeShapeType="1"/>
          </p:cNvSpPr>
          <p:nvPr/>
        </p:nvSpPr>
        <p:spPr bwMode="auto">
          <a:xfrm flipH="1">
            <a:off x="1638300" y="286385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8" name="Line 73"/>
          <p:cNvSpPr>
            <a:spLocks noChangeShapeType="1"/>
          </p:cNvSpPr>
          <p:nvPr/>
        </p:nvSpPr>
        <p:spPr bwMode="auto">
          <a:xfrm flipH="1">
            <a:off x="1638300" y="269716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69" name="Line 74"/>
          <p:cNvSpPr>
            <a:spLocks noChangeShapeType="1"/>
          </p:cNvSpPr>
          <p:nvPr/>
        </p:nvSpPr>
        <p:spPr bwMode="auto">
          <a:xfrm flipH="1">
            <a:off x="1638300" y="2528887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0" name="Line 75"/>
          <p:cNvSpPr>
            <a:spLocks noChangeShapeType="1"/>
          </p:cNvSpPr>
          <p:nvPr/>
        </p:nvSpPr>
        <p:spPr bwMode="auto">
          <a:xfrm flipH="1">
            <a:off x="1638300" y="236220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1" name="Line 76"/>
          <p:cNvSpPr>
            <a:spLocks noChangeShapeType="1"/>
          </p:cNvSpPr>
          <p:nvPr/>
        </p:nvSpPr>
        <p:spPr bwMode="auto">
          <a:xfrm flipH="1">
            <a:off x="1638300" y="219551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2" name="Line 77"/>
          <p:cNvSpPr>
            <a:spLocks noChangeShapeType="1"/>
          </p:cNvSpPr>
          <p:nvPr/>
        </p:nvSpPr>
        <p:spPr bwMode="auto">
          <a:xfrm flipH="1">
            <a:off x="1638300" y="2028825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3" name="Line 78"/>
          <p:cNvSpPr>
            <a:spLocks noChangeShapeType="1"/>
          </p:cNvSpPr>
          <p:nvPr/>
        </p:nvSpPr>
        <p:spPr bwMode="auto">
          <a:xfrm flipH="1">
            <a:off x="1638300" y="1862137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4" name="Line 79"/>
          <p:cNvSpPr>
            <a:spLocks noChangeShapeType="1"/>
          </p:cNvSpPr>
          <p:nvPr/>
        </p:nvSpPr>
        <p:spPr bwMode="auto">
          <a:xfrm flipH="1">
            <a:off x="1638300" y="1695450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5" name="Line 80"/>
          <p:cNvSpPr>
            <a:spLocks noChangeShapeType="1"/>
          </p:cNvSpPr>
          <p:nvPr/>
        </p:nvSpPr>
        <p:spPr bwMode="auto">
          <a:xfrm flipH="1">
            <a:off x="1638300" y="1528762"/>
            <a:ext cx="127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6" name="Line 81"/>
          <p:cNvSpPr>
            <a:spLocks noChangeShapeType="1"/>
          </p:cNvSpPr>
          <p:nvPr/>
        </p:nvSpPr>
        <p:spPr bwMode="auto">
          <a:xfrm flipH="1">
            <a:off x="1625600" y="5534025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7" name="Line 82"/>
          <p:cNvSpPr>
            <a:spLocks noChangeShapeType="1"/>
          </p:cNvSpPr>
          <p:nvPr/>
        </p:nvSpPr>
        <p:spPr bwMode="auto">
          <a:xfrm flipH="1">
            <a:off x="1625600" y="5200650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8" name="Line 83"/>
          <p:cNvSpPr>
            <a:spLocks noChangeShapeType="1"/>
          </p:cNvSpPr>
          <p:nvPr/>
        </p:nvSpPr>
        <p:spPr bwMode="auto">
          <a:xfrm flipH="1">
            <a:off x="1625600" y="4867275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9" name="Line 84"/>
          <p:cNvSpPr>
            <a:spLocks noChangeShapeType="1"/>
          </p:cNvSpPr>
          <p:nvPr/>
        </p:nvSpPr>
        <p:spPr bwMode="auto">
          <a:xfrm flipH="1">
            <a:off x="1625600" y="4532312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0" name="Line 85"/>
          <p:cNvSpPr>
            <a:spLocks noChangeShapeType="1"/>
          </p:cNvSpPr>
          <p:nvPr/>
        </p:nvSpPr>
        <p:spPr bwMode="auto">
          <a:xfrm flipH="1">
            <a:off x="1625600" y="4198937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1" name="Line 86"/>
          <p:cNvSpPr>
            <a:spLocks noChangeShapeType="1"/>
          </p:cNvSpPr>
          <p:nvPr/>
        </p:nvSpPr>
        <p:spPr bwMode="auto">
          <a:xfrm flipH="1">
            <a:off x="1625600" y="3865562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2" name="Line 87"/>
          <p:cNvSpPr>
            <a:spLocks noChangeShapeType="1"/>
          </p:cNvSpPr>
          <p:nvPr/>
        </p:nvSpPr>
        <p:spPr bwMode="auto">
          <a:xfrm flipH="1">
            <a:off x="1625600" y="3530600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3" name="Line 88"/>
          <p:cNvSpPr>
            <a:spLocks noChangeShapeType="1"/>
          </p:cNvSpPr>
          <p:nvPr/>
        </p:nvSpPr>
        <p:spPr bwMode="auto">
          <a:xfrm flipH="1">
            <a:off x="1625600" y="3197225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4" name="Line 89"/>
          <p:cNvSpPr>
            <a:spLocks noChangeShapeType="1"/>
          </p:cNvSpPr>
          <p:nvPr/>
        </p:nvSpPr>
        <p:spPr bwMode="auto">
          <a:xfrm flipH="1">
            <a:off x="1625600" y="2863850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5" name="Line 90"/>
          <p:cNvSpPr>
            <a:spLocks noChangeShapeType="1"/>
          </p:cNvSpPr>
          <p:nvPr/>
        </p:nvSpPr>
        <p:spPr bwMode="auto">
          <a:xfrm flipH="1">
            <a:off x="1625600" y="2528887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6" name="Line 91"/>
          <p:cNvSpPr>
            <a:spLocks noChangeShapeType="1"/>
          </p:cNvSpPr>
          <p:nvPr/>
        </p:nvSpPr>
        <p:spPr bwMode="auto">
          <a:xfrm flipH="1">
            <a:off x="1625600" y="2195512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7" name="Line 92"/>
          <p:cNvSpPr>
            <a:spLocks noChangeShapeType="1"/>
          </p:cNvSpPr>
          <p:nvPr/>
        </p:nvSpPr>
        <p:spPr bwMode="auto">
          <a:xfrm flipH="1">
            <a:off x="1625600" y="1862137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8" name="Line 93"/>
          <p:cNvSpPr>
            <a:spLocks noChangeShapeType="1"/>
          </p:cNvSpPr>
          <p:nvPr/>
        </p:nvSpPr>
        <p:spPr bwMode="auto">
          <a:xfrm flipH="1">
            <a:off x="1625600" y="1528762"/>
            <a:ext cx="254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9" name="Rectangle 94"/>
          <p:cNvSpPr>
            <a:spLocks noChangeArrowheads="1"/>
          </p:cNvSpPr>
          <p:nvPr/>
        </p:nvSpPr>
        <p:spPr bwMode="auto">
          <a:xfrm>
            <a:off x="1206500" y="5446712"/>
            <a:ext cx="39211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0" name="Rectangle 95"/>
          <p:cNvSpPr>
            <a:spLocks noChangeArrowheads="1"/>
          </p:cNvSpPr>
          <p:nvPr/>
        </p:nvSpPr>
        <p:spPr bwMode="auto">
          <a:xfrm>
            <a:off x="968375" y="5113337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96"/>
          <p:cNvSpPr>
            <a:spLocks noChangeArrowheads="1"/>
          </p:cNvSpPr>
          <p:nvPr/>
        </p:nvSpPr>
        <p:spPr bwMode="auto">
          <a:xfrm>
            <a:off x="968375" y="4778375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2" name="Rectangle 97"/>
          <p:cNvSpPr>
            <a:spLocks noChangeArrowheads="1"/>
          </p:cNvSpPr>
          <p:nvPr/>
        </p:nvSpPr>
        <p:spPr bwMode="auto">
          <a:xfrm>
            <a:off x="968375" y="4445000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3" name="Rectangle 98"/>
          <p:cNvSpPr>
            <a:spLocks noChangeArrowheads="1"/>
          </p:cNvSpPr>
          <p:nvPr/>
        </p:nvSpPr>
        <p:spPr bwMode="auto">
          <a:xfrm>
            <a:off x="968375" y="4111625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99"/>
          <p:cNvSpPr>
            <a:spLocks noChangeArrowheads="1"/>
          </p:cNvSpPr>
          <p:nvPr/>
        </p:nvSpPr>
        <p:spPr bwMode="auto">
          <a:xfrm>
            <a:off x="968375" y="3776662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5" name="Rectangle 100"/>
          <p:cNvSpPr>
            <a:spLocks noChangeArrowheads="1"/>
          </p:cNvSpPr>
          <p:nvPr/>
        </p:nvSpPr>
        <p:spPr bwMode="auto">
          <a:xfrm>
            <a:off x="968375" y="3443287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6" name="Rectangle 101"/>
          <p:cNvSpPr>
            <a:spLocks noChangeArrowheads="1"/>
          </p:cNvSpPr>
          <p:nvPr/>
        </p:nvSpPr>
        <p:spPr bwMode="auto">
          <a:xfrm>
            <a:off x="968375" y="3109912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102"/>
          <p:cNvSpPr>
            <a:spLocks noChangeArrowheads="1"/>
          </p:cNvSpPr>
          <p:nvPr/>
        </p:nvSpPr>
        <p:spPr bwMode="auto">
          <a:xfrm>
            <a:off x="968375" y="2776537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103"/>
          <p:cNvSpPr>
            <a:spLocks noChangeArrowheads="1"/>
          </p:cNvSpPr>
          <p:nvPr/>
        </p:nvSpPr>
        <p:spPr bwMode="auto">
          <a:xfrm>
            <a:off x="968375" y="2441575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9" name="Rectangle 104"/>
          <p:cNvSpPr>
            <a:spLocks noChangeArrowheads="1"/>
          </p:cNvSpPr>
          <p:nvPr/>
        </p:nvSpPr>
        <p:spPr bwMode="auto">
          <a:xfrm>
            <a:off x="968375" y="2108200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105"/>
          <p:cNvSpPr>
            <a:spLocks noChangeArrowheads="1"/>
          </p:cNvSpPr>
          <p:nvPr/>
        </p:nvSpPr>
        <p:spPr bwMode="auto">
          <a:xfrm>
            <a:off x="968375" y="1774825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2.2e6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1" name="Rectangle 106"/>
          <p:cNvSpPr>
            <a:spLocks noChangeArrowheads="1"/>
          </p:cNvSpPr>
          <p:nvPr/>
        </p:nvSpPr>
        <p:spPr bwMode="auto">
          <a:xfrm>
            <a:off x="968375" y="1439862"/>
            <a:ext cx="6302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2.4e6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2" name="Rectangle 107"/>
          <p:cNvSpPr>
            <a:spLocks noChangeArrowheads="1"/>
          </p:cNvSpPr>
          <p:nvPr/>
        </p:nvSpPr>
        <p:spPr bwMode="auto">
          <a:xfrm rot="5400000">
            <a:off x="-49212" y="3404393"/>
            <a:ext cx="13366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Freeform 108"/>
          <p:cNvSpPr>
            <a:spLocks/>
          </p:cNvSpPr>
          <p:nvPr/>
        </p:nvSpPr>
        <p:spPr bwMode="auto">
          <a:xfrm>
            <a:off x="1617663" y="5291137"/>
            <a:ext cx="33337" cy="80963"/>
          </a:xfrm>
          <a:custGeom>
            <a:avLst/>
            <a:gdLst>
              <a:gd name="T0" fmla="*/ 21 w 21"/>
              <a:gd name="T1" fmla="*/ 25 h 51"/>
              <a:gd name="T2" fmla="*/ 0 w 21"/>
              <a:gd name="T3" fmla="*/ 0 h 51"/>
              <a:gd name="T4" fmla="*/ 0 w 21"/>
              <a:gd name="T5" fmla="*/ 51 h 51"/>
              <a:gd name="T6" fmla="*/ 21 w 21"/>
              <a:gd name="T7" fmla="*/ 2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" h="51">
                <a:moveTo>
                  <a:pt x="21" y="25"/>
                </a:moveTo>
                <a:lnTo>
                  <a:pt x="0" y="0"/>
                </a:lnTo>
                <a:lnTo>
                  <a:pt x="0" y="51"/>
                </a:lnTo>
                <a:lnTo>
                  <a:pt x="21" y="25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04" name="Freeform 109"/>
          <p:cNvSpPr>
            <a:spLocks/>
          </p:cNvSpPr>
          <p:nvPr/>
        </p:nvSpPr>
        <p:spPr bwMode="auto">
          <a:xfrm flipV="1">
            <a:off x="1651000" y="4310062"/>
            <a:ext cx="6305550" cy="1223963"/>
          </a:xfrm>
          <a:custGeom>
            <a:avLst/>
            <a:gdLst>
              <a:gd name="T0" fmla="*/ 0 w 26547"/>
              <a:gd name="T1" fmla="*/ 0 h 7444"/>
              <a:gd name="T2" fmla="*/ 15317 w 26547"/>
              <a:gd name="T3" fmla="*/ 0 h 7444"/>
              <a:gd name="T4" fmla="*/ 15364 w 26547"/>
              <a:gd name="T5" fmla="*/ 0 h 7444"/>
              <a:gd name="T6" fmla="*/ 15409 w 26547"/>
              <a:gd name="T7" fmla="*/ 0 h 7444"/>
              <a:gd name="T8" fmla="*/ 15453 w 26547"/>
              <a:gd name="T9" fmla="*/ 0 h 7444"/>
              <a:gd name="T10" fmla="*/ 15487 w 26547"/>
              <a:gd name="T11" fmla="*/ 0 h 7444"/>
              <a:gd name="T12" fmla="*/ 15534 w 26547"/>
              <a:gd name="T13" fmla="*/ 41 h 7444"/>
              <a:gd name="T14" fmla="*/ 15580 w 26547"/>
              <a:gd name="T15" fmla="*/ 26 h 7444"/>
              <a:gd name="T16" fmla="*/ 15620 w 26547"/>
              <a:gd name="T17" fmla="*/ 15 h 7444"/>
              <a:gd name="T18" fmla="*/ 15665 w 26547"/>
              <a:gd name="T19" fmla="*/ 6 h 7444"/>
              <a:gd name="T20" fmla="*/ 15710 w 26547"/>
              <a:gd name="T21" fmla="*/ 8 h 7444"/>
              <a:gd name="T22" fmla="*/ 15757 w 26547"/>
              <a:gd name="T23" fmla="*/ 1 h 7444"/>
              <a:gd name="T24" fmla="*/ 15810 w 26547"/>
              <a:gd name="T25" fmla="*/ 4 h 7444"/>
              <a:gd name="T26" fmla="*/ 15862 w 26547"/>
              <a:gd name="T27" fmla="*/ 4 h 7444"/>
              <a:gd name="T28" fmla="*/ 15917 w 26547"/>
              <a:gd name="T29" fmla="*/ 108 h 7444"/>
              <a:gd name="T30" fmla="*/ 15972 w 26547"/>
              <a:gd name="T31" fmla="*/ 1508 h 7444"/>
              <a:gd name="T32" fmla="*/ 16029 w 26547"/>
              <a:gd name="T33" fmla="*/ 4393 h 7444"/>
              <a:gd name="T34" fmla="*/ 16087 w 26547"/>
              <a:gd name="T35" fmla="*/ 7444 h 7444"/>
              <a:gd name="T36" fmla="*/ 16141 w 26547"/>
              <a:gd name="T37" fmla="*/ 5021 h 7444"/>
              <a:gd name="T38" fmla="*/ 16193 w 26547"/>
              <a:gd name="T39" fmla="*/ 2825 h 7444"/>
              <a:gd name="T40" fmla="*/ 16246 w 26547"/>
              <a:gd name="T41" fmla="*/ 1169 h 7444"/>
              <a:gd name="T42" fmla="*/ 16297 w 26547"/>
              <a:gd name="T43" fmla="*/ 414 h 7444"/>
              <a:gd name="T44" fmla="*/ 16352 w 26547"/>
              <a:gd name="T45" fmla="*/ 139 h 7444"/>
              <a:gd name="T46" fmla="*/ 16406 w 26547"/>
              <a:gd name="T47" fmla="*/ 80 h 7444"/>
              <a:gd name="T48" fmla="*/ 16459 w 26547"/>
              <a:gd name="T49" fmla="*/ 40 h 7444"/>
              <a:gd name="T50" fmla="*/ 16512 w 26547"/>
              <a:gd name="T51" fmla="*/ 21 h 7444"/>
              <a:gd name="T52" fmla="*/ 16569 w 26547"/>
              <a:gd name="T53" fmla="*/ 17 h 7444"/>
              <a:gd name="T54" fmla="*/ 16626 w 26547"/>
              <a:gd name="T55" fmla="*/ 12 h 7444"/>
              <a:gd name="T56" fmla="*/ 16674 w 26547"/>
              <a:gd name="T57" fmla="*/ 0 h 7444"/>
              <a:gd name="T58" fmla="*/ 16724 w 26547"/>
              <a:gd name="T59" fmla="*/ 0 h 7444"/>
              <a:gd name="T60" fmla="*/ 16772 w 26547"/>
              <a:gd name="T61" fmla="*/ 0 h 7444"/>
              <a:gd name="T62" fmla="*/ 16821 w 26547"/>
              <a:gd name="T63" fmla="*/ 0 h 7444"/>
              <a:gd name="T64" fmla="*/ 16871 w 26547"/>
              <a:gd name="T65" fmla="*/ 0 h 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547" h="7444">
                <a:moveTo>
                  <a:pt x="0" y="0"/>
                </a:moveTo>
                <a:lnTo>
                  <a:pt x="0" y="0"/>
                </a:lnTo>
                <a:lnTo>
                  <a:pt x="15291" y="0"/>
                </a:lnTo>
                <a:lnTo>
                  <a:pt x="15317" y="0"/>
                </a:lnTo>
                <a:lnTo>
                  <a:pt x="15342" y="0"/>
                </a:lnTo>
                <a:lnTo>
                  <a:pt x="15364" y="0"/>
                </a:lnTo>
                <a:lnTo>
                  <a:pt x="15387" y="0"/>
                </a:lnTo>
                <a:lnTo>
                  <a:pt x="15409" y="0"/>
                </a:lnTo>
                <a:lnTo>
                  <a:pt x="15431" y="0"/>
                </a:lnTo>
                <a:lnTo>
                  <a:pt x="15453" y="0"/>
                </a:lnTo>
                <a:lnTo>
                  <a:pt x="15470" y="0"/>
                </a:lnTo>
                <a:lnTo>
                  <a:pt x="15487" y="0"/>
                </a:lnTo>
                <a:lnTo>
                  <a:pt x="15511" y="51"/>
                </a:lnTo>
                <a:lnTo>
                  <a:pt x="15534" y="41"/>
                </a:lnTo>
                <a:lnTo>
                  <a:pt x="15557" y="27"/>
                </a:lnTo>
                <a:lnTo>
                  <a:pt x="15580" y="26"/>
                </a:lnTo>
                <a:lnTo>
                  <a:pt x="15600" y="14"/>
                </a:lnTo>
                <a:lnTo>
                  <a:pt x="15620" y="15"/>
                </a:lnTo>
                <a:lnTo>
                  <a:pt x="15643" y="7"/>
                </a:lnTo>
                <a:lnTo>
                  <a:pt x="15665" y="6"/>
                </a:lnTo>
                <a:lnTo>
                  <a:pt x="15688" y="12"/>
                </a:lnTo>
                <a:lnTo>
                  <a:pt x="15710" y="8"/>
                </a:lnTo>
                <a:lnTo>
                  <a:pt x="15731" y="2"/>
                </a:lnTo>
                <a:lnTo>
                  <a:pt x="15757" y="1"/>
                </a:lnTo>
                <a:lnTo>
                  <a:pt x="15783" y="6"/>
                </a:lnTo>
                <a:lnTo>
                  <a:pt x="15810" y="4"/>
                </a:lnTo>
                <a:lnTo>
                  <a:pt x="15836" y="5"/>
                </a:lnTo>
                <a:lnTo>
                  <a:pt x="15862" y="4"/>
                </a:lnTo>
                <a:lnTo>
                  <a:pt x="15890" y="12"/>
                </a:lnTo>
                <a:lnTo>
                  <a:pt x="15917" y="108"/>
                </a:lnTo>
                <a:lnTo>
                  <a:pt x="15945" y="489"/>
                </a:lnTo>
                <a:lnTo>
                  <a:pt x="15972" y="1508"/>
                </a:lnTo>
                <a:lnTo>
                  <a:pt x="15999" y="3208"/>
                </a:lnTo>
                <a:lnTo>
                  <a:pt x="16029" y="4393"/>
                </a:lnTo>
                <a:lnTo>
                  <a:pt x="16058" y="7124"/>
                </a:lnTo>
                <a:lnTo>
                  <a:pt x="16087" y="7444"/>
                </a:lnTo>
                <a:lnTo>
                  <a:pt x="16116" y="5919"/>
                </a:lnTo>
                <a:lnTo>
                  <a:pt x="16141" y="5021"/>
                </a:lnTo>
                <a:lnTo>
                  <a:pt x="16167" y="3951"/>
                </a:lnTo>
                <a:lnTo>
                  <a:pt x="16193" y="2825"/>
                </a:lnTo>
                <a:lnTo>
                  <a:pt x="16219" y="1721"/>
                </a:lnTo>
                <a:lnTo>
                  <a:pt x="16246" y="1169"/>
                </a:lnTo>
                <a:lnTo>
                  <a:pt x="16270" y="747"/>
                </a:lnTo>
                <a:lnTo>
                  <a:pt x="16297" y="414"/>
                </a:lnTo>
                <a:lnTo>
                  <a:pt x="16325" y="242"/>
                </a:lnTo>
                <a:lnTo>
                  <a:pt x="16352" y="139"/>
                </a:lnTo>
                <a:lnTo>
                  <a:pt x="16379" y="94"/>
                </a:lnTo>
                <a:lnTo>
                  <a:pt x="16406" y="80"/>
                </a:lnTo>
                <a:lnTo>
                  <a:pt x="16432" y="40"/>
                </a:lnTo>
                <a:lnTo>
                  <a:pt x="16459" y="40"/>
                </a:lnTo>
                <a:lnTo>
                  <a:pt x="16486" y="16"/>
                </a:lnTo>
                <a:lnTo>
                  <a:pt x="16512" y="21"/>
                </a:lnTo>
                <a:lnTo>
                  <a:pt x="16541" y="21"/>
                </a:lnTo>
                <a:lnTo>
                  <a:pt x="16569" y="17"/>
                </a:lnTo>
                <a:lnTo>
                  <a:pt x="16598" y="16"/>
                </a:lnTo>
                <a:lnTo>
                  <a:pt x="16626" y="12"/>
                </a:lnTo>
                <a:lnTo>
                  <a:pt x="16649" y="0"/>
                </a:lnTo>
                <a:lnTo>
                  <a:pt x="16674" y="0"/>
                </a:lnTo>
                <a:lnTo>
                  <a:pt x="16699" y="0"/>
                </a:lnTo>
                <a:lnTo>
                  <a:pt x="16724" y="0"/>
                </a:lnTo>
                <a:lnTo>
                  <a:pt x="16749" y="0"/>
                </a:lnTo>
                <a:lnTo>
                  <a:pt x="16772" y="0"/>
                </a:lnTo>
                <a:lnTo>
                  <a:pt x="16797" y="0"/>
                </a:lnTo>
                <a:lnTo>
                  <a:pt x="16821" y="0"/>
                </a:lnTo>
                <a:lnTo>
                  <a:pt x="16846" y="0"/>
                </a:lnTo>
                <a:lnTo>
                  <a:pt x="16871" y="0"/>
                </a:lnTo>
                <a:lnTo>
                  <a:pt x="26547" y="0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05" name="Freeform 110"/>
          <p:cNvSpPr>
            <a:spLocks/>
          </p:cNvSpPr>
          <p:nvPr/>
        </p:nvSpPr>
        <p:spPr bwMode="auto">
          <a:xfrm flipV="1">
            <a:off x="1651000" y="1471612"/>
            <a:ext cx="6305550" cy="4062413"/>
          </a:xfrm>
          <a:custGeom>
            <a:avLst/>
            <a:gdLst>
              <a:gd name="T0" fmla="*/ 0 w 26547"/>
              <a:gd name="T1" fmla="*/ 0 h 24703"/>
              <a:gd name="T2" fmla="*/ 15317 w 26547"/>
              <a:gd name="T3" fmla="*/ 0 h 24703"/>
              <a:gd name="T4" fmla="*/ 15364 w 26547"/>
              <a:gd name="T5" fmla="*/ 0 h 24703"/>
              <a:gd name="T6" fmla="*/ 15409 w 26547"/>
              <a:gd name="T7" fmla="*/ 0 h 24703"/>
              <a:gd name="T8" fmla="*/ 15453 w 26547"/>
              <a:gd name="T9" fmla="*/ 0 h 24703"/>
              <a:gd name="T10" fmla="*/ 15487 w 26547"/>
              <a:gd name="T11" fmla="*/ 0 h 24703"/>
              <a:gd name="T12" fmla="*/ 15534 w 26547"/>
              <a:gd name="T13" fmla="*/ 121 h 24703"/>
              <a:gd name="T14" fmla="*/ 15580 w 26547"/>
              <a:gd name="T15" fmla="*/ 131 h 24703"/>
              <a:gd name="T16" fmla="*/ 15620 w 26547"/>
              <a:gd name="T17" fmla="*/ 92 h 24703"/>
              <a:gd name="T18" fmla="*/ 15665 w 26547"/>
              <a:gd name="T19" fmla="*/ 58 h 24703"/>
              <a:gd name="T20" fmla="*/ 15710 w 26547"/>
              <a:gd name="T21" fmla="*/ 50 h 24703"/>
              <a:gd name="T22" fmla="*/ 15757 w 26547"/>
              <a:gd name="T23" fmla="*/ 29 h 24703"/>
              <a:gd name="T24" fmla="*/ 15810 w 26547"/>
              <a:gd name="T25" fmla="*/ 25 h 24703"/>
              <a:gd name="T26" fmla="*/ 15862 w 26547"/>
              <a:gd name="T27" fmla="*/ 53 h 24703"/>
              <a:gd name="T28" fmla="*/ 15917 w 26547"/>
              <a:gd name="T29" fmla="*/ 376 h 24703"/>
              <a:gd name="T30" fmla="*/ 15972 w 26547"/>
              <a:gd name="T31" fmla="*/ 5129 h 24703"/>
              <a:gd name="T32" fmla="*/ 16029 w 26547"/>
              <a:gd name="T33" fmla="*/ 20185 h 24703"/>
              <a:gd name="T34" fmla="*/ 16087 w 26547"/>
              <a:gd name="T35" fmla="*/ 24703 h 24703"/>
              <a:gd name="T36" fmla="*/ 16141 w 26547"/>
              <a:gd name="T37" fmla="*/ 18257 h 24703"/>
              <a:gd name="T38" fmla="*/ 16193 w 26547"/>
              <a:gd name="T39" fmla="*/ 10094 h 24703"/>
              <a:gd name="T40" fmla="*/ 16246 w 26547"/>
              <a:gd name="T41" fmla="*/ 4354 h 24703"/>
              <a:gd name="T42" fmla="*/ 16297 w 26547"/>
              <a:gd name="T43" fmla="*/ 1644 h 24703"/>
              <a:gd name="T44" fmla="*/ 16352 w 26547"/>
              <a:gd name="T45" fmla="*/ 586 h 24703"/>
              <a:gd name="T46" fmla="*/ 16406 w 26547"/>
              <a:gd name="T47" fmla="*/ 285 h 24703"/>
              <a:gd name="T48" fmla="*/ 16459 w 26547"/>
              <a:gd name="T49" fmla="*/ 108 h 24703"/>
              <a:gd name="T50" fmla="*/ 16512 w 26547"/>
              <a:gd name="T51" fmla="*/ 75 h 24703"/>
              <a:gd name="T52" fmla="*/ 16569 w 26547"/>
              <a:gd name="T53" fmla="*/ 58 h 24703"/>
              <a:gd name="T54" fmla="*/ 16626 w 26547"/>
              <a:gd name="T55" fmla="*/ 59 h 24703"/>
              <a:gd name="T56" fmla="*/ 16674 w 26547"/>
              <a:gd name="T57" fmla="*/ 0 h 24703"/>
              <a:gd name="T58" fmla="*/ 16724 w 26547"/>
              <a:gd name="T59" fmla="*/ 0 h 24703"/>
              <a:gd name="T60" fmla="*/ 16772 w 26547"/>
              <a:gd name="T61" fmla="*/ 0 h 24703"/>
              <a:gd name="T62" fmla="*/ 16821 w 26547"/>
              <a:gd name="T63" fmla="*/ 0 h 24703"/>
              <a:gd name="T64" fmla="*/ 16871 w 26547"/>
              <a:gd name="T65" fmla="*/ 0 h 24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547" h="24703">
                <a:moveTo>
                  <a:pt x="0" y="0"/>
                </a:moveTo>
                <a:lnTo>
                  <a:pt x="0" y="0"/>
                </a:lnTo>
                <a:lnTo>
                  <a:pt x="15291" y="0"/>
                </a:lnTo>
                <a:lnTo>
                  <a:pt x="15317" y="0"/>
                </a:lnTo>
                <a:lnTo>
                  <a:pt x="15342" y="0"/>
                </a:lnTo>
                <a:lnTo>
                  <a:pt x="15364" y="0"/>
                </a:lnTo>
                <a:lnTo>
                  <a:pt x="15387" y="0"/>
                </a:lnTo>
                <a:lnTo>
                  <a:pt x="15409" y="0"/>
                </a:lnTo>
                <a:lnTo>
                  <a:pt x="15431" y="0"/>
                </a:lnTo>
                <a:lnTo>
                  <a:pt x="15453" y="0"/>
                </a:lnTo>
                <a:lnTo>
                  <a:pt x="15470" y="0"/>
                </a:lnTo>
                <a:lnTo>
                  <a:pt x="15487" y="0"/>
                </a:lnTo>
                <a:lnTo>
                  <a:pt x="15511" y="172"/>
                </a:lnTo>
                <a:lnTo>
                  <a:pt x="15534" y="121"/>
                </a:lnTo>
                <a:lnTo>
                  <a:pt x="15557" y="125"/>
                </a:lnTo>
                <a:lnTo>
                  <a:pt x="15580" y="131"/>
                </a:lnTo>
                <a:lnTo>
                  <a:pt x="15600" y="82"/>
                </a:lnTo>
                <a:lnTo>
                  <a:pt x="15620" y="92"/>
                </a:lnTo>
                <a:lnTo>
                  <a:pt x="15643" y="71"/>
                </a:lnTo>
                <a:lnTo>
                  <a:pt x="15665" y="58"/>
                </a:lnTo>
                <a:lnTo>
                  <a:pt x="15688" y="60"/>
                </a:lnTo>
                <a:lnTo>
                  <a:pt x="15710" y="50"/>
                </a:lnTo>
                <a:lnTo>
                  <a:pt x="15731" y="29"/>
                </a:lnTo>
                <a:lnTo>
                  <a:pt x="15757" y="29"/>
                </a:lnTo>
                <a:lnTo>
                  <a:pt x="15783" y="35"/>
                </a:lnTo>
                <a:lnTo>
                  <a:pt x="15810" y="25"/>
                </a:lnTo>
                <a:lnTo>
                  <a:pt x="15836" y="33"/>
                </a:lnTo>
                <a:lnTo>
                  <a:pt x="15862" y="53"/>
                </a:lnTo>
                <a:lnTo>
                  <a:pt x="15890" y="144"/>
                </a:lnTo>
                <a:lnTo>
                  <a:pt x="15917" y="376"/>
                </a:lnTo>
                <a:lnTo>
                  <a:pt x="15945" y="1683"/>
                </a:lnTo>
                <a:lnTo>
                  <a:pt x="15972" y="5129"/>
                </a:lnTo>
                <a:lnTo>
                  <a:pt x="15999" y="12248"/>
                </a:lnTo>
                <a:lnTo>
                  <a:pt x="16029" y="20185"/>
                </a:lnTo>
                <a:lnTo>
                  <a:pt x="16058" y="24431"/>
                </a:lnTo>
                <a:lnTo>
                  <a:pt x="16087" y="24703"/>
                </a:lnTo>
                <a:lnTo>
                  <a:pt x="16116" y="23025"/>
                </a:lnTo>
                <a:lnTo>
                  <a:pt x="16141" y="18257"/>
                </a:lnTo>
                <a:lnTo>
                  <a:pt x="16167" y="15221"/>
                </a:lnTo>
                <a:lnTo>
                  <a:pt x="16193" y="10094"/>
                </a:lnTo>
                <a:lnTo>
                  <a:pt x="16219" y="7209"/>
                </a:lnTo>
                <a:lnTo>
                  <a:pt x="16246" y="4354"/>
                </a:lnTo>
                <a:lnTo>
                  <a:pt x="16270" y="2712"/>
                </a:lnTo>
                <a:lnTo>
                  <a:pt x="16297" y="1644"/>
                </a:lnTo>
                <a:lnTo>
                  <a:pt x="16325" y="950"/>
                </a:lnTo>
                <a:lnTo>
                  <a:pt x="16352" y="586"/>
                </a:lnTo>
                <a:lnTo>
                  <a:pt x="16379" y="379"/>
                </a:lnTo>
                <a:lnTo>
                  <a:pt x="16406" y="285"/>
                </a:lnTo>
                <a:lnTo>
                  <a:pt x="16432" y="181"/>
                </a:lnTo>
                <a:lnTo>
                  <a:pt x="16459" y="108"/>
                </a:lnTo>
                <a:lnTo>
                  <a:pt x="16486" y="118"/>
                </a:lnTo>
                <a:lnTo>
                  <a:pt x="16512" y="75"/>
                </a:lnTo>
                <a:lnTo>
                  <a:pt x="16541" y="66"/>
                </a:lnTo>
                <a:lnTo>
                  <a:pt x="16569" y="58"/>
                </a:lnTo>
                <a:lnTo>
                  <a:pt x="16598" y="75"/>
                </a:lnTo>
                <a:lnTo>
                  <a:pt x="16626" y="59"/>
                </a:lnTo>
                <a:lnTo>
                  <a:pt x="16649" y="0"/>
                </a:lnTo>
                <a:lnTo>
                  <a:pt x="16674" y="0"/>
                </a:lnTo>
                <a:lnTo>
                  <a:pt x="16699" y="0"/>
                </a:lnTo>
                <a:lnTo>
                  <a:pt x="16724" y="0"/>
                </a:lnTo>
                <a:lnTo>
                  <a:pt x="16749" y="0"/>
                </a:lnTo>
                <a:lnTo>
                  <a:pt x="16772" y="0"/>
                </a:lnTo>
                <a:lnTo>
                  <a:pt x="16797" y="0"/>
                </a:lnTo>
                <a:lnTo>
                  <a:pt x="16821" y="0"/>
                </a:lnTo>
                <a:lnTo>
                  <a:pt x="16846" y="0"/>
                </a:lnTo>
                <a:lnTo>
                  <a:pt x="16871" y="0"/>
                </a:lnTo>
                <a:lnTo>
                  <a:pt x="26547" y="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06" name="Rectangle 111"/>
          <p:cNvSpPr>
            <a:spLocks noChangeArrowheads="1"/>
          </p:cNvSpPr>
          <p:nvPr/>
        </p:nvSpPr>
        <p:spPr bwMode="auto">
          <a:xfrm>
            <a:off x="5180013" y="1316037"/>
            <a:ext cx="5778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12.42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49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287" y="682625"/>
            <a:ext cx="8148637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7" y="885825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66812" y="1241425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95287" y="682625"/>
            <a:ext cx="8148637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28575" y="640318"/>
            <a:ext cx="83108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391.000/349.100 amu Expected RT: 13.5 ID: Sclerotiorin 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de-DE" altLang="de-DE" sz="1400" dirty="0">
                <a:solidFill>
                  <a:srgbClr val="000000"/>
                </a:solidFill>
              </a:rPr>
              <a:t>DTO 417-I7)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166812" y="5884863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241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68487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24087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79687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2576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8136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63696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81449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337049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83124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038724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94324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740399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95999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451599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96087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151687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9776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85336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08962" y="588486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2" name="Line 34"/>
          <p:cNvSpPr>
            <a:spLocks noChangeShapeType="1"/>
          </p:cNvSpPr>
          <p:nvPr/>
        </p:nvSpPr>
        <p:spPr bwMode="auto">
          <a:xfrm>
            <a:off x="1868487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3" name="Line 35"/>
          <p:cNvSpPr>
            <a:spLocks noChangeShapeType="1"/>
          </p:cNvSpPr>
          <p:nvPr/>
        </p:nvSpPr>
        <p:spPr bwMode="auto">
          <a:xfrm>
            <a:off x="2579687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5" name="Line 36"/>
          <p:cNvSpPr>
            <a:spLocks noChangeShapeType="1"/>
          </p:cNvSpPr>
          <p:nvPr/>
        </p:nvSpPr>
        <p:spPr bwMode="auto">
          <a:xfrm>
            <a:off x="3281362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6" name="Line 37"/>
          <p:cNvSpPr>
            <a:spLocks noChangeShapeType="1"/>
          </p:cNvSpPr>
          <p:nvPr/>
        </p:nvSpPr>
        <p:spPr bwMode="auto">
          <a:xfrm>
            <a:off x="3981449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7" name="Line 38"/>
          <p:cNvSpPr>
            <a:spLocks noChangeShapeType="1"/>
          </p:cNvSpPr>
          <p:nvPr/>
        </p:nvSpPr>
        <p:spPr bwMode="auto">
          <a:xfrm>
            <a:off x="4683124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8" name="Line 39"/>
          <p:cNvSpPr>
            <a:spLocks noChangeShapeType="1"/>
          </p:cNvSpPr>
          <p:nvPr/>
        </p:nvSpPr>
        <p:spPr bwMode="auto">
          <a:xfrm>
            <a:off x="5394324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19" name="Line 40"/>
          <p:cNvSpPr>
            <a:spLocks noChangeShapeType="1"/>
          </p:cNvSpPr>
          <p:nvPr/>
        </p:nvSpPr>
        <p:spPr bwMode="auto">
          <a:xfrm>
            <a:off x="6095999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20" name="Line 41"/>
          <p:cNvSpPr>
            <a:spLocks noChangeShapeType="1"/>
          </p:cNvSpPr>
          <p:nvPr/>
        </p:nvSpPr>
        <p:spPr bwMode="auto">
          <a:xfrm>
            <a:off x="6796087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21" name="Line 42"/>
          <p:cNvSpPr>
            <a:spLocks noChangeShapeType="1"/>
          </p:cNvSpPr>
          <p:nvPr/>
        </p:nvSpPr>
        <p:spPr bwMode="auto">
          <a:xfrm>
            <a:off x="7497762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22" name="Line 43"/>
          <p:cNvSpPr>
            <a:spLocks noChangeShapeType="1"/>
          </p:cNvSpPr>
          <p:nvPr/>
        </p:nvSpPr>
        <p:spPr bwMode="auto">
          <a:xfrm>
            <a:off x="8208962" y="588486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23" name="Rectangle 44"/>
          <p:cNvSpPr>
            <a:spLocks noChangeArrowheads="1"/>
          </p:cNvSpPr>
          <p:nvPr/>
        </p:nvSpPr>
        <p:spPr bwMode="auto">
          <a:xfrm>
            <a:off x="1771649" y="592455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4" name="Rectangle 45"/>
          <p:cNvSpPr>
            <a:spLocks noChangeArrowheads="1"/>
          </p:cNvSpPr>
          <p:nvPr/>
        </p:nvSpPr>
        <p:spPr bwMode="auto">
          <a:xfrm>
            <a:off x="2482849" y="592455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5" name="Rectangle 46"/>
          <p:cNvSpPr>
            <a:spLocks noChangeArrowheads="1"/>
          </p:cNvSpPr>
          <p:nvPr/>
        </p:nvSpPr>
        <p:spPr bwMode="auto">
          <a:xfrm>
            <a:off x="3184524" y="592455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6" name="Rectangle 47"/>
          <p:cNvSpPr>
            <a:spLocks noChangeArrowheads="1"/>
          </p:cNvSpPr>
          <p:nvPr/>
        </p:nvSpPr>
        <p:spPr bwMode="auto">
          <a:xfrm>
            <a:off x="3884612" y="592455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7" name="Rectangle 48"/>
          <p:cNvSpPr>
            <a:spLocks noChangeArrowheads="1"/>
          </p:cNvSpPr>
          <p:nvPr/>
        </p:nvSpPr>
        <p:spPr bwMode="auto">
          <a:xfrm>
            <a:off x="4530724" y="592455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8" name="Rectangle 49"/>
          <p:cNvSpPr>
            <a:spLocks noChangeArrowheads="1"/>
          </p:cNvSpPr>
          <p:nvPr/>
        </p:nvSpPr>
        <p:spPr bwMode="auto">
          <a:xfrm>
            <a:off x="5241924" y="592455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9" name="Rectangle 50"/>
          <p:cNvSpPr>
            <a:spLocks noChangeArrowheads="1"/>
          </p:cNvSpPr>
          <p:nvPr/>
        </p:nvSpPr>
        <p:spPr bwMode="auto">
          <a:xfrm>
            <a:off x="5943599" y="592455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30" name="Rectangle 51"/>
          <p:cNvSpPr>
            <a:spLocks noChangeArrowheads="1"/>
          </p:cNvSpPr>
          <p:nvPr/>
        </p:nvSpPr>
        <p:spPr bwMode="auto">
          <a:xfrm>
            <a:off x="6643687" y="592455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31" name="Rectangle 52"/>
          <p:cNvSpPr>
            <a:spLocks noChangeArrowheads="1"/>
          </p:cNvSpPr>
          <p:nvPr/>
        </p:nvSpPr>
        <p:spPr bwMode="auto">
          <a:xfrm>
            <a:off x="7345362" y="592455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32" name="Rectangle 53"/>
          <p:cNvSpPr>
            <a:spLocks noChangeArrowheads="1"/>
          </p:cNvSpPr>
          <p:nvPr/>
        </p:nvSpPr>
        <p:spPr bwMode="auto">
          <a:xfrm>
            <a:off x="8056562" y="592455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33" name="Rectangle 54"/>
          <p:cNvSpPr>
            <a:spLocks noChangeArrowheads="1"/>
          </p:cNvSpPr>
          <p:nvPr/>
        </p:nvSpPr>
        <p:spPr bwMode="auto">
          <a:xfrm>
            <a:off x="4313237" y="6118225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34" name="Line 55"/>
          <p:cNvSpPr>
            <a:spLocks noChangeShapeType="1"/>
          </p:cNvSpPr>
          <p:nvPr/>
        </p:nvSpPr>
        <p:spPr bwMode="auto">
          <a:xfrm flipV="1">
            <a:off x="1166812" y="1241425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35" name="Line 56"/>
          <p:cNvSpPr>
            <a:spLocks noChangeShapeType="1"/>
          </p:cNvSpPr>
          <p:nvPr/>
        </p:nvSpPr>
        <p:spPr bwMode="auto">
          <a:xfrm flipH="1">
            <a:off x="1157287" y="58848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36" name="Line 57"/>
          <p:cNvSpPr>
            <a:spLocks noChangeShapeType="1"/>
          </p:cNvSpPr>
          <p:nvPr/>
        </p:nvSpPr>
        <p:spPr bwMode="auto">
          <a:xfrm flipH="1">
            <a:off x="1157287" y="5721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37" name="Line 58"/>
          <p:cNvSpPr>
            <a:spLocks noChangeShapeType="1"/>
          </p:cNvSpPr>
          <p:nvPr/>
        </p:nvSpPr>
        <p:spPr bwMode="auto">
          <a:xfrm flipH="1">
            <a:off x="1157287" y="55499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38" name="Line 59"/>
          <p:cNvSpPr>
            <a:spLocks noChangeShapeType="1"/>
          </p:cNvSpPr>
          <p:nvPr/>
        </p:nvSpPr>
        <p:spPr bwMode="auto">
          <a:xfrm flipH="1">
            <a:off x="1157287" y="5386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39" name="Line 60"/>
          <p:cNvSpPr>
            <a:spLocks noChangeShapeType="1"/>
          </p:cNvSpPr>
          <p:nvPr/>
        </p:nvSpPr>
        <p:spPr bwMode="auto">
          <a:xfrm flipH="1">
            <a:off x="1157287" y="52244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0" name="Line 61"/>
          <p:cNvSpPr>
            <a:spLocks noChangeShapeType="1"/>
          </p:cNvSpPr>
          <p:nvPr/>
        </p:nvSpPr>
        <p:spPr bwMode="auto">
          <a:xfrm flipH="1">
            <a:off x="1157287" y="50514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1" name="Line 62"/>
          <p:cNvSpPr>
            <a:spLocks noChangeShapeType="1"/>
          </p:cNvSpPr>
          <p:nvPr/>
        </p:nvSpPr>
        <p:spPr bwMode="auto">
          <a:xfrm flipH="1">
            <a:off x="1157287" y="48895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2" name="Line 63"/>
          <p:cNvSpPr>
            <a:spLocks noChangeShapeType="1"/>
          </p:cNvSpPr>
          <p:nvPr/>
        </p:nvSpPr>
        <p:spPr bwMode="auto">
          <a:xfrm flipH="1">
            <a:off x="1157287" y="47259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3" name="Line 64"/>
          <p:cNvSpPr>
            <a:spLocks noChangeShapeType="1"/>
          </p:cNvSpPr>
          <p:nvPr/>
        </p:nvSpPr>
        <p:spPr bwMode="auto">
          <a:xfrm flipH="1">
            <a:off x="1157287" y="4552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4" name="Line 65"/>
          <p:cNvSpPr>
            <a:spLocks noChangeShapeType="1"/>
          </p:cNvSpPr>
          <p:nvPr/>
        </p:nvSpPr>
        <p:spPr bwMode="auto">
          <a:xfrm flipH="1">
            <a:off x="1157287" y="4391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5" name="Line 66"/>
          <p:cNvSpPr>
            <a:spLocks noChangeShapeType="1"/>
          </p:cNvSpPr>
          <p:nvPr/>
        </p:nvSpPr>
        <p:spPr bwMode="auto">
          <a:xfrm flipH="1">
            <a:off x="1157287" y="42291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6" name="Line 67"/>
          <p:cNvSpPr>
            <a:spLocks noChangeShapeType="1"/>
          </p:cNvSpPr>
          <p:nvPr/>
        </p:nvSpPr>
        <p:spPr bwMode="auto">
          <a:xfrm flipH="1">
            <a:off x="1157287" y="40560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7" name="Line 68"/>
          <p:cNvSpPr>
            <a:spLocks noChangeShapeType="1"/>
          </p:cNvSpPr>
          <p:nvPr/>
        </p:nvSpPr>
        <p:spPr bwMode="auto">
          <a:xfrm flipH="1">
            <a:off x="1157287" y="3892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8" name="Line 69"/>
          <p:cNvSpPr>
            <a:spLocks noChangeShapeType="1"/>
          </p:cNvSpPr>
          <p:nvPr/>
        </p:nvSpPr>
        <p:spPr bwMode="auto">
          <a:xfrm flipH="1">
            <a:off x="1157287" y="37306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49" name="Line 70"/>
          <p:cNvSpPr>
            <a:spLocks noChangeShapeType="1"/>
          </p:cNvSpPr>
          <p:nvPr/>
        </p:nvSpPr>
        <p:spPr bwMode="auto">
          <a:xfrm flipH="1">
            <a:off x="1157287" y="3557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0" name="Line 71"/>
          <p:cNvSpPr>
            <a:spLocks noChangeShapeType="1"/>
          </p:cNvSpPr>
          <p:nvPr/>
        </p:nvSpPr>
        <p:spPr bwMode="auto">
          <a:xfrm flipH="1">
            <a:off x="1157287" y="33956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1" name="Line 72"/>
          <p:cNvSpPr>
            <a:spLocks noChangeShapeType="1"/>
          </p:cNvSpPr>
          <p:nvPr/>
        </p:nvSpPr>
        <p:spPr bwMode="auto">
          <a:xfrm flipH="1">
            <a:off x="1157287" y="3232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2" name="Line 73"/>
          <p:cNvSpPr>
            <a:spLocks noChangeShapeType="1"/>
          </p:cNvSpPr>
          <p:nvPr/>
        </p:nvSpPr>
        <p:spPr bwMode="auto">
          <a:xfrm flipH="1">
            <a:off x="1157287" y="30607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3" name="Line 74"/>
          <p:cNvSpPr>
            <a:spLocks noChangeShapeType="1"/>
          </p:cNvSpPr>
          <p:nvPr/>
        </p:nvSpPr>
        <p:spPr bwMode="auto">
          <a:xfrm flipH="1">
            <a:off x="1157287" y="28971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4" name="Line 75"/>
          <p:cNvSpPr>
            <a:spLocks noChangeShapeType="1"/>
          </p:cNvSpPr>
          <p:nvPr/>
        </p:nvSpPr>
        <p:spPr bwMode="auto">
          <a:xfrm flipH="1">
            <a:off x="1157287" y="27352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5" name="Line 76"/>
          <p:cNvSpPr>
            <a:spLocks noChangeShapeType="1"/>
          </p:cNvSpPr>
          <p:nvPr/>
        </p:nvSpPr>
        <p:spPr bwMode="auto">
          <a:xfrm flipH="1">
            <a:off x="1157287" y="25622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6" name="Line 77"/>
          <p:cNvSpPr>
            <a:spLocks noChangeShapeType="1"/>
          </p:cNvSpPr>
          <p:nvPr/>
        </p:nvSpPr>
        <p:spPr bwMode="auto">
          <a:xfrm flipH="1">
            <a:off x="1157287" y="24003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7" name="Line 78"/>
          <p:cNvSpPr>
            <a:spLocks noChangeShapeType="1"/>
          </p:cNvSpPr>
          <p:nvPr/>
        </p:nvSpPr>
        <p:spPr bwMode="auto">
          <a:xfrm flipH="1">
            <a:off x="1157287" y="2236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8" name="Line 79"/>
          <p:cNvSpPr>
            <a:spLocks noChangeShapeType="1"/>
          </p:cNvSpPr>
          <p:nvPr/>
        </p:nvSpPr>
        <p:spPr bwMode="auto">
          <a:xfrm flipH="1">
            <a:off x="1157287" y="2063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59" name="Line 80"/>
          <p:cNvSpPr>
            <a:spLocks noChangeShapeType="1"/>
          </p:cNvSpPr>
          <p:nvPr/>
        </p:nvSpPr>
        <p:spPr bwMode="auto">
          <a:xfrm flipH="1">
            <a:off x="1157287" y="1901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0" name="Line 81"/>
          <p:cNvSpPr>
            <a:spLocks noChangeShapeType="1"/>
          </p:cNvSpPr>
          <p:nvPr/>
        </p:nvSpPr>
        <p:spPr bwMode="auto">
          <a:xfrm flipH="1">
            <a:off x="1157287" y="17399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1" name="Line 82"/>
          <p:cNvSpPr>
            <a:spLocks noChangeShapeType="1"/>
          </p:cNvSpPr>
          <p:nvPr/>
        </p:nvSpPr>
        <p:spPr bwMode="auto">
          <a:xfrm flipH="1">
            <a:off x="1157287" y="15668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2" name="Line 83"/>
          <p:cNvSpPr>
            <a:spLocks noChangeShapeType="1"/>
          </p:cNvSpPr>
          <p:nvPr/>
        </p:nvSpPr>
        <p:spPr bwMode="auto">
          <a:xfrm flipH="1">
            <a:off x="1157287" y="1403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3" name="Line 84"/>
          <p:cNvSpPr>
            <a:spLocks noChangeShapeType="1"/>
          </p:cNvSpPr>
          <p:nvPr/>
        </p:nvSpPr>
        <p:spPr bwMode="auto">
          <a:xfrm flipH="1">
            <a:off x="1147762" y="588486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4" name="Line 85"/>
          <p:cNvSpPr>
            <a:spLocks noChangeShapeType="1"/>
          </p:cNvSpPr>
          <p:nvPr/>
        </p:nvSpPr>
        <p:spPr bwMode="auto">
          <a:xfrm flipH="1">
            <a:off x="1147762" y="55499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5" name="Line 86"/>
          <p:cNvSpPr>
            <a:spLocks noChangeShapeType="1"/>
          </p:cNvSpPr>
          <p:nvPr/>
        </p:nvSpPr>
        <p:spPr bwMode="auto">
          <a:xfrm flipH="1">
            <a:off x="1147762" y="522446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6" name="Line 87"/>
          <p:cNvSpPr>
            <a:spLocks noChangeShapeType="1"/>
          </p:cNvSpPr>
          <p:nvPr/>
        </p:nvSpPr>
        <p:spPr bwMode="auto">
          <a:xfrm flipH="1">
            <a:off x="1147762" y="48895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7" name="Line 88"/>
          <p:cNvSpPr>
            <a:spLocks noChangeShapeType="1"/>
          </p:cNvSpPr>
          <p:nvPr/>
        </p:nvSpPr>
        <p:spPr bwMode="auto">
          <a:xfrm flipH="1">
            <a:off x="1147762" y="4552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8" name="Line 89"/>
          <p:cNvSpPr>
            <a:spLocks noChangeShapeType="1"/>
          </p:cNvSpPr>
          <p:nvPr/>
        </p:nvSpPr>
        <p:spPr bwMode="auto">
          <a:xfrm flipH="1">
            <a:off x="1147762" y="42291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69" name="Line 90"/>
          <p:cNvSpPr>
            <a:spLocks noChangeShapeType="1"/>
          </p:cNvSpPr>
          <p:nvPr/>
        </p:nvSpPr>
        <p:spPr bwMode="auto">
          <a:xfrm flipH="1">
            <a:off x="1147762" y="3892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0" name="Line 91"/>
          <p:cNvSpPr>
            <a:spLocks noChangeShapeType="1"/>
          </p:cNvSpPr>
          <p:nvPr/>
        </p:nvSpPr>
        <p:spPr bwMode="auto">
          <a:xfrm flipH="1">
            <a:off x="1147762" y="35575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1" name="Line 92"/>
          <p:cNvSpPr>
            <a:spLocks noChangeShapeType="1"/>
          </p:cNvSpPr>
          <p:nvPr/>
        </p:nvSpPr>
        <p:spPr bwMode="auto">
          <a:xfrm flipH="1">
            <a:off x="1147762" y="32321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2" name="Line 93"/>
          <p:cNvSpPr>
            <a:spLocks noChangeShapeType="1"/>
          </p:cNvSpPr>
          <p:nvPr/>
        </p:nvSpPr>
        <p:spPr bwMode="auto">
          <a:xfrm flipH="1">
            <a:off x="1147762" y="28971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3" name="Line 94"/>
          <p:cNvSpPr>
            <a:spLocks noChangeShapeType="1"/>
          </p:cNvSpPr>
          <p:nvPr/>
        </p:nvSpPr>
        <p:spPr bwMode="auto">
          <a:xfrm flipH="1">
            <a:off x="1147762" y="25622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4" name="Line 95"/>
          <p:cNvSpPr>
            <a:spLocks noChangeShapeType="1"/>
          </p:cNvSpPr>
          <p:nvPr/>
        </p:nvSpPr>
        <p:spPr bwMode="auto">
          <a:xfrm flipH="1">
            <a:off x="1147762" y="22367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5" name="Line 96"/>
          <p:cNvSpPr>
            <a:spLocks noChangeShapeType="1"/>
          </p:cNvSpPr>
          <p:nvPr/>
        </p:nvSpPr>
        <p:spPr bwMode="auto">
          <a:xfrm flipH="1">
            <a:off x="1147762" y="19018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6" name="Line 97"/>
          <p:cNvSpPr>
            <a:spLocks noChangeShapeType="1"/>
          </p:cNvSpPr>
          <p:nvPr/>
        </p:nvSpPr>
        <p:spPr bwMode="auto">
          <a:xfrm flipH="1">
            <a:off x="1147762" y="156686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77" name="Rectangle 98"/>
          <p:cNvSpPr>
            <a:spLocks noChangeArrowheads="1"/>
          </p:cNvSpPr>
          <p:nvPr/>
        </p:nvSpPr>
        <p:spPr bwMode="auto">
          <a:xfrm>
            <a:off x="760412" y="5783263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78" name="Rectangle 99"/>
          <p:cNvSpPr>
            <a:spLocks noChangeArrowheads="1"/>
          </p:cNvSpPr>
          <p:nvPr/>
        </p:nvSpPr>
        <p:spPr bwMode="auto">
          <a:xfrm>
            <a:off x="536574" y="54578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79" name="Rectangle 100"/>
          <p:cNvSpPr>
            <a:spLocks noChangeArrowheads="1"/>
          </p:cNvSpPr>
          <p:nvPr/>
        </p:nvSpPr>
        <p:spPr bwMode="auto">
          <a:xfrm>
            <a:off x="536574" y="512286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0" name="Rectangle 101"/>
          <p:cNvSpPr>
            <a:spLocks noChangeArrowheads="1"/>
          </p:cNvSpPr>
          <p:nvPr/>
        </p:nvSpPr>
        <p:spPr bwMode="auto">
          <a:xfrm>
            <a:off x="536574" y="478790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1" name="Rectangle 102"/>
          <p:cNvSpPr>
            <a:spLocks noChangeArrowheads="1"/>
          </p:cNvSpPr>
          <p:nvPr/>
        </p:nvSpPr>
        <p:spPr bwMode="auto">
          <a:xfrm>
            <a:off x="536574" y="446246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2" name="Rectangle 103"/>
          <p:cNvSpPr>
            <a:spLocks noChangeArrowheads="1"/>
          </p:cNvSpPr>
          <p:nvPr/>
        </p:nvSpPr>
        <p:spPr bwMode="auto">
          <a:xfrm>
            <a:off x="536574" y="412750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3" name="Rectangle 104"/>
          <p:cNvSpPr>
            <a:spLocks noChangeArrowheads="1"/>
          </p:cNvSpPr>
          <p:nvPr/>
        </p:nvSpPr>
        <p:spPr bwMode="auto">
          <a:xfrm>
            <a:off x="536574" y="37909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4" name="Rectangle 105"/>
          <p:cNvSpPr>
            <a:spLocks noChangeArrowheads="1"/>
          </p:cNvSpPr>
          <p:nvPr/>
        </p:nvSpPr>
        <p:spPr bwMode="auto">
          <a:xfrm>
            <a:off x="536574" y="346710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5" name="Rectangle 106"/>
          <p:cNvSpPr>
            <a:spLocks noChangeArrowheads="1"/>
          </p:cNvSpPr>
          <p:nvPr/>
        </p:nvSpPr>
        <p:spPr bwMode="auto">
          <a:xfrm>
            <a:off x="536574" y="31305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6" name="Rectangle 107"/>
          <p:cNvSpPr>
            <a:spLocks noChangeArrowheads="1"/>
          </p:cNvSpPr>
          <p:nvPr/>
        </p:nvSpPr>
        <p:spPr bwMode="auto">
          <a:xfrm>
            <a:off x="536574" y="27955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7" name="Rectangle 108"/>
          <p:cNvSpPr>
            <a:spLocks noChangeArrowheads="1"/>
          </p:cNvSpPr>
          <p:nvPr/>
        </p:nvSpPr>
        <p:spPr bwMode="auto">
          <a:xfrm>
            <a:off x="536574" y="24701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8" name="Rectangle 109"/>
          <p:cNvSpPr>
            <a:spLocks noChangeArrowheads="1"/>
          </p:cNvSpPr>
          <p:nvPr/>
        </p:nvSpPr>
        <p:spPr bwMode="auto">
          <a:xfrm>
            <a:off x="536574" y="21351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1.1e7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89" name="Rectangle 110"/>
          <p:cNvSpPr>
            <a:spLocks noChangeArrowheads="1"/>
          </p:cNvSpPr>
          <p:nvPr/>
        </p:nvSpPr>
        <p:spPr bwMode="auto">
          <a:xfrm>
            <a:off x="536574" y="18002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90" name="Rectangle 111"/>
          <p:cNvSpPr>
            <a:spLocks noChangeArrowheads="1"/>
          </p:cNvSpPr>
          <p:nvPr/>
        </p:nvSpPr>
        <p:spPr bwMode="auto">
          <a:xfrm>
            <a:off x="536574" y="14747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1.3e7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91" name="Rectangle 112"/>
          <p:cNvSpPr>
            <a:spLocks noChangeArrowheads="1"/>
          </p:cNvSpPr>
          <p:nvPr/>
        </p:nvSpPr>
        <p:spPr bwMode="auto">
          <a:xfrm>
            <a:off x="536574" y="11398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92" name="Rectangle 113"/>
          <p:cNvSpPr>
            <a:spLocks noChangeArrowheads="1"/>
          </p:cNvSpPr>
          <p:nvPr/>
        </p:nvSpPr>
        <p:spPr bwMode="auto">
          <a:xfrm rot="5400000">
            <a:off x="-341313" y="3467100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93" name="Freeform 114"/>
          <p:cNvSpPr>
            <a:spLocks/>
          </p:cNvSpPr>
          <p:nvPr/>
        </p:nvSpPr>
        <p:spPr bwMode="auto">
          <a:xfrm>
            <a:off x="1136649" y="5619750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94" name="Freeform 115"/>
          <p:cNvSpPr>
            <a:spLocks/>
          </p:cNvSpPr>
          <p:nvPr/>
        </p:nvSpPr>
        <p:spPr bwMode="auto">
          <a:xfrm>
            <a:off x="1166812" y="1241425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449 w 710"/>
              <a:gd name="T5" fmla="*/ 457 h 457"/>
              <a:gd name="T6" fmla="*/ 450 w 710"/>
              <a:gd name="T7" fmla="*/ 457 h 457"/>
              <a:gd name="T8" fmla="*/ 451 w 710"/>
              <a:gd name="T9" fmla="*/ 457 h 457"/>
              <a:gd name="T10" fmla="*/ 451 w 710"/>
              <a:gd name="T11" fmla="*/ 457 h 457"/>
              <a:gd name="T12" fmla="*/ 452 w 710"/>
              <a:gd name="T13" fmla="*/ 457 h 457"/>
              <a:gd name="T14" fmla="*/ 453 w 710"/>
              <a:gd name="T15" fmla="*/ 457 h 457"/>
              <a:gd name="T16" fmla="*/ 454 w 710"/>
              <a:gd name="T17" fmla="*/ 457 h 457"/>
              <a:gd name="T18" fmla="*/ 454 w 710"/>
              <a:gd name="T19" fmla="*/ 457 h 457"/>
              <a:gd name="T20" fmla="*/ 455 w 710"/>
              <a:gd name="T21" fmla="*/ 457 h 457"/>
              <a:gd name="T22" fmla="*/ 456 w 710"/>
              <a:gd name="T23" fmla="*/ 457 h 457"/>
              <a:gd name="T24" fmla="*/ 456 w 710"/>
              <a:gd name="T25" fmla="*/ 456 h 457"/>
              <a:gd name="T26" fmla="*/ 457 w 710"/>
              <a:gd name="T27" fmla="*/ 456 h 457"/>
              <a:gd name="T28" fmla="*/ 458 w 710"/>
              <a:gd name="T29" fmla="*/ 454 h 457"/>
              <a:gd name="T30" fmla="*/ 458 w 710"/>
              <a:gd name="T31" fmla="*/ 449 h 457"/>
              <a:gd name="T32" fmla="*/ 459 w 710"/>
              <a:gd name="T33" fmla="*/ 429 h 457"/>
              <a:gd name="T34" fmla="*/ 460 w 710"/>
              <a:gd name="T35" fmla="*/ 365 h 457"/>
              <a:gd name="T36" fmla="*/ 460 w 710"/>
              <a:gd name="T37" fmla="*/ 245 h 457"/>
              <a:gd name="T38" fmla="*/ 461 w 710"/>
              <a:gd name="T39" fmla="*/ 85 h 457"/>
              <a:gd name="T40" fmla="*/ 462 w 710"/>
              <a:gd name="T41" fmla="*/ 9 h 457"/>
              <a:gd name="T42" fmla="*/ 462 w 710"/>
              <a:gd name="T43" fmla="*/ 138 h 457"/>
              <a:gd name="T44" fmla="*/ 463 w 710"/>
              <a:gd name="T45" fmla="*/ 314 h 457"/>
              <a:gd name="T46" fmla="*/ 464 w 710"/>
              <a:gd name="T47" fmla="*/ 396 h 457"/>
              <a:gd name="T48" fmla="*/ 464 w 710"/>
              <a:gd name="T49" fmla="*/ 429 h 457"/>
              <a:gd name="T50" fmla="*/ 465 w 710"/>
              <a:gd name="T51" fmla="*/ 443 h 457"/>
              <a:gd name="T52" fmla="*/ 465 w 710"/>
              <a:gd name="T53" fmla="*/ 442 h 457"/>
              <a:gd name="T54" fmla="*/ 466 w 710"/>
              <a:gd name="T55" fmla="*/ 437 h 457"/>
              <a:gd name="T56" fmla="*/ 466 w 710"/>
              <a:gd name="T57" fmla="*/ 423 h 457"/>
              <a:gd name="T58" fmla="*/ 467 w 710"/>
              <a:gd name="T59" fmla="*/ 419 h 457"/>
              <a:gd name="T60" fmla="*/ 467 w 710"/>
              <a:gd name="T61" fmla="*/ 376 h 457"/>
              <a:gd name="T62" fmla="*/ 468 w 710"/>
              <a:gd name="T63" fmla="*/ 298 h 457"/>
              <a:gd name="T64" fmla="*/ 469 w 710"/>
              <a:gd name="T65" fmla="*/ 199 h 457"/>
              <a:gd name="T66" fmla="*/ 469 w 710"/>
              <a:gd name="T67" fmla="*/ 49 h 457"/>
              <a:gd name="T68" fmla="*/ 470 w 710"/>
              <a:gd name="T69" fmla="*/ 0 h 457"/>
              <a:gd name="T70" fmla="*/ 470 w 710"/>
              <a:gd name="T71" fmla="*/ 32 h 457"/>
              <a:gd name="T72" fmla="*/ 471 w 710"/>
              <a:gd name="T73" fmla="*/ 115 h 457"/>
              <a:gd name="T74" fmla="*/ 471 w 710"/>
              <a:gd name="T75" fmla="*/ 194 h 457"/>
              <a:gd name="T76" fmla="*/ 472 w 710"/>
              <a:gd name="T77" fmla="*/ 257 h 457"/>
              <a:gd name="T78" fmla="*/ 472 w 710"/>
              <a:gd name="T79" fmla="*/ 313 h 457"/>
              <a:gd name="T80" fmla="*/ 473 w 710"/>
              <a:gd name="T81" fmla="*/ 346 h 457"/>
              <a:gd name="T82" fmla="*/ 474 w 710"/>
              <a:gd name="T83" fmla="*/ 371 h 457"/>
              <a:gd name="T84" fmla="*/ 474 w 710"/>
              <a:gd name="T85" fmla="*/ 391 h 457"/>
              <a:gd name="T86" fmla="*/ 475 w 710"/>
              <a:gd name="T87" fmla="*/ 398 h 457"/>
              <a:gd name="T88" fmla="*/ 475 w 710"/>
              <a:gd name="T89" fmla="*/ 406 h 457"/>
              <a:gd name="T90" fmla="*/ 476 w 710"/>
              <a:gd name="T91" fmla="*/ 410 h 457"/>
              <a:gd name="T92" fmla="*/ 477 w 710"/>
              <a:gd name="T93" fmla="*/ 410 h 457"/>
              <a:gd name="T94" fmla="*/ 477 w 710"/>
              <a:gd name="T95" fmla="*/ 410 h 457"/>
              <a:gd name="T96" fmla="*/ 478 w 710"/>
              <a:gd name="T97" fmla="*/ 412 h 457"/>
              <a:gd name="T98" fmla="*/ 479 w 710"/>
              <a:gd name="T99" fmla="*/ 411 h 457"/>
              <a:gd name="T100" fmla="*/ 479 w 710"/>
              <a:gd name="T101" fmla="*/ 413 h 457"/>
              <a:gd name="T102" fmla="*/ 480 w 710"/>
              <a:gd name="T103" fmla="*/ 457 h 457"/>
              <a:gd name="T104" fmla="*/ 481 w 710"/>
              <a:gd name="T105" fmla="*/ 457 h 457"/>
              <a:gd name="T106" fmla="*/ 481 w 710"/>
              <a:gd name="T107" fmla="*/ 457 h 457"/>
              <a:gd name="T108" fmla="*/ 482 w 710"/>
              <a:gd name="T109" fmla="*/ 457 h 457"/>
              <a:gd name="T110" fmla="*/ 482 w 710"/>
              <a:gd name="T111" fmla="*/ 457 h 457"/>
              <a:gd name="T112" fmla="*/ 483 w 710"/>
              <a:gd name="T113" fmla="*/ 457 h 457"/>
              <a:gd name="T114" fmla="*/ 484 w 710"/>
              <a:gd name="T115" fmla="*/ 457 h 457"/>
              <a:gd name="T116" fmla="*/ 484 w 710"/>
              <a:gd name="T117" fmla="*/ 457 h 457"/>
              <a:gd name="T118" fmla="*/ 485 w 710"/>
              <a:gd name="T119" fmla="*/ 457 h 457"/>
              <a:gd name="T120" fmla="*/ 486 w 710"/>
              <a:gd name="T121" fmla="*/ 457 h 457"/>
              <a:gd name="T122" fmla="*/ 710 w 710"/>
              <a:gd name="T123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449" y="457"/>
                </a:lnTo>
                <a:lnTo>
                  <a:pt x="450" y="457"/>
                </a:lnTo>
                <a:lnTo>
                  <a:pt x="451" y="457"/>
                </a:lnTo>
                <a:lnTo>
                  <a:pt x="451" y="457"/>
                </a:lnTo>
                <a:lnTo>
                  <a:pt x="452" y="457"/>
                </a:lnTo>
                <a:lnTo>
                  <a:pt x="453" y="457"/>
                </a:lnTo>
                <a:lnTo>
                  <a:pt x="454" y="457"/>
                </a:lnTo>
                <a:lnTo>
                  <a:pt x="454" y="457"/>
                </a:lnTo>
                <a:lnTo>
                  <a:pt x="455" y="457"/>
                </a:lnTo>
                <a:lnTo>
                  <a:pt x="456" y="457"/>
                </a:lnTo>
                <a:lnTo>
                  <a:pt x="456" y="456"/>
                </a:lnTo>
                <a:lnTo>
                  <a:pt x="457" y="456"/>
                </a:lnTo>
                <a:lnTo>
                  <a:pt x="458" y="454"/>
                </a:lnTo>
                <a:lnTo>
                  <a:pt x="458" y="449"/>
                </a:lnTo>
                <a:lnTo>
                  <a:pt x="459" y="429"/>
                </a:lnTo>
                <a:lnTo>
                  <a:pt x="460" y="365"/>
                </a:lnTo>
                <a:lnTo>
                  <a:pt x="460" y="245"/>
                </a:lnTo>
                <a:lnTo>
                  <a:pt x="461" y="85"/>
                </a:lnTo>
                <a:lnTo>
                  <a:pt x="462" y="9"/>
                </a:lnTo>
                <a:lnTo>
                  <a:pt x="462" y="138"/>
                </a:lnTo>
                <a:lnTo>
                  <a:pt x="463" y="314"/>
                </a:lnTo>
                <a:lnTo>
                  <a:pt x="464" y="396"/>
                </a:lnTo>
                <a:lnTo>
                  <a:pt x="464" y="429"/>
                </a:lnTo>
                <a:lnTo>
                  <a:pt x="465" y="443"/>
                </a:lnTo>
                <a:lnTo>
                  <a:pt x="465" y="442"/>
                </a:lnTo>
                <a:lnTo>
                  <a:pt x="466" y="437"/>
                </a:lnTo>
                <a:lnTo>
                  <a:pt x="466" y="423"/>
                </a:lnTo>
                <a:lnTo>
                  <a:pt x="467" y="419"/>
                </a:lnTo>
                <a:lnTo>
                  <a:pt x="467" y="376"/>
                </a:lnTo>
                <a:lnTo>
                  <a:pt x="468" y="298"/>
                </a:lnTo>
                <a:lnTo>
                  <a:pt x="469" y="199"/>
                </a:lnTo>
                <a:lnTo>
                  <a:pt x="469" y="49"/>
                </a:lnTo>
                <a:lnTo>
                  <a:pt x="470" y="0"/>
                </a:lnTo>
                <a:lnTo>
                  <a:pt x="470" y="32"/>
                </a:lnTo>
                <a:lnTo>
                  <a:pt x="471" y="115"/>
                </a:lnTo>
                <a:lnTo>
                  <a:pt x="471" y="194"/>
                </a:lnTo>
                <a:lnTo>
                  <a:pt x="472" y="257"/>
                </a:lnTo>
                <a:lnTo>
                  <a:pt x="472" y="313"/>
                </a:lnTo>
                <a:lnTo>
                  <a:pt x="473" y="346"/>
                </a:lnTo>
                <a:lnTo>
                  <a:pt x="474" y="371"/>
                </a:lnTo>
                <a:lnTo>
                  <a:pt x="474" y="391"/>
                </a:lnTo>
                <a:lnTo>
                  <a:pt x="475" y="398"/>
                </a:lnTo>
                <a:lnTo>
                  <a:pt x="475" y="406"/>
                </a:lnTo>
                <a:lnTo>
                  <a:pt x="476" y="410"/>
                </a:lnTo>
                <a:lnTo>
                  <a:pt x="477" y="410"/>
                </a:lnTo>
                <a:lnTo>
                  <a:pt x="477" y="410"/>
                </a:lnTo>
                <a:lnTo>
                  <a:pt x="478" y="412"/>
                </a:lnTo>
                <a:lnTo>
                  <a:pt x="479" y="411"/>
                </a:lnTo>
                <a:lnTo>
                  <a:pt x="479" y="413"/>
                </a:lnTo>
                <a:lnTo>
                  <a:pt x="480" y="457"/>
                </a:lnTo>
                <a:lnTo>
                  <a:pt x="481" y="457"/>
                </a:lnTo>
                <a:lnTo>
                  <a:pt x="481" y="457"/>
                </a:lnTo>
                <a:lnTo>
                  <a:pt x="482" y="457"/>
                </a:lnTo>
                <a:lnTo>
                  <a:pt x="482" y="457"/>
                </a:lnTo>
                <a:lnTo>
                  <a:pt x="483" y="457"/>
                </a:lnTo>
                <a:lnTo>
                  <a:pt x="484" y="457"/>
                </a:lnTo>
                <a:lnTo>
                  <a:pt x="484" y="457"/>
                </a:lnTo>
                <a:lnTo>
                  <a:pt x="485" y="457"/>
                </a:lnTo>
                <a:lnTo>
                  <a:pt x="486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95" name="Freeform 116"/>
          <p:cNvSpPr>
            <a:spLocks/>
          </p:cNvSpPr>
          <p:nvPr/>
        </p:nvSpPr>
        <p:spPr bwMode="auto">
          <a:xfrm>
            <a:off x="1166812" y="1414463"/>
            <a:ext cx="7215187" cy="4470400"/>
          </a:xfrm>
          <a:custGeom>
            <a:avLst/>
            <a:gdLst>
              <a:gd name="T0" fmla="*/ 0 w 710"/>
              <a:gd name="T1" fmla="*/ 440 h 440"/>
              <a:gd name="T2" fmla="*/ 0 w 710"/>
              <a:gd name="T3" fmla="*/ 440 h 440"/>
              <a:gd name="T4" fmla="*/ 449 w 710"/>
              <a:gd name="T5" fmla="*/ 440 h 440"/>
              <a:gd name="T6" fmla="*/ 450 w 710"/>
              <a:gd name="T7" fmla="*/ 440 h 440"/>
              <a:gd name="T8" fmla="*/ 451 w 710"/>
              <a:gd name="T9" fmla="*/ 440 h 440"/>
              <a:gd name="T10" fmla="*/ 451 w 710"/>
              <a:gd name="T11" fmla="*/ 440 h 440"/>
              <a:gd name="T12" fmla="*/ 452 w 710"/>
              <a:gd name="T13" fmla="*/ 440 h 440"/>
              <a:gd name="T14" fmla="*/ 453 w 710"/>
              <a:gd name="T15" fmla="*/ 440 h 440"/>
              <a:gd name="T16" fmla="*/ 454 w 710"/>
              <a:gd name="T17" fmla="*/ 440 h 440"/>
              <a:gd name="T18" fmla="*/ 454 w 710"/>
              <a:gd name="T19" fmla="*/ 440 h 440"/>
              <a:gd name="T20" fmla="*/ 455 w 710"/>
              <a:gd name="T21" fmla="*/ 440 h 440"/>
              <a:gd name="T22" fmla="*/ 456 w 710"/>
              <a:gd name="T23" fmla="*/ 440 h 440"/>
              <a:gd name="T24" fmla="*/ 456 w 710"/>
              <a:gd name="T25" fmla="*/ 439 h 440"/>
              <a:gd name="T26" fmla="*/ 457 w 710"/>
              <a:gd name="T27" fmla="*/ 439 h 440"/>
              <a:gd name="T28" fmla="*/ 458 w 710"/>
              <a:gd name="T29" fmla="*/ 439 h 440"/>
              <a:gd name="T30" fmla="*/ 458 w 710"/>
              <a:gd name="T31" fmla="*/ 435 h 440"/>
              <a:gd name="T32" fmla="*/ 459 w 710"/>
              <a:gd name="T33" fmla="*/ 418 h 440"/>
              <a:gd name="T34" fmla="*/ 460 w 710"/>
              <a:gd name="T35" fmla="*/ 369 h 440"/>
              <a:gd name="T36" fmla="*/ 460 w 710"/>
              <a:gd name="T37" fmla="*/ 271 h 440"/>
              <a:gd name="T38" fmla="*/ 461 w 710"/>
              <a:gd name="T39" fmla="*/ 142 h 440"/>
              <a:gd name="T40" fmla="*/ 462 w 710"/>
              <a:gd name="T41" fmla="*/ 27 h 440"/>
              <a:gd name="T42" fmla="*/ 462 w 710"/>
              <a:gd name="T43" fmla="*/ 6 h 440"/>
              <a:gd name="T44" fmla="*/ 463 w 710"/>
              <a:gd name="T45" fmla="*/ 114 h 440"/>
              <a:gd name="T46" fmla="*/ 464 w 710"/>
              <a:gd name="T47" fmla="*/ 239 h 440"/>
              <a:gd name="T48" fmla="*/ 464 w 710"/>
              <a:gd name="T49" fmla="*/ 307 h 440"/>
              <a:gd name="T50" fmla="*/ 465 w 710"/>
              <a:gd name="T51" fmla="*/ 351 h 440"/>
              <a:gd name="T52" fmla="*/ 465 w 710"/>
              <a:gd name="T53" fmla="*/ 349 h 440"/>
              <a:gd name="T54" fmla="*/ 466 w 710"/>
              <a:gd name="T55" fmla="*/ 344 h 440"/>
              <a:gd name="T56" fmla="*/ 466 w 710"/>
              <a:gd name="T57" fmla="*/ 301 h 440"/>
              <a:gd name="T58" fmla="*/ 467 w 710"/>
              <a:gd name="T59" fmla="*/ 282 h 440"/>
              <a:gd name="T60" fmla="*/ 467 w 710"/>
              <a:gd name="T61" fmla="*/ 191 h 440"/>
              <a:gd name="T62" fmla="*/ 468 w 710"/>
              <a:gd name="T63" fmla="*/ 86 h 440"/>
              <a:gd name="T64" fmla="*/ 469 w 710"/>
              <a:gd name="T65" fmla="*/ 0 h 440"/>
              <a:gd name="T66" fmla="*/ 469 w 710"/>
              <a:gd name="T67" fmla="*/ 2 h 440"/>
              <a:gd name="T68" fmla="*/ 470 w 710"/>
              <a:gd name="T69" fmla="*/ 59 h 440"/>
              <a:gd name="T70" fmla="*/ 470 w 710"/>
              <a:gd name="T71" fmla="*/ 122 h 440"/>
              <a:gd name="T72" fmla="*/ 471 w 710"/>
              <a:gd name="T73" fmla="*/ 208 h 440"/>
              <a:gd name="T74" fmla="*/ 471 w 710"/>
              <a:gd name="T75" fmla="*/ 272 h 440"/>
              <a:gd name="T76" fmla="*/ 472 w 710"/>
              <a:gd name="T77" fmla="*/ 315 h 440"/>
              <a:gd name="T78" fmla="*/ 472 w 710"/>
              <a:gd name="T79" fmla="*/ 350 h 440"/>
              <a:gd name="T80" fmla="*/ 473 w 710"/>
              <a:gd name="T81" fmla="*/ 372 h 440"/>
              <a:gd name="T82" fmla="*/ 474 w 710"/>
              <a:gd name="T83" fmla="*/ 388 h 440"/>
              <a:gd name="T84" fmla="*/ 474 w 710"/>
              <a:gd name="T85" fmla="*/ 398 h 440"/>
              <a:gd name="T86" fmla="*/ 475 w 710"/>
              <a:gd name="T87" fmla="*/ 403 h 440"/>
              <a:gd name="T88" fmla="*/ 475 w 710"/>
              <a:gd name="T89" fmla="*/ 409 h 440"/>
              <a:gd name="T90" fmla="*/ 476 w 710"/>
              <a:gd name="T91" fmla="*/ 410 h 440"/>
              <a:gd name="T92" fmla="*/ 477 w 710"/>
              <a:gd name="T93" fmla="*/ 411 h 440"/>
              <a:gd name="T94" fmla="*/ 477 w 710"/>
              <a:gd name="T95" fmla="*/ 412 h 440"/>
              <a:gd name="T96" fmla="*/ 478 w 710"/>
              <a:gd name="T97" fmla="*/ 414 h 440"/>
              <a:gd name="T98" fmla="*/ 479 w 710"/>
              <a:gd name="T99" fmla="*/ 413 h 440"/>
              <a:gd name="T100" fmla="*/ 479 w 710"/>
              <a:gd name="T101" fmla="*/ 413 h 440"/>
              <a:gd name="T102" fmla="*/ 480 w 710"/>
              <a:gd name="T103" fmla="*/ 440 h 440"/>
              <a:gd name="T104" fmla="*/ 481 w 710"/>
              <a:gd name="T105" fmla="*/ 440 h 440"/>
              <a:gd name="T106" fmla="*/ 481 w 710"/>
              <a:gd name="T107" fmla="*/ 440 h 440"/>
              <a:gd name="T108" fmla="*/ 482 w 710"/>
              <a:gd name="T109" fmla="*/ 440 h 440"/>
              <a:gd name="T110" fmla="*/ 482 w 710"/>
              <a:gd name="T111" fmla="*/ 440 h 440"/>
              <a:gd name="T112" fmla="*/ 483 w 710"/>
              <a:gd name="T113" fmla="*/ 440 h 440"/>
              <a:gd name="T114" fmla="*/ 484 w 710"/>
              <a:gd name="T115" fmla="*/ 440 h 440"/>
              <a:gd name="T116" fmla="*/ 484 w 710"/>
              <a:gd name="T117" fmla="*/ 440 h 440"/>
              <a:gd name="T118" fmla="*/ 485 w 710"/>
              <a:gd name="T119" fmla="*/ 440 h 440"/>
              <a:gd name="T120" fmla="*/ 486 w 710"/>
              <a:gd name="T121" fmla="*/ 440 h 440"/>
              <a:gd name="T122" fmla="*/ 710 w 710"/>
              <a:gd name="T123" fmla="*/ 44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10" h="440">
                <a:moveTo>
                  <a:pt x="0" y="440"/>
                </a:moveTo>
                <a:lnTo>
                  <a:pt x="0" y="440"/>
                </a:lnTo>
                <a:lnTo>
                  <a:pt x="449" y="440"/>
                </a:lnTo>
                <a:lnTo>
                  <a:pt x="450" y="440"/>
                </a:lnTo>
                <a:lnTo>
                  <a:pt x="451" y="440"/>
                </a:lnTo>
                <a:lnTo>
                  <a:pt x="451" y="440"/>
                </a:lnTo>
                <a:lnTo>
                  <a:pt x="452" y="440"/>
                </a:lnTo>
                <a:lnTo>
                  <a:pt x="453" y="440"/>
                </a:lnTo>
                <a:lnTo>
                  <a:pt x="454" y="440"/>
                </a:lnTo>
                <a:lnTo>
                  <a:pt x="454" y="440"/>
                </a:lnTo>
                <a:lnTo>
                  <a:pt x="455" y="440"/>
                </a:lnTo>
                <a:lnTo>
                  <a:pt x="456" y="440"/>
                </a:lnTo>
                <a:lnTo>
                  <a:pt x="456" y="439"/>
                </a:lnTo>
                <a:lnTo>
                  <a:pt x="457" y="439"/>
                </a:lnTo>
                <a:lnTo>
                  <a:pt x="458" y="439"/>
                </a:lnTo>
                <a:lnTo>
                  <a:pt x="458" y="435"/>
                </a:lnTo>
                <a:lnTo>
                  <a:pt x="459" y="418"/>
                </a:lnTo>
                <a:lnTo>
                  <a:pt x="460" y="369"/>
                </a:lnTo>
                <a:lnTo>
                  <a:pt x="460" y="271"/>
                </a:lnTo>
                <a:lnTo>
                  <a:pt x="461" y="142"/>
                </a:lnTo>
                <a:lnTo>
                  <a:pt x="462" y="27"/>
                </a:lnTo>
                <a:lnTo>
                  <a:pt x="462" y="6"/>
                </a:lnTo>
                <a:lnTo>
                  <a:pt x="463" y="114"/>
                </a:lnTo>
                <a:lnTo>
                  <a:pt x="464" y="239"/>
                </a:lnTo>
                <a:lnTo>
                  <a:pt x="464" y="307"/>
                </a:lnTo>
                <a:lnTo>
                  <a:pt x="465" y="351"/>
                </a:lnTo>
                <a:lnTo>
                  <a:pt x="465" y="349"/>
                </a:lnTo>
                <a:lnTo>
                  <a:pt x="466" y="344"/>
                </a:lnTo>
                <a:lnTo>
                  <a:pt x="466" y="301"/>
                </a:lnTo>
                <a:lnTo>
                  <a:pt x="467" y="282"/>
                </a:lnTo>
                <a:lnTo>
                  <a:pt x="467" y="191"/>
                </a:lnTo>
                <a:lnTo>
                  <a:pt x="468" y="86"/>
                </a:lnTo>
                <a:lnTo>
                  <a:pt x="469" y="0"/>
                </a:lnTo>
                <a:lnTo>
                  <a:pt x="469" y="2"/>
                </a:lnTo>
                <a:lnTo>
                  <a:pt x="470" y="59"/>
                </a:lnTo>
                <a:lnTo>
                  <a:pt x="470" y="122"/>
                </a:lnTo>
                <a:lnTo>
                  <a:pt x="471" y="208"/>
                </a:lnTo>
                <a:lnTo>
                  <a:pt x="471" y="272"/>
                </a:lnTo>
                <a:lnTo>
                  <a:pt x="472" y="315"/>
                </a:lnTo>
                <a:lnTo>
                  <a:pt x="472" y="350"/>
                </a:lnTo>
                <a:lnTo>
                  <a:pt x="473" y="372"/>
                </a:lnTo>
                <a:lnTo>
                  <a:pt x="474" y="388"/>
                </a:lnTo>
                <a:lnTo>
                  <a:pt x="474" y="398"/>
                </a:lnTo>
                <a:lnTo>
                  <a:pt x="475" y="403"/>
                </a:lnTo>
                <a:lnTo>
                  <a:pt x="475" y="409"/>
                </a:lnTo>
                <a:lnTo>
                  <a:pt x="476" y="410"/>
                </a:lnTo>
                <a:lnTo>
                  <a:pt x="477" y="411"/>
                </a:lnTo>
                <a:lnTo>
                  <a:pt x="477" y="412"/>
                </a:lnTo>
                <a:lnTo>
                  <a:pt x="478" y="414"/>
                </a:lnTo>
                <a:lnTo>
                  <a:pt x="479" y="413"/>
                </a:lnTo>
                <a:lnTo>
                  <a:pt x="479" y="413"/>
                </a:lnTo>
                <a:lnTo>
                  <a:pt x="480" y="440"/>
                </a:lnTo>
                <a:lnTo>
                  <a:pt x="481" y="440"/>
                </a:lnTo>
                <a:lnTo>
                  <a:pt x="481" y="440"/>
                </a:lnTo>
                <a:lnTo>
                  <a:pt x="482" y="440"/>
                </a:lnTo>
                <a:lnTo>
                  <a:pt x="482" y="440"/>
                </a:lnTo>
                <a:lnTo>
                  <a:pt x="483" y="440"/>
                </a:lnTo>
                <a:lnTo>
                  <a:pt x="484" y="440"/>
                </a:lnTo>
                <a:lnTo>
                  <a:pt x="484" y="440"/>
                </a:lnTo>
                <a:lnTo>
                  <a:pt x="485" y="440"/>
                </a:lnTo>
                <a:lnTo>
                  <a:pt x="486" y="440"/>
                </a:lnTo>
                <a:lnTo>
                  <a:pt x="710" y="44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396" name="Rectangle 117"/>
          <p:cNvSpPr>
            <a:spLocks noChangeArrowheads="1"/>
          </p:cNvSpPr>
          <p:nvPr/>
        </p:nvSpPr>
        <p:spPr bwMode="auto">
          <a:xfrm>
            <a:off x="5664199" y="1241425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13.53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24E033-0B41-4989-BF35-88622264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16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6AEB5-9C5C-43E3-856B-9CF11ACE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3124199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33152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468313" y="549275"/>
            <a:ext cx="82994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68313" y="549275"/>
            <a:ext cx="8147050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239838" y="1108075"/>
            <a:ext cx="7213600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68313" y="549275"/>
            <a:ext cx="8147050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14670" y="563284"/>
            <a:ext cx="82530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255.100/126.900 amu Expected RT: 5.1 ID: Epoxyagroclavine 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steckii</a:t>
            </a:r>
            <a:r>
              <a:rPr lang="de-DE" altLang="de-DE" sz="1400" dirty="0">
                <a:solidFill>
                  <a:srgbClr val="000000"/>
                </a:solidFill>
              </a:rPr>
              <a:t> (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DTO 417-H6)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239838" y="5751513"/>
            <a:ext cx="72136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95438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941513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97113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652713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9720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35280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0840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05447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1007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754563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110163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465763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811838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167438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523038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6752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22312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56920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92480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8040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2" name="Line 34"/>
          <p:cNvSpPr>
            <a:spLocks noChangeShapeType="1"/>
          </p:cNvSpPr>
          <p:nvPr/>
        </p:nvSpPr>
        <p:spPr bwMode="auto">
          <a:xfrm>
            <a:off x="1941513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3" name="Line 35"/>
          <p:cNvSpPr>
            <a:spLocks noChangeShapeType="1"/>
          </p:cNvSpPr>
          <p:nvPr/>
        </p:nvSpPr>
        <p:spPr bwMode="auto">
          <a:xfrm>
            <a:off x="2652713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5" name="Line 36"/>
          <p:cNvSpPr>
            <a:spLocks noChangeShapeType="1"/>
          </p:cNvSpPr>
          <p:nvPr/>
        </p:nvSpPr>
        <p:spPr bwMode="auto">
          <a:xfrm>
            <a:off x="335280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6" name="Line 37"/>
          <p:cNvSpPr>
            <a:spLocks noChangeShapeType="1"/>
          </p:cNvSpPr>
          <p:nvPr/>
        </p:nvSpPr>
        <p:spPr bwMode="auto">
          <a:xfrm>
            <a:off x="4054476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7" name="Line 38"/>
          <p:cNvSpPr>
            <a:spLocks noChangeShapeType="1"/>
          </p:cNvSpPr>
          <p:nvPr/>
        </p:nvSpPr>
        <p:spPr bwMode="auto">
          <a:xfrm>
            <a:off x="4754563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8" name="Line 39"/>
          <p:cNvSpPr>
            <a:spLocks noChangeShapeType="1"/>
          </p:cNvSpPr>
          <p:nvPr/>
        </p:nvSpPr>
        <p:spPr bwMode="auto">
          <a:xfrm>
            <a:off x="5465763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39" name="Line 40"/>
          <p:cNvSpPr>
            <a:spLocks noChangeShapeType="1"/>
          </p:cNvSpPr>
          <p:nvPr/>
        </p:nvSpPr>
        <p:spPr bwMode="auto">
          <a:xfrm>
            <a:off x="6167438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40" name="Line 41"/>
          <p:cNvSpPr>
            <a:spLocks noChangeShapeType="1"/>
          </p:cNvSpPr>
          <p:nvPr/>
        </p:nvSpPr>
        <p:spPr bwMode="auto">
          <a:xfrm>
            <a:off x="6867526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41" name="Line 42"/>
          <p:cNvSpPr>
            <a:spLocks noChangeShapeType="1"/>
          </p:cNvSpPr>
          <p:nvPr/>
        </p:nvSpPr>
        <p:spPr bwMode="auto">
          <a:xfrm>
            <a:off x="756920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42" name="Line 43"/>
          <p:cNvSpPr>
            <a:spLocks noChangeShapeType="1"/>
          </p:cNvSpPr>
          <p:nvPr/>
        </p:nvSpPr>
        <p:spPr bwMode="auto">
          <a:xfrm>
            <a:off x="828040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43" name="Rectangle 44"/>
          <p:cNvSpPr>
            <a:spLocks noChangeArrowheads="1"/>
          </p:cNvSpPr>
          <p:nvPr/>
        </p:nvSpPr>
        <p:spPr bwMode="auto">
          <a:xfrm>
            <a:off x="1844676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4" name="Rectangle 45"/>
          <p:cNvSpPr>
            <a:spLocks noChangeArrowheads="1"/>
          </p:cNvSpPr>
          <p:nvPr/>
        </p:nvSpPr>
        <p:spPr bwMode="auto">
          <a:xfrm>
            <a:off x="2555876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5" name="Rectangle 46"/>
          <p:cNvSpPr>
            <a:spLocks noChangeArrowheads="1"/>
          </p:cNvSpPr>
          <p:nvPr/>
        </p:nvSpPr>
        <p:spPr bwMode="auto">
          <a:xfrm>
            <a:off x="3255963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47"/>
          <p:cNvSpPr>
            <a:spLocks noChangeArrowheads="1"/>
          </p:cNvSpPr>
          <p:nvPr/>
        </p:nvSpPr>
        <p:spPr bwMode="auto">
          <a:xfrm>
            <a:off x="3957638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Rectangle 48"/>
          <p:cNvSpPr>
            <a:spLocks noChangeArrowheads="1"/>
          </p:cNvSpPr>
          <p:nvPr/>
        </p:nvSpPr>
        <p:spPr bwMode="auto">
          <a:xfrm>
            <a:off x="4602163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Rectangle 49"/>
          <p:cNvSpPr>
            <a:spLocks noChangeArrowheads="1"/>
          </p:cNvSpPr>
          <p:nvPr/>
        </p:nvSpPr>
        <p:spPr bwMode="auto">
          <a:xfrm>
            <a:off x="5313363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Rectangle 50"/>
          <p:cNvSpPr>
            <a:spLocks noChangeArrowheads="1"/>
          </p:cNvSpPr>
          <p:nvPr/>
        </p:nvSpPr>
        <p:spPr bwMode="auto">
          <a:xfrm>
            <a:off x="6015038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0" name="Rectangle 51"/>
          <p:cNvSpPr>
            <a:spLocks noChangeArrowheads="1"/>
          </p:cNvSpPr>
          <p:nvPr/>
        </p:nvSpPr>
        <p:spPr bwMode="auto">
          <a:xfrm>
            <a:off x="6715126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1" name="Rectangle 52"/>
          <p:cNvSpPr>
            <a:spLocks noChangeArrowheads="1"/>
          </p:cNvSpPr>
          <p:nvPr/>
        </p:nvSpPr>
        <p:spPr bwMode="auto">
          <a:xfrm>
            <a:off x="7416801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2" name="Rectangle 53"/>
          <p:cNvSpPr>
            <a:spLocks noChangeArrowheads="1"/>
          </p:cNvSpPr>
          <p:nvPr/>
        </p:nvSpPr>
        <p:spPr bwMode="auto">
          <a:xfrm>
            <a:off x="8128001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3" name="Rectangle 54"/>
          <p:cNvSpPr>
            <a:spLocks noChangeArrowheads="1"/>
          </p:cNvSpPr>
          <p:nvPr/>
        </p:nvSpPr>
        <p:spPr bwMode="auto">
          <a:xfrm>
            <a:off x="4384676" y="5984875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4" name="Line 55"/>
          <p:cNvSpPr>
            <a:spLocks noChangeShapeType="1"/>
          </p:cNvSpPr>
          <p:nvPr/>
        </p:nvSpPr>
        <p:spPr bwMode="auto">
          <a:xfrm flipV="1">
            <a:off x="1239838" y="1108075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55" name="Line 56"/>
          <p:cNvSpPr>
            <a:spLocks noChangeShapeType="1"/>
          </p:cNvSpPr>
          <p:nvPr/>
        </p:nvSpPr>
        <p:spPr bwMode="auto">
          <a:xfrm flipH="1">
            <a:off x="1230313" y="5751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56" name="Line 57"/>
          <p:cNvSpPr>
            <a:spLocks noChangeShapeType="1"/>
          </p:cNvSpPr>
          <p:nvPr/>
        </p:nvSpPr>
        <p:spPr bwMode="auto">
          <a:xfrm flipH="1">
            <a:off x="1230313" y="5568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57" name="Line 58"/>
          <p:cNvSpPr>
            <a:spLocks noChangeShapeType="1"/>
          </p:cNvSpPr>
          <p:nvPr/>
        </p:nvSpPr>
        <p:spPr bwMode="auto">
          <a:xfrm flipH="1">
            <a:off x="1230313" y="5375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58" name="Line 59"/>
          <p:cNvSpPr>
            <a:spLocks noChangeShapeType="1"/>
          </p:cNvSpPr>
          <p:nvPr/>
        </p:nvSpPr>
        <p:spPr bwMode="auto">
          <a:xfrm flipH="1">
            <a:off x="1230313" y="5192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59" name="Line 60"/>
          <p:cNvSpPr>
            <a:spLocks noChangeShapeType="1"/>
          </p:cNvSpPr>
          <p:nvPr/>
        </p:nvSpPr>
        <p:spPr bwMode="auto">
          <a:xfrm flipH="1">
            <a:off x="1230313" y="4999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0" name="Line 61"/>
          <p:cNvSpPr>
            <a:spLocks noChangeShapeType="1"/>
          </p:cNvSpPr>
          <p:nvPr/>
        </p:nvSpPr>
        <p:spPr bwMode="auto">
          <a:xfrm flipH="1">
            <a:off x="1230313" y="48164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1" name="Line 62"/>
          <p:cNvSpPr>
            <a:spLocks noChangeShapeType="1"/>
          </p:cNvSpPr>
          <p:nvPr/>
        </p:nvSpPr>
        <p:spPr bwMode="auto">
          <a:xfrm flipH="1">
            <a:off x="1230313" y="4622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2" name="Line 63"/>
          <p:cNvSpPr>
            <a:spLocks noChangeShapeType="1"/>
          </p:cNvSpPr>
          <p:nvPr/>
        </p:nvSpPr>
        <p:spPr bwMode="auto">
          <a:xfrm flipH="1">
            <a:off x="1230313" y="44402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3" name="Line 64"/>
          <p:cNvSpPr>
            <a:spLocks noChangeShapeType="1"/>
          </p:cNvSpPr>
          <p:nvPr/>
        </p:nvSpPr>
        <p:spPr bwMode="auto">
          <a:xfrm flipH="1">
            <a:off x="1230313" y="4248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4" name="Line 65"/>
          <p:cNvSpPr>
            <a:spLocks noChangeShapeType="1"/>
          </p:cNvSpPr>
          <p:nvPr/>
        </p:nvSpPr>
        <p:spPr bwMode="auto">
          <a:xfrm flipH="1">
            <a:off x="1230313" y="4064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5" name="Line 66"/>
          <p:cNvSpPr>
            <a:spLocks noChangeShapeType="1"/>
          </p:cNvSpPr>
          <p:nvPr/>
        </p:nvSpPr>
        <p:spPr bwMode="auto">
          <a:xfrm flipH="1">
            <a:off x="1230313" y="3871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6" name="Line 67"/>
          <p:cNvSpPr>
            <a:spLocks noChangeShapeType="1"/>
          </p:cNvSpPr>
          <p:nvPr/>
        </p:nvSpPr>
        <p:spPr bwMode="auto">
          <a:xfrm flipH="1">
            <a:off x="1230313" y="3689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7" name="Line 68"/>
          <p:cNvSpPr>
            <a:spLocks noChangeShapeType="1"/>
          </p:cNvSpPr>
          <p:nvPr/>
        </p:nvSpPr>
        <p:spPr bwMode="auto">
          <a:xfrm flipH="1">
            <a:off x="1230313" y="35052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8" name="Line 69"/>
          <p:cNvSpPr>
            <a:spLocks noChangeShapeType="1"/>
          </p:cNvSpPr>
          <p:nvPr/>
        </p:nvSpPr>
        <p:spPr bwMode="auto">
          <a:xfrm flipH="1">
            <a:off x="1230313" y="3313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69" name="Line 70"/>
          <p:cNvSpPr>
            <a:spLocks noChangeShapeType="1"/>
          </p:cNvSpPr>
          <p:nvPr/>
        </p:nvSpPr>
        <p:spPr bwMode="auto">
          <a:xfrm flipH="1">
            <a:off x="1230313" y="3130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0" name="Line 71"/>
          <p:cNvSpPr>
            <a:spLocks noChangeShapeType="1"/>
          </p:cNvSpPr>
          <p:nvPr/>
        </p:nvSpPr>
        <p:spPr bwMode="auto">
          <a:xfrm flipH="1">
            <a:off x="1230313" y="2936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1" name="Line 72"/>
          <p:cNvSpPr>
            <a:spLocks noChangeShapeType="1"/>
          </p:cNvSpPr>
          <p:nvPr/>
        </p:nvSpPr>
        <p:spPr bwMode="auto">
          <a:xfrm flipH="1">
            <a:off x="1230313" y="2754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2" name="Line 73"/>
          <p:cNvSpPr>
            <a:spLocks noChangeShapeType="1"/>
          </p:cNvSpPr>
          <p:nvPr/>
        </p:nvSpPr>
        <p:spPr bwMode="auto">
          <a:xfrm flipH="1">
            <a:off x="1230313" y="2560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3" name="Line 74"/>
          <p:cNvSpPr>
            <a:spLocks noChangeShapeType="1"/>
          </p:cNvSpPr>
          <p:nvPr/>
        </p:nvSpPr>
        <p:spPr bwMode="auto">
          <a:xfrm flipH="1">
            <a:off x="1230313" y="2378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4" name="Line 75"/>
          <p:cNvSpPr>
            <a:spLocks noChangeShapeType="1"/>
          </p:cNvSpPr>
          <p:nvPr/>
        </p:nvSpPr>
        <p:spPr bwMode="auto">
          <a:xfrm flipH="1">
            <a:off x="1230313" y="21844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5" name="Line 76"/>
          <p:cNvSpPr>
            <a:spLocks noChangeShapeType="1"/>
          </p:cNvSpPr>
          <p:nvPr/>
        </p:nvSpPr>
        <p:spPr bwMode="auto">
          <a:xfrm flipH="1">
            <a:off x="1230313" y="2001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6" name="Line 77"/>
          <p:cNvSpPr>
            <a:spLocks noChangeShapeType="1"/>
          </p:cNvSpPr>
          <p:nvPr/>
        </p:nvSpPr>
        <p:spPr bwMode="auto">
          <a:xfrm flipH="1">
            <a:off x="1230313" y="1809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7" name="Line 78"/>
          <p:cNvSpPr>
            <a:spLocks noChangeShapeType="1"/>
          </p:cNvSpPr>
          <p:nvPr/>
        </p:nvSpPr>
        <p:spPr bwMode="auto">
          <a:xfrm flipH="1">
            <a:off x="1230313" y="16256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8" name="Line 79"/>
          <p:cNvSpPr>
            <a:spLocks noChangeShapeType="1"/>
          </p:cNvSpPr>
          <p:nvPr/>
        </p:nvSpPr>
        <p:spPr bwMode="auto">
          <a:xfrm flipH="1">
            <a:off x="1230313" y="1433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79" name="Line 80"/>
          <p:cNvSpPr>
            <a:spLocks noChangeShapeType="1"/>
          </p:cNvSpPr>
          <p:nvPr/>
        </p:nvSpPr>
        <p:spPr bwMode="auto">
          <a:xfrm flipH="1">
            <a:off x="1230313" y="1250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0" name="Line 81"/>
          <p:cNvSpPr>
            <a:spLocks noChangeShapeType="1"/>
          </p:cNvSpPr>
          <p:nvPr/>
        </p:nvSpPr>
        <p:spPr bwMode="auto">
          <a:xfrm flipH="1">
            <a:off x="1220788" y="5751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1" name="Line 82"/>
          <p:cNvSpPr>
            <a:spLocks noChangeShapeType="1"/>
          </p:cNvSpPr>
          <p:nvPr/>
        </p:nvSpPr>
        <p:spPr bwMode="auto">
          <a:xfrm flipH="1">
            <a:off x="1220788" y="53752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2" name="Line 83"/>
          <p:cNvSpPr>
            <a:spLocks noChangeShapeType="1"/>
          </p:cNvSpPr>
          <p:nvPr/>
        </p:nvSpPr>
        <p:spPr bwMode="auto">
          <a:xfrm flipH="1">
            <a:off x="1220788" y="49990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3" name="Line 84"/>
          <p:cNvSpPr>
            <a:spLocks noChangeShapeType="1"/>
          </p:cNvSpPr>
          <p:nvPr/>
        </p:nvSpPr>
        <p:spPr bwMode="auto">
          <a:xfrm flipH="1">
            <a:off x="1220788" y="46228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4" name="Line 85"/>
          <p:cNvSpPr>
            <a:spLocks noChangeShapeType="1"/>
          </p:cNvSpPr>
          <p:nvPr/>
        </p:nvSpPr>
        <p:spPr bwMode="auto">
          <a:xfrm flipH="1">
            <a:off x="1220788" y="42481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5" name="Line 86"/>
          <p:cNvSpPr>
            <a:spLocks noChangeShapeType="1"/>
          </p:cNvSpPr>
          <p:nvPr/>
        </p:nvSpPr>
        <p:spPr bwMode="auto">
          <a:xfrm flipH="1">
            <a:off x="1220788" y="38719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6" name="Line 87"/>
          <p:cNvSpPr>
            <a:spLocks noChangeShapeType="1"/>
          </p:cNvSpPr>
          <p:nvPr/>
        </p:nvSpPr>
        <p:spPr bwMode="auto">
          <a:xfrm flipH="1">
            <a:off x="1220788" y="35052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7" name="Line 88"/>
          <p:cNvSpPr>
            <a:spLocks noChangeShapeType="1"/>
          </p:cNvSpPr>
          <p:nvPr/>
        </p:nvSpPr>
        <p:spPr bwMode="auto">
          <a:xfrm flipH="1">
            <a:off x="1220788" y="3130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8" name="Line 89"/>
          <p:cNvSpPr>
            <a:spLocks noChangeShapeType="1"/>
          </p:cNvSpPr>
          <p:nvPr/>
        </p:nvSpPr>
        <p:spPr bwMode="auto">
          <a:xfrm flipH="1">
            <a:off x="1220788" y="27543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89" name="Line 90"/>
          <p:cNvSpPr>
            <a:spLocks noChangeShapeType="1"/>
          </p:cNvSpPr>
          <p:nvPr/>
        </p:nvSpPr>
        <p:spPr bwMode="auto">
          <a:xfrm flipH="1">
            <a:off x="1220788" y="2378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90" name="Line 91"/>
          <p:cNvSpPr>
            <a:spLocks noChangeShapeType="1"/>
          </p:cNvSpPr>
          <p:nvPr/>
        </p:nvSpPr>
        <p:spPr bwMode="auto">
          <a:xfrm flipH="1">
            <a:off x="1220788" y="20018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91" name="Line 92"/>
          <p:cNvSpPr>
            <a:spLocks noChangeShapeType="1"/>
          </p:cNvSpPr>
          <p:nvPr/>
        </p:nvSpPr>
        <p:spPr bwMode="auto">
          <a:xfrm flipH="1">
            <a:off x="1220788" y="16256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92" name="Line 93"/>
          <p:cNvSpPr>
            <a:spLocks noChangeShapeType="1"/>
          </p:cNvSpPr>
          <p:nvPr/>
        </p:nvSpPr>
        <p:spPr bwMode="auto">
          <a:xfrm flipH="1">
            <a:off x="1220788" y="1250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93" name="Rectangle 94"/>
          <p:cNvSpPr>
            <a:spLocks noChangeArrowheads="1"/>
          </p:cNvSpPr>
          <p:nvPr/>
        </p:nvSpPr>
        <p:spPr bwMode="auto">
          <a:xfrm>
            <a:off x="833438" y="5649913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94" name="Rectangle 95"/>
          <p:cNvSpPr>
            <a:spLocks noChangeArrowheads="1"/>
          </p:cNvSpPr>
          <p:nvPr/>
        </p:nvSpPr>
        <p:spPr bwMode="auto">
          <a:xfrm>
            <a:off x="609601" y="52736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95" name="Rectangle 96"/>
          <p:cNvSpPr>
            <a:spLocks noChangeArrowheads="1"/>
          </p:cNvSpPr>
          <p:nvPr/>
        </p:nvSpPr>
        <p:spPr bwMode="auto">
          <a:xfrm>
            <a:off x="609601" y="48974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96" name="Rectangle 97"/>
          <p:cNvSpPr>
            <a:spLocks noChangeArrowheads="1"/>
          </p:cNvSpPr>
          <p:nvPr/>
        </p:nvSpPr>
        <p:spPr bwMode="auto">
          <a:xfrm>
            <a:off x="609601" y="452120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97" name="Rectangle 98"/>
          <p:cNvSpPr>
            <a:spLocks noChangeArrowheads="1"/>
          </p:cNvSpPr>
          <p:nvPr/>
        </p:nvSpPr>
        <p:spPr bwMode="auto">
          <a:xfrm>
            <a:off x="609601" y="41560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98" name="Rectangle 99"/>
          <p:cNvSpPr>
            <a:spLocks noChangeArrowheads="1"/>
          </p:cNvSpPr>
          <p:nvPr/>
        </p:nvSpPr>
        <p:spPr bwMode="auto">
          <a:xfrm>
            <a:off x="609601" y="37798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99" name="Rectangle 100"/>
          <p:cNvSpPr>
            <a:spLocks noChangeArrowheads="1"/>
          </p:cNvSpPr>
          <p:nvPr/>
        </p:nvSpPr>
        <p:spPr bwMode="auto">
          <a:xfrm>
            <a:off x="609601" y="340360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0" name="Rectangle 101"/>
          <p:cNvSpPr>
            <a:spLocks noChangeArrowheads="1"/>
          </p:cNvSpPr>
          <p:nvPr/>
        </p:nvSpPr>
        <p:spPr bwMode="auto">
          <a:xfrm>
            <a:off x="609601" y="30289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1" name="Rectangle 102"/>
          <p:cNvSpPr>
            <a:spLocks noChangeArrowheads="1"/>
          </p:cNvSpPr>
          <p:nvPr/>
        </p:nvSpPr>
        <p:spPr bwMode="auto">
          <a:xfrm>
            <a:off x="609601" y="26527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2" name="Rectangle 103"/>
          <p:cNvSpPr>
            <a:spLocks noChangeArrowheads="1"/>
          </p:cNvSpPr>
          <p:nvPr/>
        </p:nvSpPr>
        <p:spPr bwMode="auto">
          <a:xfrm>
            <a:off x="609601" y="22764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3" name="Rectangle 104"/>
          <p:cNvSpPr>
            <a:spLocks noChangeArrowheads="1"/>
          </p:cNvSpPr>
          <p:nvPr/>
        </p:nvSpPr>
        <p:spPr bwMode="auto">
          <a:xfrm>
            <a:off x="609601" y="19002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4" name="Rectangle 105"/>
          <p:cNvSpPr>
            <a:spLocks noChangeArrowheads="1"/>
          </p:cNvSpPr>
          <p:nvPr/>
        </p:nvSpPr>
        <p:spPr bwMode="auto">
          <a:xfrm>
            <a:off x="609601" y="152400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5" name="Rectangle 106"/>
          <p:cNvSpPr>
            <a:spLocks noChangeArrowheads="1"/>
          </p:cNvSpPr>
          <p:nvPr/>
        </p:nvSpPr>
        <p:spPr bwMode="auto">
          <a:xfrm>
            <a:off x="609601" y="11493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6" name="Rectangle 107"/>
          <p:cNvSpPr>
            <a:spLocks noChangeArrowheads="1"/>
          </p:cNvSpPr>
          <p:nvPr/>
        </p:nvSpPr>
        <p:spPr bwMode="auto">
          <a:xfrm rot="5400000">
            <a:off x="-266700" y="3333750"/>
            <a:ext cx="12065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07" name="Freeform 108"/>
          <p:cNvSpPr>
            <a:spLocks/>
          </p:cNvSpPr>
          <p:nvPr/>
        </p:nvSpPr>
        <p:spPr bwMode="auto">
          <a:xfrm>
            <a:off x="1209676" y="5476875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508" name="Freeform 109"/>
          <p:cNvSpPr>
            <a:spLocks/>
          </p:cNvSpPr>
          <p:nvPr/>
        </p:nvSpPr>
        <p:spPr bwMode="auto">
          <a:xfrm>
            <a:off x="1239838" y="1625600"/>
            <a:ext cx="7213600" cy="4125913"/>
          </a:xfrm>
          <a:custGeom>
            <a:avLst/>
            <a:gdLst>
              <a:gd name="T0" fmla="*/ 0 w 710"/>
              <a:gd name="T1" fmla="*/ 406 h 406"/>
              <a:gd name="T2" fmla="*/ 0 w 710"/>
              <a:gd name="T3" fmla="*/ 406 h 406"/>
              <a:gd name="T4" fmla="*/ 161 w 710"/>
              <a:gd name="T5" fmla="*/ 406 h 406"/>
              <a:gd name="T6" fmla="*/ 161 w 710"/>
              <a:gd name="T7" fmla="*/ 406 h 406"/>
              <a:gd name="T8" fmla="*/ 162 w 710"/>
              <a:gd name="T9" fmla="*/ 406 h 406"/>
              <a:gd name="T10" fmla="*/ 163 w 710"/>
              <a:gd name="T11" fmla="*/ 406 h 406"/>
              <a:gd name="T12" fmla="*/ 163 w 710"/>
              <a:gd name="T13" fmla="*/ 406 h 406"/>
              <a:gd name="T14" fmla="*/ 164 w 710"/>
              <a:gd name="T15" fmla="*/ 406 h 406"/>
              <a:gd name="T16" fmla="*/ 165 w 710"/>
              <a:gd name="T17" fmla="*/ 406 h 406"/>
              <a:gd name="T18" fmla="*/ 165 w 710"/>
              <a:gd name="T19" fmla="*/ 406 h 406"/>
              <a:gd name="T20" fmla="*/ 166 w 710"/>
              <a:gd name="T21" fmla="*/ 406 h 406"/>
              <a:gd name="T22" fmla="*/ 167 w 710"/>
              <a:gd name="T23" fmla="*/ 406 h 406"/>
              <a:gd name="T24" fmla="*/ 168 w 710"/>
              <a:gd name="T25" fmla="*/ 406 h 406"/>
              <a:gd name="T26" fmla="*/ 168 w 710"/>
              <a:gd name="T27" fmla="*/ 406 h 406"/>
              <a:gd name="T28" fmla="*/ 169 w 710"/>
              <a:gd name="T29" fmla="*/ 406 h 406"/>
              <a:gd name="T30" fmla="*/ 170 w 710"/>
              <a:gd name="T31" fmla="*/ 405 h 406"/>
              <a:gd name="T32" fmla="*/ 171 w 710"/>
              <a:gd name="T33" fmla="*/ 406 h 406"/>
              <a:gd name="T34" fmla="*/ 171 w 710"/>
              <a:gd name="T35" fmla="*/ 406 h 406"/>
              <a:gd name="T36" fmla="*/ 172 w 710"/>
              <a:gd name="T37" fmla="*/ 406 h 406"/>
              <a:gd name="T38" fmla="*/ 173 w 710"/>
              <a:gd name="T39" fmla="*/ 405 h 406"/>
              <a:gd name="T40" fmla="*/ 174 w 710"/>
              <a:gd name="T41" fmla="*/ 401 h 406"/>
              <a:gd name="T42" fmla="*/ 174 w 710"/>
              <a:gd name="T43" fmla="*/ 352 h 406"/>
              <a:gd name="T44" fmla="*/ 175 w 710"/>
              <a:gd name="T45" fmla="*/ 150 h 406"/>
              <a:gd name="T46" fmla="*/ 176 w 710"/>
              <a:gd name="T47" fmla="*/ 0 h 406"/>
              <a:gd name="T48" fmla="*/ 177 w 710"/>
              <a:gd name="T49" fmla="*/ 27 h 406"/>
              <a:gd name="T50" fmla="*/ 177 w 710"/>
              <a:gd name="T51" fmla="*/ 201 h 406"/>
              <a:gd name="T52" fmla="*/ 178 w 710"/>
              <a:gd name="T53" fmla="*/ 316 h 406"/>
              <a:gd name="T54" fmla="*/ 179 w 710"/>
              <a:gd name="T55" fmla="*/ 360 h 406"/>
              <a:gd name="T56" fmla="*/ 179 w 710"/>
              <a:gd name="T57" fmla="*/ 379 h 406"/>
              <a:gd name="T58" fmla="*/ 180 w 710"/>
              <a:gd name="T59" fmla="*/ 389 h 406"/>
              <a:gd name="T60" fmla="*/ 181 w 710"/>
              <a:gd name="T61" fmla="*/ 397 h 406"/>
              <a:gd name="T62" fmla="*/ 181 w 710"/>
              <a:gd name="T63" fmla="*/ 399 h 406"/>
              <a:gd name="T64" fmla="*/ 182 w 710"/>
              <a:gd name="T65" fmla="*/ 399 h 406"/>
              <a:gd name="T66" fmla="*/ 182 w 710"/>
              <a:gd name="T67" fmla="*/ 400 h 406"/>
              <a:gd name="T68" fmla="*/ 183 w 710"/>
              <a:gd name="T69" fmla="*/ 398 h 406"/>
              <a:gd name="T70" fmla="*/ 184 w 710"/>
              <a:gd name="T71" fmla="*/ 401 h 406"/>
              <a:gd name="T72" fmla="*/ 184 w 710"/>
              <a:gd name="T73" fmla="*/ 399 h 406"/>
              <a:gd name="T74" fmla="*/ 185 w 710"/>
              <a:gd name="T75" fmla="*/ 399 h 406"/>
              <a:gd name="T76" fmla="*/ 186 w 710"/>
              <a:gd name="T77" fmla="*/ 400 h 406"/>
              <a:gd name="T78" fmla="*/ 186 w 710"/>
              <a:gd name="T79" fmla="*/ 400 h 406"/>
              <a:gd name="T80" fmla="*/ 187 w 710"/>
              <a:gd name="T81" fmla="*/ 400 h 406"/>
              <a:gd name="T82" fmla="*/ 187 w 710"/>
              <a:gd name="T83" fmla="*/ 403 h 406"/>
              <a:gd name="T84" fmla="*/ 188 w 710"/>
              <a:gd name="T85" fmla="*/ 402 h 406"/>
              <a:gd name="T86" fmla="*/ 189 w 710"/>
              <a:gd name="T87" fmla="*/ 403 h 406"/>
              <a:gd name="T88" fmla="*/ 189 w 710"/>
              <a:gd name="T89" fmla="*/ 406 h 406"/>
              <a:gd name="T90" fmla="*/ 190 w 710"/>
              <a:gd name="T91" fmla="*/ 406 h 406"/>
              <a:gd name="T92" fmla="*/ 190 w 710"/>
              <a:gd name="T93" fmla="*/ 406 h 406"/>
              <a:gd name="T94" fmla="*/ 191 w 710"/>
              <a:gd name="T95" fmla="*/ 406 h 406"/>
              <a:gd name="T96" fmla="*/ 191 w 710"/>
              <a:gd name="T97" fmla="*/ 406 h 406"/>
              <a:gd name="T98" fmla="*/ 192 w 710"/>
              <a:gd name="T99" fmla="*/ 406 h 406"/>
              <a:gd name="T100" fmla="*/ 192 w 710"/>
              <a:gd name="T101" fmla="*/ 406 h 406"/>
              <a:gd name="T102" fmla="*/ 192 w 710"/>
              <a:gd name="T103" fmla="*/ 406 h 406"/>
              <a:gd name="T104" fmla="*/ 193 w 710"/>
              <a:gd name="T105" fmla="*/ 406 h 406"/>
              <a:gd name="T106" fmla="*/ 194 w 710"/>
              <a:gd name="T107" fmla="*/ 406 h 406"/>
              <a:gd name="T108" fmla="*/ 710 w 710"/>
              <a:gd name="T109" fmla="*/ 4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10" h="406">
                <a:moveTo>
                  <a:pt x="0" y="406"/>
                </a:moveTo>
                <a:lnTo>
                  <a:pt x="0" y="406"/>
                </a:lnTo>
                <a:lnTo>
                  <a:pt x="161" y="406"/>
                </a:lnTo>
                <a:lnTo>
                  <a:pt x="161" y="406"/>
                </a:lnTo>
                <a:lnTo>
                  <a:pt x="162" y="406"/>
                </a:lnTo>
                <a:lnTo>
                  <a:pt x="163" y="406"/>
                </a:lnTo>
                <a:lnTo>
                  <a:pt x="163" y="406"/>
                </a:lnTo>
                <a:lnTo>
                  <a:pt x="164" y="406"/>
                </a:lnTo>
                <a:lnTo>
                  <a:pt x="165" y="406"/>
                </a:lnTo>
                <a:lnTo>
                  <a:pt x="165" y="406"/>
                </a:lnTo>
                <a:lnTo>
                  <a:pt x="166" y="406"/>
                </a:lnTo>
                <a:lnTo>
                  <a:pt x="167" y="406"/>
                </a:lnTo>
                <a:lnTo>
                  <a:pt x="168" y="406"/>
                </a:lnTo>
                <a:lnTo>
                  <a:pt x="168" y="406"/>
                </a:lnTo>
                <a:lnTo>
                  <a:pt x="169" y="406"/>
                </a:lnTo>
                <a:lnTo>
                  <a:pt x="170" y="405"/>
                </a:lnTo>
                <a:lnTo>
                  <a:pt x="171" y="406"/>
                </a:lnTo>
                <a:lnTo>
                  <a:pt x="171" y="406"/>
                </a:lnTo>
                <a:lnTo>
                  <a:pt x="172" y="406"/>
                </a:lnTo>
                <a:lnTo>
                  <a:pt x="173" y="405"/>
                </a:lnTo>
                <a:lnTo>
                  <a:pt x="174" y="401"/>
                </a:lnTo>
                <a:lnTo>
                  <a:pt x="174" y="352"/>
                </a:lnTo>
                <a:lnTo>
                  <a:pt x="175" y="150"/>
                </a:lnTo>
                <a:lnTo>
                  <a:pt x="176" y="0"/>
                </a:lnTo>
                <a:lnTo>
                  <a:pt x="177" y="27"/>
                </a:lnTo>
                <a:lnTo>
                  <a:pt x="177" y="201"/>
                </a:lnTo>
                <a:lnTo>
                  <a:pt x="178" y="316"/>
                </a:lnTo>
                <a:lnTo>
                  <a:pt x="179" y="360"/>
                </a:lnTo>
                <a:lnTo>
                  <a:pt x="179" y="379"/>
                </a:lnTo>
                <a:lnTo>
                  <a:pt x="180" y="389"/>
                </a:lnTo>
                <a:lnTo>
                  <a:pt x="181" y="397"/>
                </a:lnTo>
                <a:lnTo>
                  <a:pt x="181" y="399"/>
                </a:lnTo>
                <a:lnTo>
                  <a:pt x="182" y="399"/>
                </a:lnTo>
                <a:lnTo>
                  <a:pt x="182" y="400"/>
                </a:lnTo>
                <a:lnTo>
                  <a:pt x="183" y="398"/>
                </a:lnTo>
                <a:lnTo>
                  <a:pt x="184" y="401"/>
                </a:lnTo>
                <a:lnTo>
                  <a:pt x="184" y="399"/>
                </a:lnTo>
                <a:lnTo>
                  <a:pt x="185" y="399"/>
                </a:lnTo>
                <a:lnTo>
                  <a:pt x="186" y="400"/>
                </a:lnTo>
                <a:lnTo>
                  <a:pt x="186" y="400"/>
                </a:lnTo>
                <a:lnTo>
                  <a:pt x="187" y="400"/>
                </a:lnTo>
                <a:lnTo>
                  <a:pt x="187" y="403"/>
                </a:lnTo>
                <a:lnTo>
                  <a:pt x="188" y="402"/>
                </a:lnTo>
                <a:lnTo>
                  <a:pt x="189" y="403"/>
                </a:lnTo>
                <a:lnTo>
                  <a:pt x="189" y="406"/>
                </a:lnTo>
                <a:lnTo>
                  <a:pt x="190" y="406"/>
                </a:lnTo>
                <a:lnTo>
                  <a:pt x="190" y="406"/>
                </a:lnTo>
                <a:lnTo>
                  <a:pt x="191" y="406"/>
                </a:lnTo>
                <a:lnTo>
                  <a:pt x="191" y="406"/>
                </a:lnTo>
                <a:lnTo>
                  <a:pt x="192" y="406"/>
                </a:lnTo>
                <a:lnTo>
                  <a:pt x="192" y="406"/>
                </a:lnTo>
                <a:lnTo>
                  <a:pt x="192" y="406"/>
                </a:lnTo>
                <a:lnTo>
                  <a:pt x="193" y="406"/>
                </a:lnTo>
                <a:lnTo>
                  <a:pt x="194" y="406"/>
                </a:lnTo>
                <a:lnTo>
                  <a:pt x="710" y="406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509" name="Freeform 110"/>
          <p:cNvSpPr>
            <a:spLocks/>
          </p:cNvSpPr>
          <p:nvPr/>
        </p:nvSpPr>
        <p:spPr bwMode="auto">
          <a:xfrm>
            <a:off x="1239838" y="1108075"/>
            <a:ext cx="7213600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159 w 710"/>
              <a:gd name="T5" fmla="*/ 457 h 457"/>
              <a:gd name="T6" fmla="*/ 160 w 710"/>
              <a:gd name="T7" fmla="*/ 457 h 457"/>
              <a:gd name="T8" fmla="*/ 161 w 710"/>
              <a:gd name="T9" fmla="*/ 457 h 457"/>
              <a:gd name="T10" fmla="*/ 161 w 710"/>
              <a:gd name="T11" fmla="*/ 457 h 457"/>
              <a:gd name="T12" fmla="*/ 162 w 710"/>
              <a:gd name="T13" fmla="*/ 457 h 457"/>
              <a:gd name="T14" fmla="*/ 163 w 710"/>
              <a:gd name="T15" fmla="*/ 457 h 457"/>
              <a:gd name="T16" fmla="*/ 163 w 710"/>
              <a:gd name="T17" fmla="*/ 457 h 457"/>
              <a:gd name="T18" fmla="*/ 164 w 710"/>
              <a:gd name="T19" fmla="*/ 457 h 457"/>
              <a:gd name="T20" fmla="*/ 165 w 710"/>
              <a:gd name="T21" fmla="*/ 457 h 457"/>
              <a:gd name="T22" fmla="*/ 165 w 710"/>
              <a:gd name="T23" fmla="*/ 457 h 457"/>
              <a:gd name="T24" fmla="*/ 166 w 710"/>
              <a:gd name="T25" fmla="*/ 457 h 457"/>
              <a:gd name="T26" fmla="*/ 167 w 710"/>
              <a:gd name="T27" fmla="*/ 457 h 457"/>
              <a:gd name="T28" fmla="*/ 168 w 710"/>
              <a:gd name="T29" fmla="*/ 457 h 457"/>
              <a:gd name="T30" fmla="*/ 168 w 710"/>
              <a:gd name="T31" fmla="*/ 457 h 457"/>
              <a:gd name="T32" fmla="*/ 169 w 710"/>
              <a:gd name="T33" fmla="*/ 457 h 457"/>
              <a:gd name="T34" fmla="*/ 170 w 710"/>
              <a:gd name="T35" fmla="*/ 457 h 457"/>
              <a:gd name="T36" fmla="*/ 171 w 710"/>
              <a:gd name="T37" fmla="*/ 457 h 457"/>
              <a:gd name="T38" fmla="*/ 171 w 710"/>
              <a:gd name="T39" fmla="*/ 457 h 457"/>
              <a:gd name="T40" fmla="*/ 172 w 710"/>
              <a:gd name="T41" fmla="*/ 457 h 457"/>
              <a:gd name="T42" fmla="*/ 173 w 710"/>
              <a:gd name="T43" fmla="*/ 456 h 457"/>
              <a:gd name="T44" fmla="*/ 174 w 710"/>
              <a:gd name="T45" fmla="*/ 454 h 457"/>
              <a:gd name="T46" fmla="*/ 174 w 710"/>
              <a:gd name="T47" fmla="*/ 402 h 457"/>
              <a:gd name="T48" fmla="*/ 175 w 710"/>
              <a:gd name="T49" fmla="*/ 175 h 457"/>
              <a:gd name="T50" fmla="*/ 176 w 710"/>
              <a:gd name="T51" fmla="*/ 0 h 457"/>
              <a:gd name="T52" fmla="*/ 177 w 710"/>
              <a:gd name="T53" fmla="*/ 74 h 457"/>
              <a:gd name="T54" fmla="*/ 177 w 710"/>
              <a:gd name="T55" fmla="*/ 226 h 457"/>
              <a:gd name="T56" fmla="*/ 178 w 710"/>
              <a:gd name="T57" fmla="*/ 345 h 457"/>
              <a:gd name="T58" fmla="*/ 179 w 710"/>
              <a:gd name="T59" fmla="*/ 404 h 457"/>
              <a:gd name="T60" fmla="*/ 179 w 710"/>
              <a:gd name="T61" fmla="*/ 427 h 457"/>
              <a:gd name="T62" fmla="*/ 180 w 710"/>
              <a:gd name="T63" fmla="*/ 437 h 457"/>
              <a:gd name="T64" fmla="*/ 181 w 710"/>
              <a:gd name="T65" fmla="*/ 442 h 457"/>
              <a:gd name="T66" fmla="*/ 181 w 710"/>
              <a:gd name="T67" fmla="*/ 448 h 457"/>
              <a:gd name="T68" fmla="*/ 182 w 710"/>
              <a:gd name="T69" fmla="*/ 446 h 457"/>
              <a:gd name="T70" fmla="*/ 182 w 710"/>
              <a:gd name="T71" fmla="*/ 450 h 457"/>
              <a:gd name="T72" fmla="*/ 183 w 710"/>
              <a:gd name="T73" fmla="*/ 450 h 457"/>
              <a:gd name="T74" fmla="*/ 184 w 710"/>
              <a:gd name="T75" fmla="*/ 453 h 457"/>
              <a:gd name="T76" fmla="*/ 184 w 710"/>
              <a:gd name="T77" fmla="*/ 451 h 457"/>
              <a:gd name="T78" fmla="*/ 185 w 710"/>
              <a:gd name="T79" fmla="*/ 450 h 457"/>
              <a:gd name="T80" fmla="*/ 186 w 710"/>
              <a:gd name="T81" fmla="*/ 450 h 457"/>
              <a:gd name="T82" fmla="*/ 186 w 710"/>
              <a:gd name="T83" fmla="*/ 453 h 457"/>
              <a:gd name="T84" fmla="*/ 187 w 710"/>
              <a:gd name="T85" fmla="*/ 452 h 457"/>
              <a:gd name="T86" fmla="*/ 187 w 710"/>
              <a:gd name="T87" fmla="*/ 453 h 457"/>
              <a:gd name="T88" fmla="*/ 188 w 710"/>
              <a:gd name="T89" fmla="*/ 453 h 457"/>
              <a:gd name="T90" fmla="*/ 189 w 710"/>
              <a:gd name="T91" fmla="*/ 454 h 457"/>
              <a:gd name="T92" fmla="*/ 189 w 710"/>
              <a:gd name="T93" fmla="*/ 457 h 457"/>
              <a:gd name="T94" fmla="*/ 190 w 710"/>
              <a:gd name="T95" fmla="*/ 457 h 457"/>
              <a:gd name="T96" fmla="*/ 190 w 710"/>
              <a:gd name="T97" fmla="*/ 457 h 457"/>
              <a:gd name="T98" fmla="*/ 191 w 710"/>
              <a:gd name="T99" fmla="*/ 457 h 457"/>
              <a:gd name="T100" fmla="*/ 191 w 710"/>
              <a:gd name="T101" fmla="*/ 457 h 457"/>
              <a:gd name="T102" fmla="*/ 192 w 710"/>
              <a:gd name="T103" fmla="*/ 457 h 457"/>
              <a:gd name="T104" fmla="*/ 192 w 710"/>
              <a:gd name="T105" fmla="*/ 457 h 457"/>
              <a:gd name="T106" fmla="*/ 192 w 710"/>
              <a:gd name="T107" fmla="*/ 457 h 457"/>
              <a:gd name="T108" fmla="*/ 193 w 710"/>
              <a:gd name="T109" fmla="*/ 457 h 457"/>
              <a:gd name="T110" fmla="*/ 194 w 710"/>
              <a:gd name="T111" fmla="*/ 457 h 457"/>
              <a:gd name="T112" fmla="*/ 710 w 710"/>
              <a:gd name="T113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159" y="457"/>
                </a:lnTo>
                <a:lnTo>
                  <a:pt x="160" y="457"/>
                </a:lnTo>
                <a:lnTo>
                  <a:pt x="161" y="457"/>
                </a:lnTo>
                <a:lnTo>
                  <a:pt x="161" y="457"/>
                </a:lnTo>
                <a:lnTo>
                  <a:pt x="162" y="457"/>
                </a:lnTo>
                <a:lnTo>
                  <a:pt x="163" y="457"/>
                </a:lnTo>
                <a:lnTo>
                  <a:pt x="163" y="457"/>
                </a:lnTo>
                <a:lnTo>
                  <a:pt x="164" y="457"/>
                </a:lnTo>
                <a:lnTo>
                  <a:pt x="165" y="457"/>
                </a:lnTo>
                <a:lnTo>
                  <a:pt x="165" y="457"/>
                </a:lnTo>
                <a:lnTo>
                  <a:pt x="166" y="457"/>
                </a:lnTo>
                <a:lnTo>
                  <a:pt x="167" y="457"/>
                </a:lnTo>
                <a:lnTo>
                  <a:pt x="168" y="457"/>
                </a:lnTo>
                <a:lnTo>
                  <a:pt x="168" y="457"/>
                </a:lnTo>
                <a:lnTo>
                  <a:pt x="169" y="457"/>
                </a:lnTo>
                <a:lnTo>
                  <a:pt x="170" y="457"/>
                </a:lnTo>
                <a:lnTo>
                  <a:pt x="171" y="457"/>
                </a:lnTo>
                <a:lnTo>
                  <a:pt x="171" y="457"/>
                </a:lnTo>
                <a:lnTo>
                  <a:pt x="172" y="457"/>
                </a:lnTo>
                <a:lnTo>
                  <a:pt x="173" y="456"/>
                </a:lnTo>
                <a:lnTo>
                  <a:pt x="174" y="454"/>
                </a:lnTo>
                <a:lnTo>
                  <a:pt x="174" y="402"/>
                </a:lnTo>
                <a:lnTo>
                  <a:pt x="175" y="175"/>
                </a:lnTo>
                <a:lnTo>
                  <a:pt x="176" y="0"/>
                </a:lnTo>
                <a:lnTo>
                  <a:pt x="177" y="74"/>
                </a:lnTo>
                <a:lnTo>
                  <a:pt x="177" y="226"/>
                </a:lnTo>
                <a:lnTo>
                  <a:pt x="178" y="345"/>
                </a:lnTo>
                <a:lnTo>
                  <a:pt x="179" y="404"/>
                </a:lnTo>
                <a:lnTo>
                  <a:pt x="179" y="427"/>
                </a:lnTo>
                <a:lnTo>
                  <a:pt x="180" y="437"/>
                </a:lnTo>
                <a:lnTo>
                  <a:pt x="181" y="442"/>
                </a:lnTo>
                <a:lnTo>
                  <a:pt x="181" y="448"/>
                </a:lnTo>
                <a:lnTo>
                  <a:pt x="182" y="446"/>
                </a:lnTo>
                <a:lnTo>
                  <a:pt x="182" y="450"/>
                </a:lnTo>
                <a:lnTo>
                  <a:pt x="183" y="450"/>
                </a:lnTo>
                <a:lnTo>
                  <a:pt x="184" y="453"/>
                </a:lnTo>
                <a:lnTo>
                  <a:pt x="184" y="451"/>
                </a:lnTo>
                <a:lnTo>
                  <a:pt x="185" y="450"/>
                </a:lnTo>
                <a:lnTo>
                  <a:pt x="186" y="450"/>
                </a:lnTo>
                <a:lnTo>
                  <a:pt x="186" y="453"/>
                </a:lnTo>
                <a:lnTo>
                  <a:pt x="187" y="452"/>
                </a:lnTo>
                <a:lnTo>
                  <a:pt x="187" y="453"/>
                </a:lnTo>
                <a:lnTo>
                  <a:pt x="188" y="453"/>
                </a:lnTo>
                <a:lnTo>
                  <a:pt x="189" y="454"/>
                </a:lnTo>
                <a:lnTo>
                  <a:pt x="189" y="457"/>
                </a:lnTo>
                <a:lnTo>
                  <a:pt x="190" y="457"/>
                </a:lnTo>
                <a:lnTo>
                  <a:pt x="190" y="457"/>
                </a:lnTo>
                <a:lnTo>
                  <a:pt x="191" y="457"/>
                </a:lnTo>
                <a:lnTo>
                  <a:pt x="191" y="457"/>
                </a:lnTo>
                <a:lnTo>
                  <a:pt x="192" y="457"/>
                </a:lnTo>
                <a:lnTo>
                  <a:pt x="192" y="457"/>
                </a:lnTo>
                <a:lnTo>
                  <a:pt x="192" y="457"/>
                </a:lnTo>
                <a:lnTo>
                  <a:pt x="193" y="457"/>
                </a:lnTo>
                <a:lnTo>
                  <a:pt x="194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510" name="Rectangle 111"/>
          <p:cNvSpPr>
            <a:spLocks noChangeArrowheads="1"/>
          </p:cNvSpPr>
          <p:nvPr/>
        </p:nvSpPr>
        <p:spPr bwMode="auto">
          <a:xfrm>
            <a:off x="2811463" y="935038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174EDC-6993-4607-BFDC-7162CA48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17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F76A1-A36B-4586-AB1D-E5E95944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3238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9462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395288" y="620713"/>
            <a:ext cx="830103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288" y="620713"/>
            <a:ext cx="8148637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823913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17253" y="1179513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95288" y="620713"/>
            <a:ext cx="8148637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763932" y="379989"/>
            <a:ext cx="78042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265.000/83.000 amu Expected RT: 9.3 ID: Infectopyron from</a:t>
            </a:r>
            <a:r>
              <a:rPr lang="de-DE" altLang="de-DE" sz="1400" i="1" dirty="0">
                <a:solidFill>
                  <a:srgbClr val="000000"/>
                </a:solidFill>
              </a:rPr>
              <a:t> Penicillium steckii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de-DE" altLang="de-DE" sz="1400" dirty="0">
                <a:solidFill>
                  <a:srgbClr val="000000"/>
                </a:solidFill>
              </a:rPr>
              <a:t>DTO 417-H6)</a:t>
            </a:r>
            <a:endParaRPr lang="de-DE" altLang="de-D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317253" y="5822951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7285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02845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37452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73012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07620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43180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8740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13189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8749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83356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18916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54476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89084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24644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60204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94652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30212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64820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800380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35940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04" name="Line 34"/>
          <p:cNvSpPr>
            <a:spLocks noChangeShapeType="1"/>
          </p:cNvSpPr>
          <p:nvPr/>
        </p:nvSpPr>
        <p:spPr bwMode="auto">
          <a:xfrm>
            <a:off x="202845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05" name="Line 35"/>
          <p:cNvSpPr>
            <a:spLocks noChangeShapeType="1"/>
          </p:cNvSpPr>
          <p:nvPr/>
        </p:nvSpPr>
        <p:spPr bwMode="auto">
          <a:xfrm>
            <a:off x="273012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07" name="Line 36"/>
          <p:cNvSpPr>
            <a:spLocks noChangeShapeType="1"/>
          </p:cNvSpPr>
          <p:nvPr/>
        </p:nvSpPr>
        <p:spPr bwMode="auto">
          <a:xfrm>
            <a:off x="343180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08" name="Line 37"/>
          <p:cNvSpPr>
            <a:spLocks noChangeShapeType="1"/>
          </p:cNvSpPr>
          <p:nvPr/>
        </p:nvSpPr>
        <p:spPr bwMode="auto">
          <a:xfrm>
            <a:off x="413189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09" name="Line 38"/>
          <p:cNvSpPr>
            <a:spLocks noChangeShapeType="1"/>
          </p:cNvSpPr>
          <p:nvPr/>
        </p:nvSpPr>
        <p:spPr bwMode="auto">
          <a:xfrm>
            <a:off x="483356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10" name="Line 39"/>
          <p:cNvSpPr>
            <a:spLocks noChangeShapeType="1"/>
          </p:cNvSpPr>
          <p:nvPr/>
        </p:nvSpPr>
        <p:spPr bwMode="auto">
          <a:xfrm>
            <a:off x="554476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11" name="Line 40"/>
          <p:cNvSpPr>
            <a:spLocks noChangeShapeType="1"/>
          </p:cNvSpPr>
          <p:nvPr/>
        </p:nvSpPr>
        <p:spPr bwMode="auto">
          <a:xfrm>
            <a:off x="624644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12" name="Line 41"/>
          <p:cNvSpPr>
            <a:spLocks noChangeShapeType="1"/>
          </p:cNvSpPr>
          <p:nvPr/>
        </p:nvSpPr>
        <p:spPr bwMode="auto">
          <a:xfrm>
            <a:off x="694652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13" name="Line 42"/>
          <p:cNvSpPr>
            <a:spLocks noChangeShapeType="1"/>
          </p:cNvSpPr>
          <p:nvPr/>
        </p:nvSpPr>
        <p:spPr bwMode="auto">
          <a:xfrm>
            <a:off x="764820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14" name="Line 43"/>
          <p:cNvSpPr>
            <a:spLocks noChangeShapeType="1"/>
          </p:cNvSpPr>
          <p:nvPr/>
        </p:nvSpPr>
        <p:spPr bwMode="auto">
          <a:xfrm>
            <a:off x="835940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15" name="Rectangle 44"/>
          <p:cNvSpPr>
            <a:spLocks noChangeArrowheads="1"/>
          </p:cNvSpPr>
          <p:nvPr/>
        </p:nvSpPr>
        <p:spPr bwMode="auto">
          <a:xfrm>
            <a:off x="1931615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45"/>
          <p:cNvSpPr>
            <a:spLocks noChangeArrowheads="1"/>
          </p:cNvSpPr>
          <p:nvPr/>
        </p:nvSpPr>
        <p:spPr bwMode="auto">
          <a:xfrm>
            <a:off x="2633290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46"/>
          <p:cNvSpPr>
            <a:spLocks noChangeArrowheads="1"/>
          </p:cNvSpPr>
          <p:nvPr/>
        </p:nvSpPr>
        <p:spPr bwMode="auto">
          <a:xfrm>
            <a:off x="3334965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47"/>
          <p:cNvSpPr>
            <a:spLocks noChangeArrowheads="1"/>
          </p:cNvSpPr>
          <p:nvPr/>
        </p:nvSpPr>
        <p:spPr bwMode="auto">
          <a:xfrm>
            <a:off x="4035053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48"/>
          <p:cNvSpPr>
            <a:spLocks noChangeArrowheads="1"/>
          </p:cNvSpPr>
          <p:nvPr/>
        </p:nvSpPr>
        <p:spPr bwMode="auto">
          <a:xfrm>
            <a:off x="4681165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49"/>
          <p:cNvSpPr>
            <a:spLocks noChangeArrowheads="1"/>
          </p:cNvSpPr>
          <p:nvPr/>
        </p:nvSpPr>
        <p:spPr bwMode="auto">
          <a:xfrm>
            <a:off x="5392365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1" name="Rectangle 50"/>
          <p:cNvSpPr>
            <a:spLocks noChangeArrowheads="1"/>
          </p:cNvSpPr>
          <p:nvPr/>
        </p:nvSpPr>
        <p:spPr bwMode="auto">
          <a:xfrm>
            <a:off x="6094040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51"/>
          <p:cNvSpPr>
            <a:spLocks noChangeArrowheads="1"/>
          </p:cNvSpPr>
          <p:nvPr/>
        </p:nvSpPr>
        <p:spPr bwMode="auto">
          <a:xfrm>
            <a:off x="6794128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3" name="Rectangle 52"/>
          <p:cNvSpPr>
            <a:spLocks noChangeArrowheads="1"/>
          </p:cNvSpPr>
          <p:nvPr/>
        </p:nvSpPr>
        <p:spPr bwMode="auto">
          <a:xfrm>
            <a:off x="7495803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4" name="Rectangle 53"/>
          <p:cNvSpPr>
            <a:spLocks noChangeArrowheads="1"/>
          </p:cNvSpPr>
          <p:nvPr/>
        </p:nvSpPr>
        <p:spPr bwMode="auto">
          <a:xfrm>
            <a:off x="8207003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5" name="Rectangle 54"/>
          <p:cNvSpPr>
            <a:spLocks noChangeArrowheads="1"/>
          </p:cNvSpPr>
          <p:nvPr/>
        </p:nvSpPr>
        <p:spPr bwMode="auto">
          <a:xfrm>
            <a:off x="4463678" y="6056313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6" name="Line 55"/>
          <p:cNvSpPr>
            <a:spLocks noChangeShapeType="1"/>
          </p:cNvSpPr>
          <p:nvPr/>
        </p:nvSpPr>
        <p:spPr bwMode="auto">
          <a:xfrm flipV="1">
            <a:off x="1317253" y="1179513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27" name="Line 56"/>
          <p:cNvSpPr>
            <a:spLocks noChangeShapeType="1"/>
          </p:cNvSpPr>
          <p:nvPr/>
        </p:nvSpPr>
        <p:spPr bwMode="auto">
          <a:xfrm flipH="1">
            <a:off x="1307728" y="58229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28" name="Line 57"/>
          <p:cNvSpPr>
            <a:spLocks noChangeShapeType="1"/>
          </p:cNvSpPr>
          <p:nvPr/>
        </p:nvSpPr>
        <p:spPr bwMode="auto">
          <a:xfrm flipH="1">
            <a:off x="1307728" y="55784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29" name="Line 58"/>
          <p:cNvSpPr>
            <a:spLocks noChangeShapeType="1"/>
          </p:cNvSpPr>
          <p:nvPr/>
        </p:nvSpPr>
        <p:spPr bwMode="auto">
          <a:xfrm flipH="1">
            <a:off x="1307728" y="5335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0" name="Line 59"/>
          <p:cNvSpPr>
            <a:spLocks noChangeShapeType="1"/>
          </p:cNvSpPr>
          <p:nvPr/>
        </p:nvSpPr>
        <p:spPr bwMode="auto">
          <a:xfrm flipH="1">
            <a:off x="1307728" y="5081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1" name="Line 60"/>
          <p:cNvSpPr>
            <a:spLocks noChangeShapeType="1"/>
          </p:cNvSpPr>
          <p:nvPr/>
        </p:nvSpPr>
        <p:spPr bwMode="auto">
          <a:xfrm flipH="1">
            <a:off x="1307728" y="4837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2" name="Line 61"/>
          <p:cNvSpPr>
            <a:spLocks noChangeShapeType="1"/>
          </p:cNvSpPr>
          <p:nvPr/>
        </p:nvSpPr>
        <p:spPr bwMode="auto">
          <a:xfrm flipH="1">
            <a:off x="1307728" y="4592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3" name="Line 62"/>
          <p:cNvSpPr>
            <a:spLocks noChangeShapeType="1"/>
          </p:cNvSpPr>
          <p:nvPr/>
        </p:nvSpPr>
        <p:spPr bwMode="auto">
          <a:xfrm flipH="1">
            <a:off x="1307728" y="43497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4" name="Line 63"/>
          <p:cNvSpPr>
            <a:spLocks noChangeShapeType="1"/>
          </p:cNvSpPr>
          <p:nvPr/>
        </p:nvSpPr>
        <p:spPr bwMode="auto">
          <a:xfrm flipH="1">
            <a:off x="1307728" y="40957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5" name="Line 64"/>
          <p:cNvSpPr>
            <a:spLocks noChangeShapeType="1"/>
          </p:cNvSpPr>
          <p:nvPr/>
        </p:nvSpPr>
        <p:spPr bwMode="auto">
          <a:xfrm flipH="1">
            <a:off x="1307728" y="38512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6" name="Line 65"/>
          <p:cNvSpPr>
            <a:spLocks noChangeShapeType="1"/>
          </p:cNvSpPr>
          <p:nvPr/>
        </p:nvSpPr>
        <p:spPr bwMode="auto">
          <a:xfrm flipH="1">
            <a:off x="1307728" y="3608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7" name="Line 66"/>
          <p:cNvSpPr>
            <a:spLocks noChangeShapeType="1"/>
          </p:cNvSpPr>
          <p:nvPr/>
        </p:nvSpPr>
        <p:spPr bwMode="auto">
          <a:xfrm flipH="1">
            <a:off x="1307728" y="3354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8" name="Line 67"/>
          <p:cNvSpPr>
            <a:spLocks noChangeShapeType="1"/>
          </p:cNvSpPr>
          <p:nvPr/>
        </p:nvSpPr>
        <p:spPr bwMode="auto">
          <a:xfrm flipH="1">
            <a:off x="1307728" y="3109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39" name="Line 68"/>
          <p:cNvSpPr>
            <a:spLocks noChangeShapeType="1"/>
          </p:cNvSpPr>
          <p:nvPr/>
        </p:nvSpPr>
        <p:spPr bwMode="auto">
          <a:xfrm flipH="1">
            <a:off x="1307728" y="28654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0" name="Line 69"/>
          <p:cNvSpPr>
            <a:spLocks noChangeShapeType="1"/>
          </p:cNvSpPr>
          <p:nvPr/>
        </p:nvSpPr>
        <p:spPr bwMode="auto">
          <a:xfrm flipH="1">
            <a:off x="1307728" y="26225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1" name="Line 70"/>
          <p:cNvSpPr>
            <a:spLocks noChangeShapeType="1"/>
          </p:cNvSpPr>
          <p:nvPr/>
        </p:nvSpPr>
        <p:spPr bwMode="auto">
          <a:xfrm flipH="1">
            <a:off x="1307728" y="23685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2" name="Line 71"/>
          <p:cNvSpPr>
            <a:spLocks noChangeShapeType="1"/>
          </p:cNvSpPr>
          <p:nvPr/>
        </p:nvSpPr>
        <p:spPr bwMode="auto">
          <a:xfrm flipH="1">
            <a:off x="1307728" y="21240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3" name="Line 72"/>
          <p:cNvSpPr>
            <a:spLocks noChangeShapeType="1"/>
          </p:cNvSpPr>
          <p:nvPr/>
        </p:nvSpPr>
        <p:spPr bwMode="auto">
          <a:xfrm flipH="1">
            <a:off x="1307728" y="18811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4" name="Line 73"/>
          <p:cNvSpPr>
            <a:spLocks noChangeShapeType="1"/>
          </p:cNvSpPr>
          <p:nvPr/>
        </p:nvSpPr>
        <p:spPr bwMode="auto">
          <a:xfrm flipH="1">
            <a:off x="1307728" y="1636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5" name="Line 74"/>
          <p:cNvSpPr>
            <a:spLocks noChangeShapeType="1"/>
          </p:cNvSpPr>
          <p:nvPr/>
        </p:nvSpPr>
        <p:spPr bwMode="auto">
          <a:xfrm flipH="1">
            <a:off x="1307728" y="1382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6" name="Line 75"/>
          <p:cNvSpPr>
            <a:spLocks noChangeShapeType="1"/>
          </p:cNvSpPr>
          <p:nvPr/>
        </p:nvSpPr>
        <p:spPr bwMode="auto">
          <a:xfrm flipH="1">
            <a:off x="1298203" y="58229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7" name="Line 76"/>
          <p:cNvSpPr>
            <a:spLocks noChangeShapeType="1"/>
          </p:cNvSpPr>
          <p:nvPr/>
        </p:nvSpPr>
        <p:spPr bwMode="auto">
          <a:xfrm flipH="1">
            <a:off x="1298203" y="53355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8" name="Line 77"/>
          <p:cNvSpPr>
            <a:spLocks noChangeShapeType="1"/>
          </p:cNvSpPr>
          <p:nvPr/>
        </p:nvSpPr>
        <p:spPr bwMode="auto">
          <a:xfrm flipH="1">
            <a:off x="1298203" y="48371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49" name="Line 78"/>
          <p:cNvSpPr>
            <a:spLocks noChangeShapeType="1"/>
          </p:cNvSpPr>
          <p:nvPr/>
        </p:nvSpPr>
        <p:spPr bwMode="auto">
          <a:xfrm flipH="1">
            <a:off x="1298203" y="43497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0" name="Line 79"/>
          <p:cNvSpPr>
            <a:spLocks noChangeShapeType="1"/>
          </p:cNvSpPr>
          <p:nvPr/>
        </p:nvSpPr>
        <p:spPr bwMode="auto">
          <a:xfrm flipH="1">
            <a:off x="1298203" y="3851276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1" name="Line 80"/>
          <p:cNvSpPr>
            <a:spLocks noChangeShapeType="1"/>
          </p:cNvSpPr>
          <p:nvPr/>
        </p:nvSpPr>
        <p:spPr bwMode="auto">
          <a:xfrm flipH="1">
            <a:off x="1298203" y="3354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2" name="Line 81"/>
          <p:cNvSpPr>
            <a:spLocks noChangeShapeType="1"/>
          </p:cNvSpPr>
          <p:nvPr/>
        </p:nvSpPr>
        <p:spPr bwMode="auto">
          <a:xfrm flipH="1">
            <a:off x="1298203" y="28654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3" name="Line 82"/>
          <p:cNvSpPr>
            <a:spLocks noChangeShapeType="1"/>
          </p:cNvSpPr>
          <p:nvPr/>
        </p:nvSpPr>
        <p:spPr bwMode="auto">
          <a:xfrm flipH="1">
            <a:off x="1298203" y="23685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4" name="Line 83"/>
          <p:cNvSpPr>
            <a:spLocks noChangeShapeType="1"/>
          </p:cNvSpPr>
          <p:nvPr/>
        </p:nvSpPr>
        <p:spPr bwMode="auto">
          <a:xfrm flipH="1">
            <a:off x="1298203" y="18811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5" name="Line 84"/>
          <p:cNvSpPr>
            <a:spLocks noChangeShapeType="1"/>
          </p:cNvSpPr>
          <p:nvPr/>
        </p:nvSpPr>
        <p:spPr bwMode="auto">
          <a:xfrm flipH="1">
            <a:off x="1298203" y="13827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56" name="Rectangle 85"/>
          <p:cNvSpPr>
            <a:spLocks noChangeArrowheads="1"/>
          </p:cNvSpPr>
          <p:nvPr/>
        </p:nvSpPr>
        <p:spPr bwMode="auto">
          <a:xfrm>
            <a:off x="910853" y="5721351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7" name="Rectangle 86"/>
          <p:cNvSpPr>
            <a:spLocks noChangeArrowheads="1"/>
          </p:cNvSpPr>
          <p:nvPr/>
        </p:nvSpPr>
        <p:spPr bwMode="auto">
          <a:xfrm>
            <a:off x="575890" y="5233988"/>
            <a:ext cx="6905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8" name="Rectangle 87"/>
          <p:cNvSpPr>
            <a:spLocks noChangeArrowheads="1"/>
          </p:cNvSpPr>
          <p:nvPr/>
        </p:nvSpPr>
        <p:spPr bwMode="auto">
          <a:xfrm>
            <a:off x="575890" y="4735513"/>
            <a:ext cx="6905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9" name="Rectangle 88"/>
          <p:cNvSpPr>
            <a:spLocks noChangeArrowheads="1"/>
          </p:cNvSpPr>
          <p:nvPr/>
        </p:nvSpPr>
        <p:spPr bwMode="auto">
          <a:xfrm>
            <a:off x="575890" y="4248151"/>
            <a:ext cx="6905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0" name="Rectangle 89"/>
          <p:cNvSpPr>
            <a:spLocks noChangeArrowheads="1"/>
          </p:cNvSpPr>
          <p:nvPr/>
        </p:nvSpPr>
        <p:spPr bwMode="auto">
          <a:xfrm>
            <a:off x="575890" y="3749676"/>
            <a:ext cx="6905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1" name="Rectangle 90"/>
          <p:cNvSpPr>
            <a:spLocks noChangeArrowheads="1"/>
          </p:cNvSpPr>
          <p:nvPr/>
        </p:nvSpPr>
        <p:spPr bwMode="auto">
          <a:xfrm>
            <a:off x="687015" y="32623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2" name="Rectangle 91"/>
          <p:cNvSpPr>
            <a:spLocks noChangeArrowheads="1"/>
          </p:cNvSpPr>
          <p:nvPr/>
        </p:nvSpPr>
        <p:spPr bwMode="auto">
          <a:xfrm>
            <a:off x="687015" y="276383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3" name="Rectangle 92"/>
          <p:cNvSpPr>
            <a:spLocks noChangeArrowheads="1"/>
          </p:cNvSpPr>
          <p:nvPr/>
        </p:nvSpPr>
        <p:spPr bwMode="auto">
          <a:xfrm>
            <a:off x="687015" y="2276476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4" name="Rectangle 93"/>
          <p:cNvSpPr>
            <a:spLocks noChangeArrowheads="1"/>
          </p:cNvSpPr>
          <p:nvPr/>
        </p:nvSpPr>
        <p:spPr bwMode="auto">
          <a:xfrm>
            <a:off x="687015" y="17795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5" name="Rectangle 94"/>
          <p:cNvSpPr>
            <a:spLocks noChangeArrowheads="1"/>
          </p:cNvSpPr>
          <p:nvPr/>
        </p:nvSpPr>
        <p:spPr bwMode="auto">
          <a:xfrm>
            <a:off x="687015" y="12811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6" name="Rectangle 95"/>
          <p:cNvSpPr>
            <a:spLocks noChangeArrowheads="1"/>
          </p:cNvSpPr>
          <p:nvPr/>
        </p:nvSpPr>
        <p:spPr bwMode="auto">
          <a:xfrm>
            <a:off x="644921" y="10779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1.9e4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7" name="Rectangle 96"/>
          <p:cNvSpPr>
            <a:spLocks noChangeArrowheads="1"/>
          </p:cNvSpPr>
          <p:nvPr/>
        </p:nvSpPr>
        <p:spPr bwMode="auto">
          <a:xfrm rot="5400000">
            <a:off x="-341312" y="3405188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8" name="Freeform 97"/>
          <p:cNvSpPr>
            <a:spLocks/>
          </p:cNvSpPr>
          <p:nvPr/>
        </p:nvSpPr>
        <p:spPr bwMode="auto">
          <a:xfrm>
            <a:off x="1287090" y="5548313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69" name="Freeform 98"/>
          <p:cNvSpPr>
            <a:spLocks/>
          </p:cNvSpPr>
          <p:nvPr/>
        </p:nvSpPr>
        <p:spPr bwMode="auto">
          <a:xfrm>
            <a:off x="1317253" y="2174876"/>
            <a:ext cx="7215187" cy="3648075"/>
          </a:xfrm>
          <a:custGeom>
            <a:avLst/>
            <a:gdLst>
              <a:gd name="T0" fmla="*/ 0 w 710"/>
              <a:gd name="T1" fmla="*/ 359 h 359"/>
              <a:gd name="T2" fmla="*/ 0 w 710"/>
              <a:gd name="T3" fmla="*/ 359 h 359"/>
              <a:gd name="T4" fmla="*/ 304 w 710"/>
              <a:gd name="T5" fmla="*/ 359 h 359"/>
              <a:gd name="T6" fmla="*/ 304 w 710"/>
              <a:gd name="T7" fmla="*/ 359 h 359"/>
              <a:gd name="T8" fmla="*/ 305 w 710"/>
              <a:gd name="T9" fmla="*/ 359 h 359"/>
              <a:gd name="T10" fmla="*/ 306 w 710"/>
              <a:gd name="T11" fmla="*/ 359 h 359"/>
              <a:gd name="T12" fmla="*/ 307 w 710"/>
              <a:gd name="T13" fmla="*/ 359 h 359"/>
              <a:gd name="T14" fmla="*/ 307 w 710"/>
              <a:gd name="T15" fmla="*/ 359 h 359"/>
              <a:gd name="T16" fmla="*/ 308 w 710"/>
              <a:gd name="T17" fmla="*/ 359 h 359"/>
              <a:gd name="T18" fmla="*/ 309 w 710"/>
              <a:gd name="T19" fmla="*/ 359 h 359"/>
              <a:gd name="T20" fmla="*/ 310 w 710"/>
              <a:gd name="T21" fmla="*/ 359 h 359"/>
              <a:gd name="T22" fmla="*/ 310 w 710"/>
              <a:gd name="T23" fmla="*/ 359 h 359"/>
              <a:gd name="T24" fmla="*/ 311 w 710"/>
              <a:gd name="T25" fmla="*/ 352 h 359"/>
              <a:gd name="T26" fmla="*/ 312 w 710"/>
              <a:gd name="T27" fmla="*/ 357 h 359"/>
              <a:gd name="T28" fmla="*/ 312 w 710"/>
              <a:gd name="T29" fmla="*/ 352 h 359"/>
              <a:gd name="T30" fmla="*/ 313 w 710"/>
              <a:gd name="T31" fmla="*/ 352 h 359"/>
              <a:gd name="T32" fmla="*/ 314 w 710"/>
              <a:gd name="T33" fmla="*/ 347 h 359"/>
              <a:gd name="T34" fmla="*/ 315 w 710"/>
              <a:gd name="T35" fmla="*/ 357 h 359"/>
              <a:gd name="T36" fmla="*/ 315 w 710"/>
              <a:gd name="T37" fmla="*/ 350 h 359"/>
              <a:gd name="T38" fmla="*/ 316 w 710"/>
              <a:gd name="T39" fmla="*/ 340 h 359"/>
              <a:gd name="T40" fmla="*/ 317 w 710"/>
              <a:gd name="T41" fmla="*/ 331 h 359"/>
              <a:gd name="T42" fmla="*/ 317 w 710"/>
              <a:gd name="T43" fmla="*/ 281 h 359"/>
              <a:gd name="T44" fmla="*/ 318 w 710"/>
              <a:gd name="T45" fmla="*/ 164 h 359"/>
              <a:gd name="T46" fmla="*/ 319 w 710"/>
              <a:gd name="T47" fmla="*/ 126 h 359"/>
              <a:gd name="T48" fmla="*/ 320 w 710"/>
              <a:gd name="T49" fmla="*/ 0 h 359"/>
              <a:gd name="T50" fmla="*/ 320 w 710"/>
              <a:gd name="T51" fmla="*/ 28 h 359"/>
              <a:gd name="T52" fmla="*/ 321 w 710"/>
              <a:gd name="T53" fmla="*/ 12 h 359"/>
              <a:gd name="T54" fmla="*/ 322 w 710"/>
              <a:gd name="T55" fmla="*/ 47 h 359"/>
              <a:gd name="T56" fmla="*/ 322 w 710"/>
              <a:gd name="T57" fmla="*/ 178 h 359"/>
              <a:gd name="T58" fmla="*/ 323 w 710"/>
              <a:gd name="T59" fmla="*/ 154 h 359"/>
              <a:gd name="T60" fmla="*/ 324 w 710"/>
              <a:gd name="T61" fmla="*/ 278 h 359"/>
              <a:gd name="T62" fmla="*/ 325 w 710"/>
              <a:gd name="T63" fmla="*/ 335 h 359"/>
              <a:gd name="T64" fmla="*/ 325 w 710"/>
              <a:gd name="T65" fmla="*/ 335 h 359"/>
              <a:gd name="T66" fmla="*/ 326 w 710"/>
              <a:gd name="T67" fmla="*/ 340 h 359"/>
              <a:gd name="T68" fmla="*/ 327 w 710"/>
              <a:gd name="T69" fmla="*/ 342 h 359"/>
              <a:gd name="T70" fmla="*/ 327 w 710"/>
              <a:gd name="T71" fmla="*/ 347 h 359"/>
              <a:gd name="T72" fmla="*/ 328 w 710"/>
              <a:gd name="T73" fmla="*/ 354 h 359"/>
              <a:gd name="T74" fmla="*/ 329 w 710"/>
              <a:gd name="T75" fmla="*/ 352 h 359"/>
              <a:gd name="T76" fmla="*/ 329 w 710"/>
              <a:gd name="T77" fmla="*/ 357 h 359"/>
              <a:gd name="T78" fmla="*/ 330 w 710"/>
              <a:gd name="T79" fmla="*/ 335 h 359"/>
              <a:gd name="T80" fmla="*/ 331 w 710"/>
              <a:gd name="T81" fmla="*/ 350 h 359"/>
              <a:gd name="T82" fmla="*/ 332 w 710"/>
              <a:gd name="T83" fmla="*/ 359 h 359"/>
              <a:gd name="T84" fmla="*/ 332 w 710"/>
              <a:gd name="T85" fmla="*/ 354 h 359"/>
              <a:gd name="T86" fmla="*/ 333 w 710"/>
              <a:gd name="T87" fmla="*/ 352 h 359"/>
              <a:gd name="T88" fmla="*/ 334 w 710"/>
              <a:gd name="T89" fmla="*/ 359 h 359"/>
              <a:gd name="T90" fmla="*/ 335 w 710"/>
              <a:gd name="T91" fmla="*/ 359 h 359"/>
              <a:gd name="T92" fmla="*/ 335 w 710"/>
              <a:gd name="T93" fmla="*/ 359 h 359"/>
              <a:gd name="T94" fmla="*/ 336 w 710"/>
              <a:gd name="T95" fmla="*/ 359 h 359"/>
              <a:gd name="T96" fmla="*/ 337 w 710"/>
              <a:gd name="T97" fmla="*/ 359 h 359"/>
              <a:gd name="T98" fmla="*/ 338 w 710"/>
              <a:gd name="T99" fmla="*/ 359 h 359"/>
              <a:gd name="T100" fmla="*/ 338 w 710"/>
              <a:gd name="T101" fmla="*/ 359 h 359"/>
              <a:gd name="T102" fmla="*/ 339 w 710"/>
              <a:gd name="T103" fmla="*/ 359 h 359"/>
              <a:gd name="T104" fmla="*/ 340 w 710"/>
              <a:gd name="T105" fmla="*/ 359 h 359"/>
              <a:gd name="T106" fmla="*/ 340 w 710"/>
              <a:gd name="T107" fmla="*/ 359 h 359"/>
              <a:gd name="T108" fmla="*/ 710 w 710"/>
              <a:gd name="T109" fmla="*/ 359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10" h="359">
                <a:moveTo>
                  <a:pt x="0" y="359"/>
                </a:moveTo>
                <a:lnTo>
                  <a:pt x="0" y="359"/>
                </a:lnTo>
                <a:lnTo>
                  <a:pt x="304" y="359"/>
                </a:lnTo>
                <a:lnTo>
                  <a:pt x="304" y="359"/>
                </a:lnTo>
                <a:lnTo>
                  <a:pt x="305" y="359"/>
                </a:lnTo>
                <a:lnTo>
                  <a:pt x="306" y="359"/>
                </a:lnTo>
                <a:lnTo>
                  <a:pt x="307" y="359"/>
                </a:lnTo>
                <a:lnTo>
                  <a:pt x="307" y="359"/>
                </a:lnTo>
                <a:lnTo>
                  <a:pt x="308" y="359"/>
                </a:lnTo>
                <a:lnTo>
                  <a:pt x="309" y="359"/>
                </a:lnTo>
                <a:lnTo>
                  <a:pt x="310" y="359"/>
                </a:lnTo>
                <a:lnTo>
                  <a:pt x="310" y="359"/>
                </a:lnTo>
                <a:lnTo>
                  <a:pt x="311" y="352"/>
                </a:lnTo>
                <a:lnTo>
                  <a:pt x="312" y="357"/>
                </a:lnTo>
                <a:lnTo>
                  <a:pt x="312" y="352"/>
                </a:lnTo>
                <a:lnTo>
                  <a:pt x="313" y="352"/>
                </a:lnTo>
                <a:lnTo>
                  <a:pt x="314" y="347"/>
                </a:lnTo>
                <a:lnTo>
                  <a:pt x="315" y="357"/>
                </a:lnTo>
                <a:lnTo>
                  <a:pt x="315" y="350"/>
                </a:lnTo>
                <a:lnTo>
                  <a:pt x="316" y="340"/>
                </a:lnTo>
                <a:lnTo>
                  <a:pt x="317" y="331"/>
                </a:lnTo>
                <a:lnTo>
                  <a:pt x="317" y="281"/>
                </a:lnTo>
                <a:lnTo>
                  <a:pt x="318" y="164"/>
                </a:lnTo>
                <a:lnTo>
                  <a:pt x="319" y="126"/>
                </a:lnTo>
                <a:lnTo>
                  <a:pt x="320" y="0"/>
                </a:lnTo>
                <a:lnTo>
                  <a:pt x="320" y="28"/>
                </a:lnTo>
                <a:lnTo>
                  <a:pt x="321" y="12"/>
                </a:lnTo>
                <a:lnTo>
                  <a:pt x="322" y="47"/>
                </a:lnTo>
                <a:lnTo>
                  <a:pt x="322" y="178"/>
                </a:lnTo>
                <a:lnTo>
                  <a:pt x="323" y="154"/>
                </a:lnTo>
                <a:lnTo>
                  <a:pt x="324" y="278"/>
                </a:lnTo>
                <a:lnTo>
                  <a:pt x="325" y="335"/>
                </a:lnTo>
                <a:lnTo>
                  <a:pt x="325" y="335"/>
                </a:lnTo>
                <a:lnTo>
                  <a:pt x="326" y="340"/>
                </a:lnTo>
                <a:lnTo>
                  <a:pt x="327" y="342"/>
                </a:lnTo>
                <a:lnTo>
                  <a:pt x="327" y="347"/>
                </a:lnTo>
                <a:lnTo>
                  <a:pt x="328" y="354"/>
                </a:lnTo>
                <a:lnTo>
                  <a:pt x="329" y="352"/>
                </a:lnTo>
                <a:lnTo>
                  <a:pt x="329" y="357"/>
                </a:lnTo>
                <a:lnTo>
                  <a:pt x="330" y="335"/>
                </a:lnTo>
                <a:lnTo>
                  <a:pt x="331" y="350"/>
                </a:lnTo>
                <a:lnTo>
                  <a:pt x="332" y="359"/>
                </a:lnTo>
                <a:lnTo>
                  <a:pt x="332" y="354"/>
                </a:lnTo>
                <a:lnTo>
                  <a:pt x="333" y="352"/>
                </a:lnTo>
                <a:lnTo>
                  <a:pt x="334" y="359"/>
                </a:lnTo>
                <a:lnTo>
                  <a:pt x="335" y="359"/>
                </a:lnTo>
                <a:lnTo>
                  <a:pt x="335" y="359"/>
                </a:lnTo>
                <a:lnTo>
                  <a:pt x="336" y="359"/>
                </a:lnTo>
                <a:lnTo>
                  <a:pt x="337" y="359"/>
                </a:lnTo>
                <a:lnTo>
                  <a:pt x="338" y="359"/>
                </a:lnTo>
                <a:lnTo>
                  <a:pt x="338" y="359"/>
                </a:lnTo>
                <a:lnTo>
                  <a:pt x="339" y="359"/>
                </a:lnTo>
                <a:lnTo>
                  <a:pt x="340" y="359"/>
                </a:lnTo>
                <a:lnTo>
                  <a:pt x="340" y="359"/>
                </a:lnTo>
                <a:lnTo>
                  <a:pt x="710" y="359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70" name="Freeform 99"/>
          <p:cNvSpPr>
            <a:spLocks/>
          </p:cNvSpPr>
          <p:nvPr/>
        </p:nvSpPr>
        <p:spPr bwMode="auto">
          <a:xfrm>
            <a:off x="1317253" y="1179513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304 w 710"/>
              <a:gd name="T5" fmla="*/ 457 h 457"/>
              <a:gd name="T6" fmla="*/ 304 w 710"/>
              <a:gd name="T7" fmla="*/ 457 h 457"/>
              <a:gd name="T8" fmla="*/ 305 w 710"/>
              <a:gd name="T9" fmla="*/ 457 h 457"/>
              <a:gd name="T10" fmla="*/ 306 w 710"/>
              <a:gd name="T11" fmla="*/ 457 h 457"/>
              <a:gd name="T12" fmla="*/ 307 w 710"/>
              <a:gd name="T13" fmla="*/ 457 h 457"/>
              <a:gd name="T14" fmla="*/ 307 w 710"/>
              <a:gd name="T15" fmla="*/ 457 h 457"/>
              <a:gd name="T16" fmla="*/ 308 w 710"/>
              <a:gd name="T17" fmla="*/ 457 h 457"/>
              <a:gd name="T18" fmla="*/ 309 w 710"/>
              <a:gd name="T19" fmla="*/ 457 h 457"/>
              <a:gd name="T20" fmla="*/ 310 w 710"/>
              <a:gd name="T21" fmla="*/ 457 h 457"/>
              <a:gd name="T22" fmla="*/ 310 w 710"/>
              <a:gd name="T23" fmla="*/ 457 h 457"/>
              <a:gd name="T24" fmla="*/ 311 w 710"/>
              <a:gd name="T25" fmla="*/ 450 h 457"/>
              <a:gd name="T26" fmla="*/ 312 w 710"/>
              <a:gd name="T27" fmla="*/ 431 h 457"/>
              <a:gd name="T28" fmla="*/ 312 w 710"/>
              <a:gd name="T29" fmla="*/ 452 h 457"/>
              <a:gd name="T30" fmla="*/ 313 w 710"/>
              <a:gd name="T31" fmla="*/ 426 h 457"/>
              <a:gd name="T32" fmla="*/ 314 w 710"/>
              <a:gd name="T33" fmla="*/ 436 h 457"/>
              <a:gd name="T34" fmla="*/ 315 w 710"/>
              <a:gd name="T35" fmla="*/ 438 h 457"/>
              <a:gd name="T36" fmla="*/ 315 w 710"/>
              <a:gd name="T37" fmla="*/ 412 h 457"/>
              <a:gd name="T38" fmla="*/ 316 w 710"/>
              <a:gd name="T39" fmla="*/ 431 h 457"/>
              <a:gd name="T40" fmla="*/ 317 w 710"/>
              <a:gd name="T41" fmla="*/ 374 h 457"/>
              <a:gd name="T42" fmla="*/ 317 w 710"/>
              <a:gd name="T43" fmla="*/ 288 h 457"/>
              <a:gd name="T44" fmla="*/ 318 w 710"/>
              <a:gd name="T45" fmla="*/ 214 h 457"/>
              <a:gd name="T46" fmla="*/ 319 w 710"/>
              <a:gd name="T47" fmla="*/ 45 h 457"/>
              <a:gd name="T48" fmla="*/ 320 w 710"/>
              <a:gd name="T49" fmla="*/ 0 h 457"/>
              <a:gd name="T50" fmla="*/ 320 w 710"/>
              <a:gd name="T51" fmla="*/ 55 h 457"/>
              <a:gd name="T52" fmla="*/ 321 w 710"/>
              <a:gd name="T53" fmla="*/ 41 h 457"/>
              <a:gd name="T54" fmla="*/ 322 w 710"/>
              <a:gd name="T55" fmla="*/ 143 h 457"/>
              <a:gd name="T56" fmla="*/ 322 w 710"/>
              <a:gd name="T57" fmla="*/ 191 h 457"/>
              <a:gd name="T58" fmla="*/ 323 w 710"/>
              <a:gd name="T59" fmla="*/ 317 h 457"/>
              <a:gd name="T60" fmla="*/ 324 w 710"/>
              <a:gd name="T61" fmla="*/ 312 h 457"/>
              <a:gd name="T62" fmla="*/ 325 w 710"/>
              <a:gd name="T63" fmla="*/ 405 h 457"/>
              <a:gd name="T64" fmla="*/ 325 w 710"/>
              <a:gd name="T65" fmla="*/ 417 h 457"/>
              <a:gd name="T66" fmla="*/ 326 w 710"/>
              <a:gd name="T67" fmla="*/ 426 h 457"/>
              <a:gd name="T68" fmla="*/ 327 w 710"/>
              <a:gd name="T69" fmla="*/ 424 h 457"/>
              <a:gd name="T70" fmla="*/ 327 w 710"/>
              <a:gd name="T71" fmla="*/ 426 h 457"/>
              <a:gd name="T72" fmla="*/ 328 w 710"/>
              <a:gd name="T73" fmla="*/ 443 h 457"/>
              <a:gd name="T74" fmla="*/ 329 w 710"/>
              <a:gd name="T75" fmla="*/ 433 h 457"/>
              <a:gd name="T76" fmla="*/ 329 w 710"/>
              <a:gd name="T77" fmla="*/ 445 h 457"/>
              <a:gd name="T78" fmla="*/ 330 w 710"/>
              <a:gd name="T79" fmla="*/ 438 h 457"/>
              <a:gd name="T80" fmla="*/ 331 w 710"/>
              <a:gd name="T81" fmla="*/ 443 h 457"/>
              <a:gd name="T82" fmla="*/ 332 w 710"/>
              <a:gd name="T83" fmla="*/ 438 h 457"/>
              <a:gd name="T84" fmla="*/ 332 w 710"/>
              <a:gd name="T85" fmla="*/ 421 h 457"/>
              <a:gd name="T86" fmla="*/ 333 w 710"/>
              <a:gd name="T87" fmla="*/ 429 h 457"/>
              <a:gd name="T88" fmla="*/ 334 w 710"/>
              <a:gd name="T89" fmla="*/ 424 h 457"/>
              <a:gd name="T90" fmla="*/ 335 w 710"/>
              <a:gd name="T91" fmla="*/ 457 h 457"/>
              <a:gd name="T92" fmla="*/ 335 w 710"/>
              <a:gd name="T93" fmla="*/ 457 h 457"/>
              <a:gd name="T94" fmla="*/ 336 w 710"/>
              <a:gd name="T95" fmla="*/ 457 h 457"/>
              <a:gd name="T96" fmla="*/ 337 w 710"/>
              <a:gd name="T97" fmla="*/ 457 h 457"/>
              <a:gd name="T98" fmla="*/ 338 w 710"/>
              <a:gd name="T99" fmla="*/ 457 h 457"/>
              <a:gd name="T100" fmla="*/ 338 w 710"/>
              <a:gd name="T101" fmla="*/ 457 h 457"/>
              <a:gd name="T102" fmla="*/ 339 w 710"/>
              <a:gd name="T103" fmla="*/ 457 h 457"/>
              <a:gd name="T104" fmla="*/ 340 w 710"/>
              <a:gd name="T105" fmla="*/ 457 h 457"/>
              <a:gd name="T106" fmla="*/ 340 w 710"/>
              <a:gd name="T107" fmla="*/ 457 h 457"/>
              <a:gd name="T108" fmla="*/ 341 w 710"/>
              <a:gd name="T109" fmla="*/ 457 h 457"/>
              <a:gd name="T110" fmla="*/ 710 w 710"/>
              <a:gd name="T111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304" y="457"/>
                </a:lnTo>
                <a:lnTo>
                  <a:pt x="304" y="457"/>
                </a:lnTo>
                <a:lnTo>
                  <a:pt x="305" y="457"/>
                </a:lnTo>
                <a:lnTo>
                  <a:pt x="306" y="457"/>
                </a:lnTo>
                <a:lnTo>
                  <a:pt x="307" y="457"/>
                </a:lnTo>
                <a:lnTo>
                  <a:pt x="307" y="457"/>
                </a:lnTo>
                <a:lnTo>
                  <a:pt x="308" y="457"/>
                </a:lnTo>
                <a:lnTo>
                  <a:pt x="309" y="457"/>
                </a:lnTo>
                <a:lnTo>
                  <a:pt x="310" y="457"/>
                </a:lnTo>
                <a:lnTo>
                  <a:pt x="310" y="457"/>
                </a:lnTo>
                <a:lnTo>
                  <a:pt x="311" y="450"/>
                </a:lnTo>
                <a:lnTo>
                  <a:pt x="312" y="431"/>
                </a:lnTo>
                <a:lnTo>
                  <a:pt x="312" y="452"/>
                </a:lnTo>
                <a:lnTo>
                  <a:pt x="313" y="426"/>
                </a:lnTo>
                <a:lnTo>
                  <a:pt x="314" y="436"/>
                </a:lnTo>
                <a:lnTo>
                  <a:pt x="315" y="438"/>
                </a:lnTo>
                <a:lnTo>
                  <a:pt x="315" y="412"/>
                </a:lnTo>
                <a:lnTo>
                  <a:pt x="316" y="431"/>
                </a:lnTo>
                <a:lnTo>
                  <a:pt x="317" y="374"/>
                </a:lnTo>
                <a:lnTo>
                  <a:pt x="317" y="288"/>
                </a:lnTo>
                <a:lnTo>
                  <a:pt x="318" y="214"/>
                </a:lnTo>
                <a:lnTo>
                  <a:pt x="319" y="45"/>
                </a:lnTo>
                <a:lnTo>
                  <a:pt x="320" y="0"/>
                </a:lnTo>
                <a:lnTo>
                  <a:pt x="320" y="55"/>
                </a:lnTo>
                <a:lnTo>
                  <a:pt x="321" y="41"/>
                </a:lnTo>
                <a:lnTo>
                  <a:pt x="322" y="143"/>
                </a:lnTo>
                <a:lnTo>
                  <a:pt x="322" y="191"/>
                </a:lnTo>
                <a:lnTo>
                  <a:pt x="323" y="317"/>
                </a:lnTo>
                <a:lnTo>
                  <a:pt x="324" y="312"/>
                </a:lnTo>
                <a:lnTo>
                  <a:pt x="325" y="405"/>
                </a:lnTo>
                <a:lnTo>
                  <a:pt x="325" y="417"/>
                </a:lnTo>
                <a:lnTo>
                  <a:pt x="326" y="426"/>
                </a:lnTo>
                <a:lnTo>
                  <a:pt x="327" y="424"/>
                </a:lnTo>
                <a:lnTo>
                  <a:pt x="327" y="426"/>
                </a:lnTo>
                <a:lnTo>
                  <a:pt x="328" y="443"/>
                </a:lnTo>
                <a:lnTo>
                  <a:pt x="329" y="433"/>
                </a:lnTo>
                <a:lnTo>
                  <a:pt x="329" y="445"/>
                </a:lnTo>
                <a:lnTo>
                  <a:pt x="330" y="438"/>
                </a:lnTo>
                <a:lnTo>
                  <a:pt x="331" y="443"/>
                </a:lnTo>
                <a:lnTo>
                  <a:pt x="332" y="438"/>
                </a:lnTo>
                <a:lnTo>
                  <a:pt x="332" y="421"/>
                </a:lnTo>
                <a:lnTo>
                  <a:pt x="333" y="429"/>
                </a:lnTo>
                <a:lnTo>
                  <a:pt x="334" y="424"/>
                </a:lnTo>
                <a:lnTo>
                  <a:pt x="335" y="457"/>
                </a:lnTo>
                <a:lnTo>
                  <a:pt x="335" y="457"/>
                </a:lnTo>
                <a:lnTo>
                  <a:pt x="336" y="457"/>
                </a:lnTo>
                <a:lnTo>
                  <a:pt x="337" y="457"/>
                </a:lnTo>
                <a:lnTo>
                  <a:pt x="338" y="457"/>
                </a:lnTo>
                <a:lnTo>
                  <a:pt x="338" y="457"/>
                </a:lnTo>
                <a:lnTo>
                  <a:pt x="339" y="457"/>
                </a:lnTo>
                <a:lnTo>
                  <a:pt x="340" y="457"/>
                </a:lnTo>
                <a:lnTo>
                  <a:pt x="340" y="457"/>
                </a:lnTo>
                <a:lnTo>
                  <a:pt x="341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71" name="Rectangle 100"/>
          <p:cNvSpPr>
            <a:spLocks noChangeArrowheads="1"/>
          </p:cNvSpPr>
          <p:nvPr/>
        </p:nvSpPr>
        <p:spPr bwMode="auto">
          <a:xfrm>
            <a:off x="4200525" y="1006476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9.22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73" name="Line 102"/>
          <p:cNvSpPr>
            <a:spLocks noChangeShapeType="1"/>
          </p:cNvSpPr>
          <p:nvPr/>
        </p:nvSpPr>
        <p:spPr bwMode="auto">
          <a:xfrm flipH="1">
            <a:off x="4701803" y="5395913"/>
            <a:ext cx="50800" cy="41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75" name="Line 104"/>
          <p:cNvSpPr>
            <a:spLocks noChangeShapeType="1"/>
          </p:cNvSpPr>
          <p:nvPr/>
        </p:nvSpPr>
        <p:spPr bwMode="auto">
          <a:xfrm>
            <a:off x="4427165" y="5487988"/>
            <a:ext cx="60325" cy="508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4AB06E-6615-4AA7-87B6-469EC217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18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F438AB-0898-4C98-8A15-BCCE728C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96984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04856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323850" y="476250"/>
            <a:ext cx="83010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3850" y="476250"/>
            <a:ext cx="8148638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3850" y="679450"/>
            <a:ext cx="8148638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95375" y="1035050"/>
            <a:ext cx="7215188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23850" y="476250"/>
            <a:ext cx="81486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5298" y="484393"/>
            <a:ext cx="85127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181.000/137.000 amu Expected RT: 8.3 ID: Methylorsellinic acid </a:t>
            </a:r>
            <a:r>
              <a:rPr lang="de-DE" altLang="de-DE" sz="1400" dirty="0">
                <a:solidFill>
                  <a:srgbClr val="000000"/>
                </a:solidFill>
              </a:rPr>
              <a:t>from</a:t>
            </a:r>
            <a:r>
              <a:rPr lang="de-DE" altLang="de-DE" sz="1400" i="1" dirty="0">
                <a:solidFill>
                  <a:srgbClr val="000000"/>
                </a:solidFill>
              </a:rPr>
              <a:t> Penicillium steckii</a:t>
            </a:r>
            <a:r>
              <a:rPr lang="de-DE" altLang="de-DE" sz="1400" dirty="0">
                <a:solidFill>
                  <a:srgbClr val="000000"/>
                </a:solidFill>
              </a:rPr>
              <a:t> (DTO 417-H6)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095375" y="5678488"/>
            <a:ext cx="72151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45097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0657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15265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0825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8543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099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5655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1001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26561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116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49672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228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6689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245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3801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2465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08025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263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7819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1375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0" name="Line 34"/>
          <p:cNvSpPr>
            <a:spLocks noChangeShapeType="1"/>
          </p:cNvSpPr>
          <p:nvPr/>
        </p:nvSpPr>
        <p:spPr bwMode="auto">
          <a:xfrm>
            <a:off x="1806575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1" name="Line 35"/>
          <p:cNvSpPr>
            <a:spLocks noChangeShapeType="1"/>
          </p:cNvSpPr>
          <p:nvPr/>
        </p:nvSpPr>
        <p:spPr bwMode="auto">
          <a:xfrm>
            <a:off x="2508250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3" name="Line 36"/>
          <p:cNvSpPr>
            <a:spLocks noChangeShapeType="1"/>
          </p:cNvSpPr>
          <p:nvPr/>
        </p:nvSpPr>
        <p:spPr bwMode="auto">
          <a:xfrm>
            <a:off x="3209925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4" name="Line 37"/>
          <p:cNvSpPr>
            <a:spLocks noChangeShapeType="1"/>
          </p:cNvSpPr>
          <p:nvPr/>
        </p:nvSpPr>
        <p:spPr bwMode="auto">
          <a:xfrm>
            <a:off x="391001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5" name="Line 38"/>
          <p:cNvSpPr>
            <a:spLocks noChangeShapeType="1"/>
          </p:cNvSpPr>
          <p:nvPr/>
        </p:nvSpPr>
        <p:spPr bwMode="auto">
          <a:xfrm>
            <a:off x="4611688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6" name="Line 39"/>
          <p:cNvSpPr>
            <a:spLocks noChangeShapeType="1"/>
          </p:cNvSpPr>
          <p:nvPr/>
        </p:nvSpPr>
        <p:spPr bwMode="auto">
          <a:xfrm>
            <a:off x="5322888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7" name="Line 40"/>
          <p:cNvSpPr>
            <a:spLocks noChangeShapeType="1"/>
          </p:cNvSpPr>
          <p:nvPr/>
        </p:nvSpPr>
        <p:spPr bwMode="auto">
          <a:xfrm>
            <a:off x="602456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8" name="Line 41"/>
          <p:cNvSpPr>
            <a:spLocks noChangeShapeType="1"/>
          </p:cNvSpPr>
          <p:nvPr/>
        </p:nvSpPr>
        <p:spPr bwMode="auto">
          <a:xfrm>
            <a:off x="6724650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89" name="Line 42"/>
          <p:cNvSpPr>
            <a:spLocks noChangeShapeType="1"/>
          </p:cNvSpPr>
          <p:nvPr/>
        </p:nvSpPr>
        <p:spPr bwMode="auto">
          <a:xfrm>
            <a:off x="7426325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90" name="Line 43"/>
          <p:cNvSpPr>
            <a:spLocks noChangeShapeType="1"/>
          </p:cNvSpPr>
          <p:nvPr/>
        </p:nvSpPr>
        <p:spPr bwMode="auto">
          <a:xfrm>
            <a:off x="8137525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491" name="Rectangle 44"/>
          <p:cNvSpPr>
            <a:spLocks noChangeArrowheads="1"/>
          </p:cNvSpPr>
          <p:nvPr/>
        </p:nvSpPr>
        <p:spPr bwMode="auto">
          <a:xfrm>
            <a:off x="1709738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2" name="Rectangle 45"/>
          <p:cNvSpPr>
            <a:spLocks noChangeArrowheads="1"/>
          </p:cNvSpPr>
          <p:nvPr/>
        </p:nvSpPr>
        <p:spPr bwMode="auto">
          <a:xfrm>
            <a:off x="2411413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46"/>
          <p:cNvSpPr>
            <a:spLocks noChangeArrowheads="1"/>
          </p:cNvSpPr>
          <p:nvPr/>
        </p:nvSpPr>
        <p:spPr bwMode="auto">
          <a:xfrm>
            <a:off x="3113088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Rectangle 47"/>
          <p:cNvSpPr>
            <a:spLocks noChangeArrowheads="1"/>
          </p:cNvSpPr>
          <p:nvPr/>
        </p:nvSpPr>
        <p:spPr bwMode="auto">
          <a:xfrm>
            <a:off x="3813175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Rectangle 48"/>
          <p:cNvSpPr>
            <a:spLocks noChangeArrowheads="1"/>
          </p:cNvSpPr>
          <p:nvPr/>
        </p:nvSpPr>
        <p:spPr bwMode="auto">
          <a:xfrm>
            <a:off x="4459288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6" name="Rectangle 49"/>
          <p:cNvSpPr>
            <a:spLocks noChangeArrowheads="1"/>
          </p:cNvSpPr>
          <p:nvPr/>
        </p:nvSpPr>
        <p:spPr bwMode="auto">
          <a:xfrm>
            <a:off x="5170488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50"/>
          <p:cNvSpPr>
            <a:spLocks noChangeArrowheads="1"/>
          </p:cNvSpPr>
          <p:nvPr/>
        </p:nvSpPr>
        <p:spPr bwMode="auto">
          <a:xfrm>
            <a:off x="5872163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51"/>
          <p:cNvSpPr>
            <a:spLocks noChangeArrowheads="1"/>
          </p:cNvSpPr>
          <p:nvPr/>
        </p:nvSpPr>
        <p:spPr bwMode="auto">
          <a:xfrm>
            <a:off x="6572250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9" name="Rectangle 52"/>
          <p:cNvSpPr>
            <a:spLocks noChangeArrowheads="1"/>
          </p:cNvSpPr>
          <p:nvPr/>
        </p:nvSpPr>
        <p:spPr bwMode="auto">
          <a:xfrm>
            <a:off x="7273925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0" name="Rectangle 53"/>
          <p:cNvSpPr>
            <a:spLocks noChangeArrowheads="1"/>
          </p:cNvSpPr>
          <p:nvPr/>
        </p:nvSpPr>
        <p:spPr bwMode="auto">
          <a:xfrm>
            <a:off x="7985125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Rectangle 54"/>
          <p:cNvSpPr>
            <a:spLocks noChangeArrowheads="1"/>
          </p:cNvSpPr>
          <p:nvPr/>
        </p:nvSpPr>
        <p:spPr bwMode="auto">
          <a:xfrm>
            <a:off x="4241800" y="59118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2" name="Line 55"/>
          <p:cNvSpPr>
            <a:spLocks noChangeShapeType="1"/>
          </p:cNvSpPr>
          <p:nvPr/>
        </p:nvSpPr>
        <p:spPr bwMode="auto">
          <a:xfrm flipV="1">
            <a:off x="1095375" y="10350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3" name="Line 56"/>
          <p:cNvSpPr>
            <a:spLocks noChangeShapeType="1"/>
          </p:cNvSpPr>
          <p:nvPr/>
        </p:nvSpPr>
        <p:spPr bwMode="auto">
          <a:xfrm flipH="1">
            <a:off x="1085850" y="56784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4" name="Line 57"/>
          <p:cNvSpPr>
            <a:spLocks noChangeShapeType="1"/>
          </p:cNvSpPr>
          <p:nvPr/>
        </p:nvSpPr>
        <p:spPr bwMode="auto">
          <a:xfrm flipH="1">
            <a:off x="1085850" y="55657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5" name="Line 58"/>
          <p:cNvSpPr>
            <a:spLocks noChangeShapeType="1"/>
          </p:cNvSpPr>
          <p:nvPr/>
        </p:nvSpPr>
        <p:spPr bwMode="auto">
          <a:xfrm flipH="1">
            <a:off x="1085850" y="54546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6" name="Line 59"/>
          <p:cNvSpPr>
            <a:spLocks noChangeShapeType="1"/>
          </p:cNvSpPr>
          <p:nvPr/>
        </p:nvSpPr>
        <p:spPr bwMode="auto">
          <a:xfrm flipH="1">
            <a:off x="1085850" y="53435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7" name="Line 60"/>
          <p:cNvSpPr>
            <a:spLocks noChangeShapeType="1"/>
          </p:cNvSpPr>
          <p:nvPr/>
        </p:nvSpPr>
        <p:spPr bwMode="auto">
          <a:xfrm flipH="1">
            <a:off x="1085850" y="52212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8" name="Line 61"/>
          <p:cNvSpPr>
            <a:spLocks noChangeShapeType="1"/>
          </p:cNvSpPr>
          <p:nvPr/>
        </p:nvSpPr>
        <p:spPr bwMode="auto">
          <a:xfrm flipH="1">
            <a:off x="1085850" y="51085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09" name="Line 62"/>
          <p:cNvSpPr>
            <a:spLocks noChangeShapeType="1"/>
          </p:cNvSpPr>
          <p:nvPr/>
        </p:nvSpPr>
        <p:spPr bwMode="auto">
          <a:xfrm flipH="1">
            <a:off x="1085850" y="4997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0" name="Line 63"/>
          <p:cNvSpPr>
            <a:spLocks noChangeShapeType="1"/>
          </p:cNvSpPr>
          <p:nvPr/>
        </p:nvSpPr>
        <p:spPr bwMode="auto">
          <a:xfrm flipH="1">
            <a:off x="1085850" y="48863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1" name="Line 64"/>
          <p:cNvSpPr>
            <a:spLocks noChangeShapeType="1"/>
          </p:cNvSpPr>
          <p:nvPr/>
        </p:nvSpPr>
        <p:spPr bwMode="auto">
          <a:xfrm flipH="1">
            <a:off x="1085850" y="47736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2" name="Line 65"/>
          <p:cNvSpPr>
            <a:spLocks noChangeShapeType="1"/>
          </p:cNvSpPr>
          <p:nvPr/>
        </p:nvSpPr>
        <p:spPr bwMode="auto">
          <a:xfrm flipH="1">
            <a:off x="1085850" y="46624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3" name="Line 66"/>
          <p:cNvSpPr>
            <a:spLocks noChangeShapeType="1"/>
          </p:cNvSpPr>
          <p:nvPr/>
        </p:nvSpPr>
        <p:spPr bwMode="auto">
          <a:xfrm flipH="1">
            <a:off x="1085850" y="4540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4" name="Line 67"/>
          <p:cNvSpPr>
            <a:spLocks noChangeShapeType="1"/>
          </p:cNvSpPr>
          <p:nvPr/>
        </p:nvSpPr>
        <p:spPr bwMode="auto">
          <a:xfrm flipH="1">
            <a:off x="1085850" y="44291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5" name="Line 68"/>
          <p:cNvSpPr>
            <a:spLocks noChangeShapeType="1"/>
          </p:cNvSpPr>
          <p:nvPr/>
        </p:nvSpPr>
        <p:spPr bwMode="auto">
          <a:xfrm flipH="1">
            <a:off x="1085850" y="4316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6" name="Line 69"/>
          <p:cNvSpPr>
            <a:spLocks noChangeShapeType="1"/>
          </p:cNvSpPr>
          <p:nvPr/>
        </p:nvSpPr>
        <p:spPr bwMode="auto">
          <a:xfrm flipH="1">
            <a:off x="1085850" y="42052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7" name="Line 70"/>
          <p:cNvSpPr>
            <a:spLocks noChangeShapeType="1"/>
          </p:cNvSpPr>
          <p:nvPr/>
        </p:nvSpPr>
        <p:spPr bwMode="auto">
          <a:xfrm flipH="1">
            <a:off x="1085850" y="40925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8" name="Line 71"/>
          <p:cNvSpPr>
            <a:spLocks noChangeShapeType="1"/>
          </p:cNvSpPr>
          <p:nvPr/>
        </p:nvSpPr>
        <p:spPr bwMode="auto">
          <a:xfrm flipH="1">
            <a:off x="1085850" y="3981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19" name="Line 72"/>
          <p:cNvSpPr>
            <a:spLocks noChangeShapeType="1"/>
          </p:cNvSpPr>
          <p:nvPr/>
        </p:nvSpPr>
        <p:spPr bwMode="auto">
          <a:xfrm flipH="1">
            <a:off x="1085850" y="3859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0" name="Line 73"/>
          <p:cNvSpPr>
            <a:spLocks noChangeShapeType="1"/>
          </p:cNvSpPr>
          <p:nvPr/>
        </p:nvSpPr>
        <p:spPr bwMode="auto">
          <a:xfrm flipH="1">
            <a:off x="1085850" y="37480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1" name="Line 74"/>
          <p:cNvSpPr>
            <a:spLocks noChangeShapeType="1"/>
          </p:cNvSpPr>
          <p:nvPr/>
        </p:nvSpPr>
        <p:spPr bwMode="auto">
          <a:xfrm flipH="1">
            <a:off x="1085850" y="36353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2" name="Line 75"/>
          <p:cNvSpPr>
            <a:spLocks noChangeShapeType="1"/>
          </p:cNvSpPr>
          <p:nvPr/>
        </p:nvSpPr>
        <p:spPr bwMode="auto">
          <a:xfrm flipH="1">
            <a:off x="1085850" y="3524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3" name="Line 76"/>
          <p:cNvSpPr>
            <a:spLocks noChangeShapeType="1"/>
          </p:cNvSpPr>
          <p:nvPr/>
        </p:nvSpPr>
        <p:spPr bwMode="auto">
          <a:xfrm flipH="1">
            <a:off x="1085850" y="34131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4" name="Line 77"/>
          <p:cNvSpPr>
            <a:spLocks noChangeShapeType="1"/>
          </p:cNvSpPr>
          <p:nvPr/>
        </p:nvSpPr>
        <p:spPr bwMode="auto">
          <a:xfrm flipH="1">
            <a:off x="1085850" y="3300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5" name="Line 78"/>
          <p:cNvSpPr>
            <a:spLocks noChangeShapeType="1"/>
          </p:cNvSpPr>
          <p:nvPr/>
        </p:nvSpPr>
        <p:spPr bwMode="auto">
          <a:xfrm flipH="1">
            <a:off x="1085850" y="31781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6" name="Line 79"/>
          <p:cNvSpPr>
            <a:spLocks noChangeShapeType="1"/>
          </p:cNvSpPr>
          <p:nvPr/>
        </p:nvSpPr>
        <p:spPr bwMode="auto">
          <a:xfrm flipH="1">
            <a:off x="1085850" y="3067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7" name="Line 80"/>
          <p:cNvSpPr>
            <a:spLocks noChangeShapeType="1"/>
          </p:cNvSpPr>
          <p:nvPr/>
        </p:nvSpPr>
        <p:spPr bwMode="auto">
          <a:xfrm flipH="1">
            <a:off x="1085850" y="29559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8" name="Line 81"/>
          <p:cNvSpPr>
            <a:spLocks noChangeShapeType="1"/>
          </p:cNvSpPr>
          <p:nvPr/>
        </p:nvSpPr>
        <p:spPr bwMode="auto">
          <a:xfrm flipH="1">
            <a:off x="1085850" y="2843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29" name="Line 82"/>
          <p:cNvSpPr>
            <a:spLocks noChangeShapeType="1"/>
          </p:cNvSpPr>
          <p:nvPr/>
        </p:nvSpPr>
        <p:spPr bwMode="auto">
          <a:xfrm flipH="1">
            <a:off x="1085850" y="27320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0" name="Line 83"/>
          <p:cNvSpPr>
            <a:spLocks noChangeShapeType="1"/>
          </p:cNvSpPr>
          <p:nvPr/>
        </p:nvSpPr>
        <p:spPr bwMode="auto">
          <a:xfrm flipH="1">
            <a:off x="1085850" y="26193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1" name="Line 84"/>
          <p:cNvSpPr>
            <a:spLocks noChangeShapeType="1"/>
          </p:cNvSpPr>
          <p:nvPr/>
        </p:nvSpPr>
        <p:spPr bwMode="auto">
          <a:xfrm flipH="1">
            <a:off x="1085850" y="2508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2" name="Line 85"/>
          <p:cNvSpPr>
            <a:spLocks noChangeShapeType="1"/>
          </p:cNvSpPr>
          <p:nvPr/>
        </p:nvSpPr>
        <p:spPr bwMode="auto">
          <a:xfrm flipH="1">
            <a:off x="1085850" y="23860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3" name="Line 86"/>
          <p:cNvSpPr>
            <a:spLocks noChangeShapeType="1"/>
          </p:cNvSpPr>
          <p:nvPr/>
        </p:nvSpPr>
        <p:spPr bwMode="auto">
          <a:xfrm flipH="1">
            <a:off x="1085850" y="22748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4" name="Line 87"/>
          <p:cNvSpPr>
            <a:spLocks noChangeShapeType="1"/>
          </p:cNvSpPr>
          <p:nvPr/>
        </p:nvSpPr>
        <p:spPr bwMode="auto">
          <a:xfrm flipH="1">
            <a:off x="1085850" y="21621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5" name="Line 88"/>
          <p:cNvSpPr>
            <a:spLocks noChangeShapeType="1"/>
          </p:cNvSpPr>
          <p:nvPr/>
        </p:nvSpPr>
        <p:spPr bwMode="auto">
          <a:xfrm flipH="1">
            <a:off x="1085850" y="2051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6" name="Line 89"/>
          <p:cNvSpPr>
            <a:spLocks noChangeShapeType="1"/>
          </p:cNvSpPr>
          <p:nvPr/>
        </p:nvSpPr>
        <p:spPr bwMode="auto">
          <a:xfrm flipH="1">
            <a:off x="1085850" y="19399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7" name="Line 90"/>
          <p:cNvSpPr>
            <a:spLocks noChangeShapeType="1"/>
          </p:cNvSpPr>
          <p:nvPr/>
        </p:nvSpPr>
        <p:spPr bwMode="auto">
          <a:xfrm flipH="1">
            <a:off x="1085850" y="1827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8" name="Line 91"/>
          <p:cNvSpPr>
            <a:spLocks noChangeShapeType="1"/>
          </p:cNvSpPr>
          <p:nvPr/>
        </p:nvSpPr>
        <p:spPr bwMode="auto">
          <a:xfrm flipH="1">
            <a:off x="1085850" y="17049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39" name="Line 92"/>
          <p:cNvSpPr>
            <a:spLocks noChangeShapeType="1"/>
          </p:cNvSpPr>
          <p:nvPr/>
        </p:nvSpPr>
        <p:spPr bwMode="auto">
          <a:xfrm flipH="1">
            <a:off x="1085850" y="15938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0" name="Line 93"/>
          <p:cNvSpPr>
            <a:spLocks noChangeShapeType="1"/>
          </p:cNvSpPr>
          <p:nvPr/>
        </p:nvSpPr>
        <p:spPr bwMode="auto">
          <a:xfrm flipH="1">
            <a:off x="1085850" y="14827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1" name="Line 94"/>
          <p:cNvSpPr>
            <a:spLocks noChangeShapeType="1"/>
          </p:cNvSpPr>
          <p:nvPr/>
        </p:nvSpPr>
        <p:spPr bwMode="auto">
          <a:xfrm flipH="1">
            <a:off x="1085850" y="13700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2" name="Line 95"/>
          <p:cNvSpPr>
            <a:spLocks noChangeShapeType="1"/>
          </p:cNvSpPr>
          <p:nvPr/>
        </p:nvSpPr>
        <p:spPr bwMode="auto">
          <a:xfrm flipH="1">
            <a:off x="1085850" y="12588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3" name="Line 96"/>
          <p:cNvSpPr>
            <a:spLocks noChangeShapeType="1"/>
          </p:cNvSpPr>
          <p:nvPr/>
        </p:nvSpPr>
        <p:spPr bwMode="auto">
          <a:xfrm flipH="1">
            <a:off x="1085850" y="11461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4" name="Line 97"/>
          <p:cNvSpPr>
            <a:spLocks noChangeShapeType="1"/>
          </p:cNvSpPr>
          <p:nvPr/>
        </p:nvSpPr>
        <p:spPr bwMode="auto">
          <a:xfrm flipH="1">
            <a:off x="1076325" y="56784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5" name="Line 98"/>
          <p:cNvSpPr>
            <a:spLocks noChangeShapeType="1"/>
          </p:cNvSpPr>
          <p:nvPr/>
        </p:nvSpPr>
        <p:spPr bwMode="auto">
          <a:xfrm flipH="1">
            <a:off x="1076325" y="51085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6" name="Line 99"/>
          <p:cNvSpPr>
            <a:spLocks noChangeShapeType="1"/>
          </p:cNvSpPr>
          <p:nvPr/>
        </p:nvSpPr>
        <p:spPr bwMode="auto">
          <a:xfrm flipH="1">
            <a:off x="1076325" y="45402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7" name="Line 100"/>
          <p:cNvSpPr>
            <a:spLocks noChangeShapeType="1"/>
          </p:cNvSpPr>
          <p:nvPr/>
        </p:nvSpPr>
        <p:spPr bwMode="auto">
          <a:xfrm flipH="1">
            <a:off x="1076325" y="39814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8" name="Line 101"/>
          <p:cNvSpPr>
            <a:spLocks noChangeShapeType="1"/>
          </p:cNvSpPr>
          <p:nvPr/>
        </p:nvSpPr>
        <p:spPr bwMode="auto">
          <a:xfrm flipH="1">
            <a:off x="1076325" y="34131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49" name="Line 102"/>
          <p:cNvSpPr>
            <a:spLocks noChangeShapeType="1"/>
          </p:cNvSpPr>
          <p:nvPr/>
        </p:nvSpPr>
        <p:spPr bwMode="auto">
          <a:xfrm flipH="1">
            <a:off x="1076325" y="28432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50" name="Line 103"/>
          <p:cNvSpPr>
            <a:spLocks noChangeShapeType="1"/>
          </p:cNvSpPr>
          <p:nvPr/>
        </p:nvSpPr>
        <p:spPr bwMode="auto">
          <a:xfrm flipH="1">
            <a:off x="1076325" y="22748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51" name="Line 104"/>
          <p:cNvSpPr>
            <a:spLocks noChangeShapeType="1"/>
          </p:cNvSpPr>
          <p:nvPr/>
        </p:nvSpPr>
        <p:spPr bwMode="auto">
          <a:xfrm flipH="1">
            <a:off x="1076325" y="17049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52" name="Line 105"/>
          <p:cNvSpPr>
            <a:spLocks noChangeShapeType="1"/>
          </p:cNvSpPr>
          <p:nvPr/>
        </p:nvSpPr>
        <p:spPr bwMode="auto">
          <a:xfrm flipH="1">
            <a:off x="1076325" y="11461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53" name="Rectangle 106"/>
          <p:cNvSpPr>
            <a:spLocks noChangeArrowheads="1"/>
          </p:cNvSpPr>
          <p:nvPr/>
        </p:nvSpPr>
        <p:spPr bwMode="auto">
          <a:xfrm>
            <a:off x="688975" y="557688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4" name="Rectangle 107"/>
          <p:cNvSpPr>
            <a:spLocks noChangeArrowheads="1"/>
          </p:cNvSpPr>
          <p:nvPr/>
        </p:nvSpPr>
        <p:spPr bwMode="auto">
          <a:xfrm>
            <a:off x="465138" y="50069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5" name="Rectangle 108"/>
          <p:cNvSpPr>
            <a:spLocks noChangeArrowheads="1"/>
          </p:cNvSpPr>
          <p:nvPr/>
        </p:nvSpPr>
        <p:spPr bwMode="auto">
          <a:xfrm>
            <a:off x="465138" y="44481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6" name="Rectangle 109"/>
          <p:cNvSpPr>
            <a:spLocks noChangeArrowheads="1"/>
          </p:cNvSpPr>
          <p:nvPr/>
        </p:nvSpPr>
        <p:spPr bwMode="auto">
          <a:xfrm>
            <a:off x="465138" y="38798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7" name="Rectangle 110"/>
          <p:cNvSpPr>
            <a:spLocks noChangeArrowheads="1"/>
          </p:cNvSpPr>
          <p:nvPr/>
        </p:nvSpPr>
        <p:spPr bwMode="auto">
          <a:xfrm>
            <a:off x="465138" y="331152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8" name="Rectangle 111"/>
          <p:cNvSpPr>
            <a:spLocks noChangeArrowheads="1"/>
          </p:cNvSpPr>
          <p:nvPr/>
        </p:nvSpPr>
        <p:spPr bwMode="auto">
          <a:xfrm>
            <a:off x="465138" y="27416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9" name="Rectangle 112"/>
          <p:cNvSpPr>
            <a:spLocks noChangeArrowheads="1"/>
          </p:cNvSpPr>
          <p:nvPr/>
        </p:nvSpPr>
        <p:spPr bwMode="auto">
          <a:xfrm>
            <a:off x="465138" y="217328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0" name="Rectangle 113"/>
          <p:cNvSpPr>
            <a:spLocks noChangeArrowheads="1"/>
          </p:cNvSpPr>
          <p:nvPr/>
        </p:nvSpPr>
        <p:spPr bwMode="auto">
          <a:xfrm>
            <a:off x="465138" y="161448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1" name="Rectangle 114"/>
          <p:cNvSpPr>
            <a:spLocks noChangeArrowheads="1"/>
          </p:cNvSpPr>
          <p:nvPr/>
        </p:nvSpPr>
        <p:spPr bwMode="auto">
          <a:xfrm>
            <a:off x="465138" y="10445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2" name="Rectangle 115"/>
          <p:cNvSpPr>
            <a:spLocks noChangeArrowheads="1"/>
          </p:cNvSpPr>
          <p:nvPr/>
        </p:nvSpPr>
        <p:spPr bwMode="auto">
          <a:xfrm rot="5400000">
            <a:off x="-412750" y="3260725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3" name="Freeform 116"/>
          <p:cNvSpPr>
            <a:spLocks/>
          </p:cNvSpPr>
          <p:nvPr/>
        </p:nvSpPr>
        <p:spPr bwMode="auto">
          <a:xfrm>
            <a:off x="1065213" y="5403850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64" name="Freeform 117"/>
          <p:cNvSpPr>
            <a:spLocks/>
          </p:cNvSpPr>
          <p:nvPr/>
        </p:nvSpPr>
        <p:spPr bwMode="auto">
          <a:xfrm>
            <a:off x="1095375" y="5119688"/>
            <a:ext cx="7215188" cy="558800"/>
          </a:xfrm>
          <a:custGeom>
            <a:avLst/>
            <a:gdLst>
              <a:gd name="T0" fmla="*/ 0 w 710"/>
              <a:gd name="T1" fmla="*/ 55 h 55"/>
              <a:gd name="T2" fmla="*/ 267 w 710"/>
              <a:gd name="T3" fmla="*/ 55 h 55"/>
              <a:gd name="T4" fmla="*/ 268 w 710"/>
              <a:gd name="T5" fmla="*/ 55 h 55"/>
              <a:gd name="T6" fmla="*/ 270 w 710"/>
              <a:gd name="T7" fmla="*/ 55 h 55"/>
              <a:gd name="T8" fmla="*/ 271 w 710"/>
              <a:gd name="T9" fmla="*/ 55 h 55"/>
              <a:gd name="T10" fmla="*/ 272 w 710"/>
              <a:gd name="T11" fmla="*/ 55 h 55"/>
              <a:gd name="T12" fmla="*/ 274 w 710"/>
              <a:gd name="T13" fmla="*/ 51 h 55"/>
              <a:gd name="T14" fmla="*/ 275 w 710"/>
              <a:gd name="T15" fmla="*/ 51 h 55"/>
              <a:gd name="T16" fmla="*/ 277 w 710"/>
              <a:gd name="T17" fmla="*/ 52 h 55"/>
              <a:gd name="T18" fmla="*/ 278 w 710"/>
              <a:gd name="T19" fmla="*/ 52 h 55"/>
              <a:gd name="T20" fmla="*/ 279 w 710"/>
              <a:gd name="T21" fmla="*/ 53 h 55"/>
              <a:gd name="T22" fmla="*/ 281 w 710"/>
              <a:gd name="T23" fmla="*/ 53 h 55"/>
              <a:gd name="T24" fmla="*/ 282 w 710"/>
              <a:gd name="T25" fmla="*/ 53 h 55"/>
              <a:gd name="T26" fmla="*/ 283 w 710"/>
              <a:gd name="T27" fmla="*/ 52 h 55"/>
              <a:gd name="T28" fmla="*/ 285 w 710"/>
              <a:gd name="T29" fmla="*/ 52 h 55"/>
              <a:gd name="T30" fmla="*/ 286 w 710"/>
              <a:gd name="T31" fmla="*/ 42 h 55"/>
              <a:gd name="T32" fmla="*/ 287 w 710"/>
              <a:gd name="T33" fmla="*/ 14 h 55"/>
              <a:gd name="T34" fmla="*/ 289 w 710"/>
              <a:gd name="T35" fmla="*/ 5 h 55"/>
              <a:gd name="T36" fmla="*/ 290 w 710"/>
              <a:gd name="T37" fmla="*/ 20 h 55"/>
              <a:gd name="T38" fmla="*/ 291 w 710"/>
              <a:gd name="T39" fmla="*/ 43 h 55"/>
              <a:gd name="T40" fmla="*/ 293 w 710"/>
              <a:gd name="T41" fmla="*/ 49 h 55"/>
              <a:gd name="T42" fmla="*/ 294 w 710"/>
              <a:gd name="T43" fmla="*/ 52 h 55"/>
              <a:gd name="T44" fmla="*/ 295 w 710"/>
              <a:gd name="T45" fmla="*/ 51 h 55"/>
              <a:gd name="T46" fmla="*/ 296 w 710"/>
              <a:gd name="T47" fmla="*/ 50 h 55"/>
              <a:gd name="T48" fmla="*/ 298 w 710"/>
              <a:gd name="T49" fmla="*/ 50 h 55"/>
              <a:gd name="T50" fmla="*/ 299 w 710"/>
              <a:gd name="T51" fmla="*/ 47 h 55"/>
              <a:gd name="T52" fmla="*/ 301 w 710"/>
              <a:gd name="T53" fmla="*/ 49 h 55"/>
              <a:gd name="T54" fmla="*/ 302 w 710"/>
              <a:gd name="T55" fmla="*/ 49 h 55"/>
              <a:gd name="T56" fmla="*/ 304 w 710"/>
              <a:gd name="T57" fmla="*/ 55 h 55"/>
              <a:gd name="T58" fmla="*/ 305 w 710"/>
              <a:gd name="T59" fmla="*/ 55 h 55"/>
              <a:gd name="T60" fmla="*/ 306 w 710"/>
              <a:gd name="T61" fmla="*/ 55 h 55"/>
              <a:gd name="T62" fmla="*/ 308 w 710"/>
              <a:gd name="T63" fmla="*/ 55 h 55"/>
              <a:gd name="T64" fmla="*/ 309 w 710"/>
              <a:gd name="T65" fmla="*/ 55 h 55"/>
              <a:gd name="T66" fmla="*/ 710 w 710"/>
              <a:gd name="T67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10" h="55">
                <a:moveTo>
                  <a:pt x="0" y="55"/>
                </a:moveTo>
                <a:lnTo>
                  <a:pt x="0" y="55"/>
                </a:lnTo>
                <a:lnTo>
                  <a:pt x="266" y="55"/>
                </a:lnTo>
                <a:lnTo>
                  <a:pt x="267" y="55"/>
                </a:lnTo>
                <a:lnTo>
                  <a:pt x="268" y="55"/>
                </a:lnTo>
                <a:lnTo>
                  <a:pt x="268" y="55"/>
                </a:lnTo>
                <a:lnTo>
                  <a:pt x="269" y="55"/>
                </a:lnTo>
                <a:lnTo>
                  <a:pt x="270" y="55"/>
                </a:lnTo>
                <a:lnTo>
                  <a:pt x="270" y="55"/>
                </a:lnTo>
                <a:lnTo>
                  <a:pt x="271" y="55"/>
                </a:lnTo>
                <a:lnTo>
                  <a:pt x="272" y="55"/>
                </a:lnTo>
                <a:lnTo>
                  <a:pt x="272" y="55"/>
                </a:lnTo>
                <a:lnTo>
                  <a:pt x="273" y="50"/>
                </a:lnTo>
                <a:lnTo>
                  <a:pt x="274" y="51"/>
                </a:lnTo>
                <a:lnTo>
                  <a:pt x="274" y="52"/>
                </a:lnTo>
                <a:lnTo>
                  <a:pt x="275" y="51"/>
                </a:lnTo>
                <a:lnTo>
                  <a:pt x="276" y="52"/>
                </a:lnTo>
                <a:lnTo>
                  <a:pt x="277" y="52"/>
                </a:lnTo>
                <a:lnTo>
                  <a:pt x="277" y="52"/>
                </a:lnTo>
                <a:lnTo>
                  <a:pt x="278" y="52"/>
                </a:lnTo>
                <a:lnTo>
                  <a:pt x="279" y="53"/>
                </a:lnTo>
                <a:lnTo>
                  <a:pt x="279" y="53"/>
                </a:lnTo>
                <a:lnTo>
                  <a:pt x="280" y="52"/>
                </a:lnTo>
                <a:lnTo>
                  <a:pt x="281" y="53"/>
                </a:lnTo>
                <a:lnTo>
                  <a:pt x="281" y="50"/>
                </a:lnTo>
                <a:lnTo>
                  <a:pt x="282" y="53"/>
                </a:lnTo>
                <a:lnTo>
                  <a:pt x="282" y="52"/>
                </a:lnTo>
                <a:lnTo>
                  <a:pt x="283" y="52"/>
                </a:lnTo>
                <a:lnTo>
                  <a:pt x="284" y="53"/>
                </a:lnTo>
                <a:lnTo>
                  <a:pt x="285" y="52"/>
                </a:lnTo>
                <a:lnTo>
                  <a:pt x="285" y="51"/>
                </a:lnTo>
                <a:lnTo>
                  <a:pt x="286" y="42"/>
                </a:lnTo>
                <a:lnTo>
                  <a:pt x="287" y="33"/>
                </a:lnTo>
                <a:lnTo>
                  <a:pt x="287" y="14"/>
                </a:lnTo>
                <a:lnTo>
                  <a:pt x="288" y="0"/>
                </a:lnTo>
                <a:lnTo>
                  <a:pt x="289" y="5"/>
                </a:lnTo>
                <a:lnTo>
                  <a:pt x="289" y="12"/>
                </a:lnTo>
                <a:lnTo>
                  <a:pt x="290" y="20"/>
                </a:lnTo>
                <a:lnTo>
                  <a:pt x="291" y="29"/>
                </a:lnTo>
                <a:lnTo>
                  <a:pt x="291" y="43"/>
                </a:lnTo>
                <a:lnTo>
                  <a:pt x="292" y="44"/>
                </a:lnTo>
                <a:lnTo>
                  <a:pt x="293" y="49"/>
                </a:lnTo>
                <a:lnTo>
                  <a:pt x="293" y="50"/>
                </a:lnTo>
                <a:lnTo>
                  <a:pt x="294" y="52"/>
                </a:lnTo>
                <a:lnTo>
                  <a:pt x="294" y="52"/>
                </a:lnTo>
                <a:lnTo>
                  <a:pt x="295" y="51"/>
                </a:lnTo>
                <a:lnTo>
                  <a:pt x="296" y="49"/>
                </a:lnTo>
                <a:lnTo>
                  <a:pt x="296" y="50"/>
                </a:lnTo>
                <a:lnTo>
                  <a:pt x="297" y="52"/>
                </a:lnTo>
                <a:lnTo>
                  <a:pt x="298" y="50"/>
                </a:lnTo>
                <a:lnTo>
                  <a:pt x="299" y="47"/>
                </a:lnTo>
                <a:lnTo>
                  <a:pt x="299" y="47"/>
                </a:lnTo>
                <a:lnTo>
                  <a:pt x="300" y="51"/>
                </a:lnTo>
                <a:lnTo>
                  <a:pt x="301" y="49"/>
                </a:lnTo>
                <a:lnTo>
                  <a:pt x="301" y="48"/>
                </a:lnTo>
                <a:lnTo>
                  <a:pt x="302" y="49"/>
                </a:lnTo>
                <a:lnTo>
                  <a:pt x="303" y="49"/>
                </a:lnTo>
                <a:lnTo>
                  <a:pt x="304" y="55"/>
                </a:lnTo>
                <a:lnTo>
                  <a:pt x="304" y="55"/>
                </a:lnTo>
                <a:lnTo>
                  <a:pt x="305" y="55"/>
                </a:lnTo>
                <a:lnTo>
                  <a:pt x="306" y="55"/>
                </a:lnTo>
                <a:lnTo>
                  <a:pt x="306" y="55"/>
                </a:lnTo>
                <a:lnTo>
                  <a:pt x="307" y="55"/>
                </a:lnTo>
                <a:lnTo>
                  <a:pt x="308" y="55"/>
                </a:lnTo>
                <a:lnTo>
                  <a:pt x="308" y="55"/>
                </a:lnTo>
                <a:lnTo>
                  <a:pt x="309" y="55"/>
                </a:lnTo>
                <a:lnTo>
                  <a:pt x="310" y="55"/>
                </a:lnTo>
                <a:lnTo>
                  <a:pt x="710" y="55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65" name="Freeform 118"/>
          <p:cNvSpPr>
            <a:spLocks/>
          </p:cNvSpPr>
          <p:nvPr/>
        </p:nvSpPr>
        <p:spPr bwMode="auto">
          <a:xfrm>
            <a:off x="1095375" y="1035050"/>
            <a:ext cx="7215188" cy="4643438"/>
          </a:xfrm>
          <a:custGeom>
            <a:avLst/>
            <a:gdLst>
              <a:gd name="T0" fmla="*/ 0 w 710"/>
              <a:gd name="T1" fmla="*/ 457 h 457"/>
              <a:gd name="T2" fmla="*/ 267 w 710"/>
              <a:gd name="T3" fmla="*/ 457 h 457"/>
              <a:gd name="T4" fmla="*/ 268 w 710"/>
              <a:gd name="T5" fmla="*/ 457 h 457"/>
              <a:gd name="T6" fmla="*/ 270 w 710"/>
              <a:gd name="T7" fmla="*/ 457 h 457"/>
              <a:gd name="T8" fmla="*/ 271 w 710"/>
              <a:gd name="T9" fmla="*/ 457 h 457"/>
              <a:gd name="T10" fmla="*/ 272 w 710"/>
              <a:gd name="T11" fmla="*/ 457 h 457"/>
              <a:gd name="T12" fmla="*/ 274 w 710"/>
              <a:gd name="T13" fmla="*/ 448 h 457"/>
              <a:gd name="T14" fmla="*/ 275 w 710"/>
              <a:gd name="T15" fmla="*/ 449 h 457"/>
              <a:gd name="T16" fmla="*/ 277 w 710"/>
              <a:gd name="T17" fmla="*/ 451 h 457"/>
              <a:gd name="T18" fmla="*/ 278 w 710"/>
              <a:gd name="T19" fmla="*/ 450 h 457"/>
              <a:gd name="T20" fmla="*/ 279 w 710"/>
              <a:gd name="T21" fmla="*/ 452 h 457"/>
              <a:gd name="T22" fmla="*/ 281 w 710"/>
              <a:gd name="T23" fmla="*/ 451 h 457"/>
              <a:gd name="T24" fmla="*/ 282 w 710"/>
              <a:gd name="T25" fmla="*/ 451 h 457"/>
              <a:gd name="T26" fmla="*/ 283 w 710"/>
              <a:gd name="T27" fmla="*/ 449 h 457"/>
              <a:gd name="T28" fmla="*/ 285 w 710"/>
              <a:gd name="T29" fmla="*/ 449 h 457"/>
              <a:gd name="T30" fmla="*/ 286 w 710"/>
              <a:gd name="T31" fmla="*/ 382 h 457"/>
              <a:gd name="T32" fmla="*/ 287 w 710"/>
              <a:gd name="T33" fmla="*/ 125 h 457"/>
              <a:gd name="T34" fmla="*/ 289 w 710"/>
              <a:gd name="T35" fmla="*/ 42 h 457"/>
              <a:gd name="T36" fmla="*/ 290 w 710"/>
              <a:gd name="T37" fmla="*/ 186 h 457"/>
              <a:gd name="T38" fmla="*/ 291 w 710"/>
              <a:gd name="T39" fmla="*/ 347 h 457"/>
              <a:gd name="T40" fmla="*/ 293 w 710"/>
              <a:gd name="T41" fmla="*/ 416 h 457"/>
              <a:gd name="T42" fmla="*/ 294 w 710"/>
              <a:gd name="T43" fmla="*/ 430 h 457"/>
              <a:gd name="T44" fmla="*/ 295 w 710"/>
              <a:gd name="T45" fmla="*/ 442 h 457"/>
              <a:gd name="T46" fmla="*/ 296 w 710"/>
              <a:gd name="T47" fmla="*/ 438 h 457"/>
              <a:gd name="T48" fmla="*/ 298 w 710"/>
              <a:gd name="T49" fmla="*/ 439 h 457"/>
              <a:gd name="T50" fmla="*/ 299 w 710"/>
              <a:gd name="T51" fmla="*/ 432 h 457"/>
              <a:gd name="T52" fmla="*/ 301 w 710"/>
              <a:gd name="T53" fmla="*/ 431 h 457"/>
              <a:gd name="T54" fmla="*/ 302 w 710"/>
              <a:gd name="T55" fmla="*/ 440 h 457"/>
              <a:gd name="T56" fmla="*/ 304 w 710"/>
              <a:gd name="T57" fmla="*/ 457 h 457"/>
              <a:gd name="T58" fmla="*/ 305 w 710"/>
              <a:gd name="T59" fmla="*/ 457 h 457"/>
              <a:gd name="T60" fmla="*/ 306 w 710"/>
              <a:gd name="T61" fmla="*/ 457 h 457"/>
              <a:gd name="T62" fmla="*/ 308 w 710"/>
              <a:gd name="T63" fmla="*/ 457 h 457"/>
              <a:gd name="T64" fmla="*/ 309 w 710"/>
              <a:gd name="T65" fmla="*/ 457 h 457"/>
              <a:gd name="T66" fmla="*/ 710 w 710"/>
              <a:gd name="T67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266" y="457"/>
                </a:lnTo>
                <a:lnTo>
                  <a:pt x="267" y="457"/>
                </a:lnTo>
                <a:lnTo>
                  <a:pt x="268" y="457"/>
                </a:lnTo>
                <a:lnTo>
                  <a:pt x="268" y="457"/>
                </a:lnTo>
                <a:lnTo>
                  <a:pt x="269" y="457"/>
                </a:lnTo>
                <a:lnTo>
                  <a:pt x="270" y="457"/>
                </a:lnTo>
                <a:lnTo>
                  <a:pt x="270" y="457"/>
                </a:lnTo>
                <a:lnTo>
                  <a:pt x="271" y="457"/>
                </a:lnTo>
                <a:lnTo>
                  <a:pt x="272" y="457"/>
                </a:lnTo>
                <a:lnTo>
                  <a:pt x="272" y="457"/>
                </a:lnTo>
                <a:lnTo>
                  <a:pt x="273" y="449"/>
                </a:lnTo>
                <a:lnTo>
                  <a:pt x="274" y="448"/>
                </a:lnTo>
                <a:lnTo>
                  <a:pt x="274" y="451"/>
                </a:lnTo>
                <a:lnTo>
                  <a:pt x="275" y="449"/>
                </a:lnTo>
                <a:lnTo>
                  <a:pt x="276" y="452"/>
                </a:lnTo>
                <a:lnTo>
                  <a:pt x="277" y="451"/>
                </a:lnTo>
                <a:lnTo>
                  <a:pt x="277" y="451"/>
                </a:lnTo>
                <a:lnTo>
                  <a:pt x="278" y="450"/>
                </a:lnTo>
                <a:lnTo>
                  <a:pt x="279" y="449"/>
                </a:lnTo>
                <a:lnTo>
                  <a:pt x="279" y="452"/>
                </a:lnTo>
                <a:lnTo>
                  <a:pt x="280" y="451"/>
                </a:lnTo>
                <a:lnTo>
                  <a:pt x="281" y="451"/>
                </a:lnTo>
                <a:lnTo>
                  <a:pt x="281" y="449"/>
                </a:lnTo>
                <a:lnTo>
                  <a:pt x="282" y="451"/>
                </a:lnTo>
                <a:lnTo>
                  <a:pt x="282" y="452"/>
                </a:lnTo>
                <a:lnTo>
                  <a:pt x="283" y="449"/>
                </a:lnTo>
                <a:lnTo>
                  <a:pt x="284" y="449"/>
                </a:lnTo>
                <a:lnTo>
                  <a:pt x="285" y="449"/>
                </a:lnTo>
                <a:lnTo>
                  <a:pt x="285" y="429"/>
                </a:lnTo>
                <a:lnTo>
                  <a:pt x="286" y="382"/>
                </a:lnTo>
                <a:lnTo>
                  <a:pt x="287" y="256"/>
                </a:lnTo>
                <a:lnTo>
                  <a:pt x="287" y="125"/>
                </a:lnTo>
                <a:lnTo>
                  <a:pt x="288" y="0"/>
                </a:lnTo>
                <a:lnTo>
                  <a:pt x="289" y="42"/>
                </a:lnTo>
                <a:lnTo>
                  <a:pt x="289" y="108"/>
                </a:lnTo>
                <a:lnTo>
                  <a:pt x="290" y="186"/>
                </a:lnTo>
                <a:lnTo>
                  <a:pt x="291" y="271"/>
                </a:lnTo>
                <a:lnTo>
                  <a:pt x="291" y="347"/>
                </a:lnTo>
                <a:lnTo>
                  <a:pt x="292" y="392"/>
                </a:lnTo>
                <a:lnTo>
                  <a:pt x="293" y="416"/>
                </a:lnTo>
                <a:lnTo>
                  <a:pt x="293" y="422"/>
                </a:lnTo>
                <a:lnTo>
                  <a:pt x="294" y="430"/>
                </a:lnTo>
                <a:lnTo>
                  <a:pt x="294" y="436"/>
                </a:lnTo>
                <a:lnTo>
                  <a:pt x="295" y="442"/>
                </a:lnTo>
                <a:lnTo>
                  <a:pt x="296" y="441"/>
                </a:lnTo>
                <a:lnTo>
                  <a:pt x="296" y="438"/>
                </a:lnTo>
                <a:lnTo>
                  <a:pt x="297" y="441"/>
                </a:lnTo>
                <a:lnTo>
                  <a:pt x="298" y="439"/>
                </a:lnTo>
                <a:lnTo>
                  <a:pt x="299" y="438"/>
                </a:lnTo>
                <a:lnTo>
                  <a:pt x="299" y="432"/>
                </a:lnTo>
                <a:lnTo>
                  <a:pt x="300" y="431"/>
                </a:lnTo>
                <a:lnTo>
                  <a:pt x="301" y="431"/>
                </a:lnTo>
                <a:lnTo>
                  <a:pt x="301" y="434"/>
                </a:lnTo>
                <a:lnTo>
                  <a:pt x="302" y="440"/>
                </a:lnTo>
                <a:lnTo>
                  <a:pt x="303" y="439"/>
                </a:lnTo>
                <a:lnTo>
                  <a:pt x="304" y="457"/>
                </a:lnTo>
                <a:lnTo>
                  <a:pt x="304" y="457"/>
                </a:lnTo>
                <a:lnTo>
                  <a:pt x="305" y="457"/>
                </a:lnTo>
                <a:lnTo>
                  <a:pt x="306" y="457"/>
                </a:lnTo>
                <a:lnTo>
                  <a:pt x="306" y="457"/>
                </a:lnTo>
                <a:lnTo>
                  <a:pt x="307" y="457"/>
                </a:lnTo>
                <a:lnTo>
                  <a:pt x="308" y="457"/>
                </a:lnTo>
                <a:lnTo>
                  <a:pt x="308" y="457"/>
                </a:lnTo>
                <a:lnTo>
                  <a:pt x="309" y="457"/>
                </a:lnTo>
                <a:lnTo>
                  <a:pt x="310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566" name="Rectangle 119"/>
          <p:cNvSpPr>
            <a:spLocks noChangeArrowheads="1"/>
          </p:cNvSpPr>
          <p:nvPr/>
        </p:nvSpPr>
        <p:spPr bwMode="auto">
          <a:xfrm>
            <a:off x="3805238" y="862013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8.32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8" name="Line 121"/>
          <p:cNvSpPr>
            <a:spLocks noChangeShapeType="1"/>
          </p:cNvSpPr>
          <p:nvPr/>
        </p:nvSpPr>
        <p:spPr bwMode="auto">
          <a:xfrm flipH="1">
            <a:off x="4143375" y="5343525"/>
            <a:ext cx="61913" cy="508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61179B-DAE2-48A7-B2B3-6883CE70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19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ED695-FBCC-4DF4-8F8C-0AF4A83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3052763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</a:p>
        </p:txBody>
      </p:sp>
    </p:spTree>
    <p:extLst>
      <p:ext uri="{BB962C8B-B14F-4D97-AF65-F5344CB8AC3E}">
        <p14:creationId xmlns:p14="http://schemas.microsoft.com/office/powerpoint/2010/main" val="18324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2" name="Group 2171"/>
          <p:cNvGrpSpPr/>
          <p:nvPr/>
        </p:nvGrpSpPr>
        <p:grpSpPr>
          <a:xfrm>
            <a:off x="347663" y="620713"/>
            <a:ext cx="8412162" cy="5699125"/>
            <a:chOff x="347663" y="620713"/>
            <a:chExt cx="8412162" cy="5699125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611188" y="620713"/>
              <a:ext cx="8148637" cy="5638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611188" y="823913"/>
              <a:ext cx="8148637" cy="5435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382713" y="1179513"/>
              <a:ext cx="7215187" cy="4643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611188" y="620713"/>
              <a:ext cx="8148637" cy="203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793749" y="620713"/>
              <a:ext cx="796607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kumimoji="0" lang="de-DE" altLang="de-DE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XIC: 485.200/425.200 amu Expected RT: 12.6 ID: Andrastin A</a:t>
              </a:r>
              <a:r>
                <a:rPr lang="de-DE" altLang="de-DE" dirty="0">
                  <a:solidFill>
                    <a:srgbClr val="000000"/>
                  </a:solidFill>
                </a:rPr>
                <a:t> </a:t>
              </a:r>
              <a:r>
                <a:rPr lang="de-DE" altLang="de-DE" sz="1400" dirty="0">
                  <a:solidFill>
                    <a:srgbClr val="000000"/>
                  </a:solidFill>
                </a:rPr>
                <a:t>from </a:t>
              </a:r>
              <a:r>
                <a:rPr lang="de-DE" altLang="de-DE" sz="1400" i="1" dirty="0">
                  <a:solidFill>
                    <a:srgbClr val="000000"/>
                  </a:solidFill>
                </a:rPr>
                <a:t>Aspergillus flavus </a:t>
              </a:r>
              <a:r>
                <a:rPr lang="de-DE" altLang="de-DE" sz="1400" dirty="0">
                  <a:solidFill>
                    <a:srgbClr val="000000"/>
                  </a:solidFill>
                </a:rPr>
                <a:t>(DTO 417-F8)</a:t>
              </a:r>
              <a:endParaRPr lang="de-DE" altLang="de-DE" sz="1400" dirty="0"/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382713" y="5822951"/>
              <a:ext cx="72151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73831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2084388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439988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795588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14166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349726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385286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4197350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4552950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4899025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5254625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5610225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>
              <a:off x="5956300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6311900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6667500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7011988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7367588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771366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806926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8424863" y="5822951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48" name="Line 34"/>
            <p:cNvSpPr>
              <a:spLocks noChangeShapeType="1"/>
            </p:cNvSpPr>
            <p:nvPr/>
          </p:nvSpPr>
          <p:spPr bwMode="auto">
            <a:xfrm>
              <a:off x="2084388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49" name="Line 35"/>
            <p:cNvSpPr>
              <a:spLocks noChangeShapeType="1"/>
            </p:cNvSpPr>
            <p:nvPr/>
          </p:nvSpPr>
          <p:spPr bwMode="auto">
            <a:xfrm>
              <a:off x="2795588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1" name="Line 36"/>
            <p:cNvSpPr>
              <a:spLocks noChangeShapeType="1"/>
            </p:cNvSpPr>
            <p:nvPr/>
          </p:nvSpPr>
          <p:spPr bwMode="auto">
            <a:xfrm>
              <a:off x="3497263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2" name="Line 37"/>
            <p:cNvSpPr>
              <a:spLocks noChangeShapeType="1"/>
            </p:cNvSpPr>
            <p:nvPr/>
          </p:nvSpPr>
          <p:spPr bwMode="auto">
            <a:xfrm>
              <a:off x="4197350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3" name="Line 38"/>
            <p:cNvSpPr>
              <a:spLocks noChangeShapeType="1"/>
            </p:cNvSpPr>
            <p:nvPr/>
          </p:nvSpPr>
          <p:spPr bwMode="auto">
            <a:xfrm>
              <a:off x="4899025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4" name="Line 39"/>
            <p:cNvSpPr>
              <a:spLocks noChangeShapeType="1"/>
            </p:cNvSpPr>
            <p:nvPr/>
          </p:nvSpPr>
          <p:spPr bwMode="auto">
            <a:xfrm>
              <a:off x="5610225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5" name="Line 40"/>
            <p:cNvSpPr>
              <a:spLocks noChangeShapeType="1"/>
            </p:cNvSpPr>
            <p:nvPr/>
          </p:nvSpPr>
          <p:spPr bwMode="auto">
            <a:xfrm>
              <a:off x="6311900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6" name="Line 41"/>
            <p:cNvSpPr>
              <a:spLocks noChangeShapeType="1"/>
            </p:cNvSpPr>
            <p:nvPr/>
          </p:nvSpPr>
          <p:spPr bwMode="auto">
            <a:xfrm>
              <a:off x="7011988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7" name="Line 42"/>
            <p:cNvSpPr>
              <a:spLocks noChangeShapeType="1"/>
            </p:cNvSpPr>
            <p:nvPr/>
          </p:nvSpPr>
          <p:spPr bwMode="auto">
            <a:xfrm>
              <a:off x="7713663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8" name="Line 43"/>
            <p:cNvSpPr>
              <a:spLocks noChangeShapeType="1"/>
            </p:cNvSpPr>
            <p:nvPr/>
          </p:nvSpPr>
          <p:spPr bwMode="auto">
            <a:xfrm>
              <a:off x="8424863" y="5822951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59" name="Rectangle 44"/>
            <p:cNvSpPr>
              <a:spLocks noChangeArrowheads="1"/>
            </p:cNvSpPr>
            <p:nvPr/>
          </p:nvSpPr>
          <p:spPr bwMode="auto">
            <a:xfrm>
              <a:off x="1987550" y="5862638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45"/>
            <p:cNvSpPr>
              <a:spLocks noChangeArrowheads="1"/>
            </p:cNvSpPr>
            <p:nvPr/>
          </p:nvSpPr>
          <p:spPr bwMode="auto">
            <a:xfrm>
              <a:off x="2698750" y="5862638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Rectangle 46"/>
            <p:cNvSpPr>
              <a:spLocks noChangeArrowheads="1"/>
            </p:cNvSpPr>
            <p:nvPr/>
          </p:nvSpPr>
          <p:spPr bwMode="auto">
            <a:xfrm>
              <a:off x="3400425" y="5862638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Rectangle 47"/>
            <p:cNvSpPr>
              <a:spLocks noChangeArrowheads="1"/>
            </p:cNvSpPr>
            <p:nvPr/>
          </p:nvSpPr>
          <p:spPr bwMode="auto">
            <a:xfrm>
              <a:off x="4100513" y="5862638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Rectangle 48"/>
            <p:cNvSpPr>
              <a:spLocks noChangeArrowheads="1"/>
            </p:cNvSpPr>
            <p:nvPr/>
          </p:nvSpPr>
          <p:spPr bwMode="auto">
            <a:xfrm>
              <a:off x="4746625" y="5862638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Rectangle 49"/>
            <p:cNvSpPr>
              <a:spLocks noChangeArrowheads="1"/>
            </p:cNvSpPr>
            <p:nvPr/>
          </p:nvSpPr>
          <p:spPr bwMode="auto">
            <a:xfrm>
              <a:off x="5457825" y="5862638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Rectangle 50"/>
            <p:cNvSpPr>
              <a:spLocks noChangeArrowheads="1"/>
            </p:cNvSpPr>
            <p:nvPr/>
          </p:nvSpPr>
          <p:spPr bwMode="auto">
            <a:xfrm>
              <a:off x="6159500" y="5862638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51"/>
            <p:cNvSpPr>
              <a:spLocks noChangeArrowheads="1"/>
            </p:cNvSpPr>
            <p:nvPr/>
          </p:nvSpPr>
          <p:spPr bwMode="auto">
            <a:xfrm>
              <a:off x="6859588" y="5862638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Rectangle 52"/>
            <p:cNvSpPr>
              <a:spLocks noChangeArrowheads="1"/>
            </p:cNvSpPr>
            <p:nvPr/>
          </p:nvSpPr>
          <p:spPr bwMode="auto">
            <a:xfrm>
              <a:off x="7561263" y="5862638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53"/>
            <p:cNvSpPr>
              <a:spLocks noChangeArrowheads="1"/>
            </p:cNvSpPr>
            <p:nvPr/>
          </p:nvSpPr>
          <p:spPr bwMode="auto">
            <a:xfrm>
              <a:off x="8272463" y="5862638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Rectangle 54"/>
            <p:cNvSpPr>
              <a:spLocks noChangeArrowheads="1"/>
            </p:cNvSpPr>
            <p:nvPr/>
          </p:nvSpPr>
          <p:spPr bwMode="auto">
            <a:xfrm>
              <a:off x="4529138" y="6056313"/>
              <a:ext cx="92392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Time, min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Line 55"/>
            <p:cNvSpPr>
              <a:spLocks noChangeShapeType="1"/>
            </p:cNvSpPr>
            <p:nvPr/>
          </p:nvSpPr>
          <p:spPr bwMode="auto">
            <a:xfrm flipV="1">
              <a:off x="1382713" y="1179513"/>
              <a:ext cx="0" cy="46434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1" name="Line 56"/>
            <p:cNvSpPr>
              <a:spLocks noChangeShapeType="1"/>
            </p:cNvSpPr>
            <p:nvPr/>
          </p:nvSpPr>
          <p:spPr bwMode="auto">
            <a:xfrm flipH="1">
              <a:off x="1373188" y="58229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2" name="Line 57"/>
            <p:cNvSpPr>
              <a:spLocks noChangeShapeType="1"/>
            </p:cNvSpPr>
            <p:nvPr/>
          </p:nvSpPr>
          <p:spPr bwMode="auto">
            <a:xfrm flipH="1">
              <a:off x="1373188" y="57515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3" name="Line 58"/>
            <p:cNvSpPr>
              <a:spLocks noChangeShapeType="1"/>
            </p:cNvSpPr>
            <p:nvPr/>
          </p:nvSpPr>
          <p:spPr bwMode="auto">
            <a:xfrm flipH="1">
              <a:off x="1373188" y="56705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4" name="Line 59"/>
            <p:cNvSpPr>
              <a:spLocks noChangeShapeType="1"/>
            </p:cNvSpPr>
            <p:nvPr/>
          </p:nvSpPr>
          <p:spPr bwMode="auto">
            <a:xfrm flipH="1">
              <a:off x="1373188" y="55991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5" name="Line 60"/>
            <p:cNvSpPr>
              <a:spLocks noChangeShapeType="1"/>
            </p:cNvSpPr>
            <p:nvPr/>
          </p:nvSpPr>
          <p:spPr bwMode="auto">
            <a:xfrm flipH="1">
              <a:off x="1373188" y="55276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6" name="Line 61"/>
            <p:cNvSpPr>
              <a:spLocks noChangeShapeType="1"/>
            </p:cNvSpPr>
            <p:nvPr/>
          </p:nvSpPr>
          <p:spPr bwMode="auto">
            <a:xfrm flipH="1">
              <a:off x="1373188" y="54467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7" name="Line 62"/>
            <p:cNvSpPr>
              <a:spLocks noChangeShapeType="1"/>
            </p:cNvSpPr>
            <p:nvPr/>
          </p:nvSpPr>
          <p:spPr bwMode="auto">
            <a:xfrm flipH="1">
              <a:off x="1373188" y="53752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8" name="Line 63"/>
            <p:cNvSpPr>
              <a:spLocks noChangeShapeType="1"/>
            </p:cNvSpPr>
            <p:nvPr/>
          </p:nvSpPr>
          <p:spPr bwMode="auto">
            <a:xfrm flipH="1">
              <a:off x="1373188" y="53038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79" name="Line 64"/>
            <p:cNvSpPr>
              <a:spLocks noChangeShapeType="1"/>
            </p:cNvSpPr>
            <p:nvPr/>
          </p:nvSpPr>
          <p:spPr bwMode="auto">
            <a:xfrm flipH="1">
              <a:off x="1373188" y="52228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0" name="Line 65"/>
            <p:cNvSpPr>
              <a:spLocks noChangeShapeType="1"/>
            </p:cNvSpPr>
            <p:nvPr/>
          </p:nvSpPr>
          <p:spPr bwMode="auto">
            <a:xfrm flipH="1">
              <a:off x="1373188" y="51514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1" name="Line 66"/>
            <p:cNvSpPr>
              <a:spLocks noChangeShapeType="1"/>
            </p:cNvSpPr>
            <p:nvPr/>
          </p:nvSpPr>
          <p:spPr bwMode="auto">
            <a:xfrm flipH="1">
              <a:off x="1373188" y="50815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2" name="Line 67"/>
            <p:cNvSpPr>
              <a:spLocks noChangeShapeType="1"/>
            </p:cNvSpPr>
            <p:nvPr/>
          </p:nvSpPr>
          <p:spPr bwMode="auto">
            <a:xfrm flipH="1">
              <a:off x="1373188" y="49990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3" name="Line 68"/>
            <p:cNvSpPr>
              <a:spLocks noChangeShapeType="1"/>
            </p:cNvSpPr>
            <p:nvPr/>
          </p:nvSpPr>
          <p:spPr bwMode="auto">
            <a:xfrm flipH="1">
              <a:off x="1373188" y="49291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4" name="Line 69"/>
            <p:cNvSpPr>
              <a:spLocks noChangeShapeType="1"/>
            </p:cNvSpPr>
            <p:nvPr/>
          </p:nvSpPr>
          <p:spPr bwMode="auto">
            <a:xfrm flipH="1">
              <a:off x="1373188" y="48466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5" name="Line 70"/>
            <p:cNvSpPr>
              <a:spLocks noChangeShapeType="1"/>
            </p:cNvSpPr>
            <p:nvPr/>
          </p:nvSpPr>
          <p:spPr bwMode="auto">
            <a:xfrm flipH="1">
              <a:off x="1373188" y="47767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6" name="Line 71"/>
            <p:cNvSpPr>
              <a:spLocks noChangeShapeType="1"/>
            </p:cNvSpPr>
            <p:nvPr/>
          </p:nvSpPr>
          <p:spPr bwMode="auto">
            <a:xfrm flipH="1">
              <a:off x="1373188" y="47053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7" name="Line 72"/>
            <p:cNvSpPr>
              <a:spLocks noChangeShapeType="1"/>
            </p:cNvSpPr>
            <p:nvPr/>
          </p:nvSpPr>
          <p:spPr bwMode="auto">
            <a:xfrm flipH="1">
              <a:off x="1373188" y="46243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8" name="Line 73"/>
            <p:cNvSpPr>
              <a:spLocks noChangeShapeType="1"/>
            </p:cNvSpPr>
            <p:nvPr/>
          </p:nvSpPr>
          <p:spPr bwMode="auto">
            <a:xfrm flipH="1">
              <a:off x="1373188" y="45529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89" name="Line 74"/>
            <p:cNvSpPr>
              <a:spLocks noChangeShapeType="1"/>
            </p:cNvSpPr>
            <p:nvPr/>
          </p:nvSpPr>
          <p:spPr bwMode="auto">
            <a:xfrm flipH="1">
              <a:off x="1373188" y="44815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0" name="Line 75"/>
            <p:cNvSpPr>
              <a:spLocks noChangeShapeType="1"/>
            </p:cNvSpPr>
            <p:nvPr/>
          </p:nvSpPr>
          <p:spPr bwMode="auto">
            <a:xfrm flipH="1">
              <a:off x="1373188" y="44005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1" name="Line 76"/>
            <p:cNvSpPr>
              <a:spLocks noChangeShapeType="1"/>
            </p:cNvSpPr>
            <p:nvPr/>
          </p:nvSpPr>
          <p:spPr bwMode="auto">
            <a:xfrm flipH="1">
              <a:off x="1373188" y="43291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2" name="Line 77"/>
            <p:cNvSpPr>
              <a:spLocks noChangeShapeType="1"/>
            </p:cNvSpPr>
            <p:nvPr/>
          </p:nvSpPr>
          <p:spPr bwMode="auto">
            <a:xfrm flipH="1">
              <a:off x="1373188" y="42576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3" name="Line 78"/>
            <p:cNvSpPr>
              <a:spLocks noChangeShapeType="1"/>
            </p:cNvSpPr>
            <p:nvPr/>
          </p:nvSpPr>
          <p:spPr bwMode="auto">
            <a:xfrm flipH="1">
              <a:off x="1373188" y="41767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4" name="Line 79"/>
            <p:cNvSpPr>
              <a:spLocks noChangeShapeType="1"/>
            </p:cNvSpPr>
            <p:nvPr/>
          </p:nvSpPr>
          <p:spPr bwMode="auto">
            <a:xfrm flipH="1">
              <a:off x="1373188" y="41052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5" name="Line 80"/>
            <p:cNvSpPr>
              <a:spLocks noChangeShapeType="1"/>
            </p:cNvSpPr>
            <p:nvPr/>
          </p:nvSpPr>
          <p:spPr bwMode="auto">
            <a:xfrm flipH="1">
              <a:off x="1373188" y="40338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6" name="Line 81"/>
            <p:cNvSpPr>
              <a:spLocks noChangeShapeType="1"/>
            </p:cNvSpPr>
            <p:nvPr/>
          </p:nvSpPr>
          <p:spPr bwMode="auto">
            <a:xfrm flipH="1">
              <a:off x="1373188" y="39528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7" name="Line 82"/>
            <p:cNvSpPr>
              <a:spLocks noChangeShapeType="1"/>
            </p:cNvSpPr>
            <p:nvPr/>
          </p:nvSpPr>
          <p:spPr bwMode="auto">
            <a:xfrm flipH="1">
              <a:off x="1373188" y="38814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8" name="Line 83"/>
            <p:cNvSpPr>
              <a:spLocks noChangeShapeType="1"/>
            </p:cNvSpPr>
            <p:nvPr/>
          </p:nvSpPr>
          <p:spPr bwMode="auto">
            <a:xfrm flipH="1">
              <a:off x="1373188" y="38115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99" name="Line 84"/>
            <p:cNvSpPr>
              <a:spLocks noChangeShapeType="1"/>
            </p:cNvSpPr>
            <p:nvPr/>
          </p:nvSpPr>
          <p:spPr bwMode="auto">
            <a:xfrm flipH="1">
              <a:off x="1373188" y="37290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0" name="Line 85"/>
            <p:cNvSpPr>
              <a:spLocks noChangeShapeType="1"/>
            </p:cNvSpPr>
            <p:nvPr/>
          </p:nvSpPr>
          <p:spPr bwMode="auto">
            <a:xfrm flipH="1">
              <a:off x="1373188" y="36591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1" name="Line 86"/>
            <p:cNvSpPr>
              <a:spLocks noChangeShapeType="1"/>
            </p:cNvSpPr>
            <p:nvPr/>
          </p:nvSpPr>
          <p:spPr bwMode="auto">
            <a:xfrm flipH="1">
              <a:off x="1373188" y="35766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2" name="Line 87"/>
            <p:cNvSpPr>
              <a:spLocks noChangeShapeType="1"/>
            </p:cNvSpPr>
            <p:nvPr/>
          </p:nvSpPr>
          <p:spPr bwMode="auto">
            <a:xfrm flipH="1">
              <a:off x="1373188" y="35067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3" name="Line 88"/>
            <p:cNvSpPr>
              <a:spLocks noChangeShapeType="1"/>
            </p:cNvSpPr>
            <p:nvPr/>
          </p:nvSpPr>
          <p:spPr bwMode="auto">
            <a:xfrm flipH="1">
              <a:off x="1373188" y="34353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4" name="Line 89"/>
            <p:cNvSpPr>
              <a:spLocks noChangeShapeType="1"/>
            </p:cNvSpPr>
            <p:nvPr/>
          </p:nvSpPr>
          <p:spPr bwMode="auto">
            <a:xfrm flipH="1">
              <a:off x="1373188" y="33543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5" name="Line 90"/>
            <p:cNvSpPr>
              <a:spLocks noChangeShapeType="1"/>
            </p:cNvSpPr>
            <p:nvPr/>
          </p:nvSpPr>
          <p:spPr bwMode="auto">
            <a:xfrm flipH="1">
              <a:off x="1373188" y="32829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6" name="Line 91"/>
            <p:cNvSpPr>
              <a:spLocks noChangeShapeType="1"/>
            </p:cNvSpPr>
            <p:nvPr/>
          </p:nvSpPr>
          <p:spPr bwMode="auto">
            <a:xfrm flipH="1">
              <a:off x="1373188" y="32115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7" name="Line 92"/>
            <p:cNvSpPr>
              <a:spLocks noChangeShapeType="1"/>
            </p:cNvSpPr>
            <p:nvPr/>
          </p:nvSpPr>
          <p:spPr bwMode="auto">
            <a:xfrm flipH="1">
              <a:off x="1373188" y="31305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8" name="Line 93"/>
            <p:cNvSpPr>
              <a:spLocks noChangeShapeType="1"/>
            </p:cNvSpPr>
            <p:nvPr/>
          </p:nvSpPr>
          <p:spPr bwMode="auto">
            <a:xfrm flipH="1">
              <a:off x="1373188" y="30591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09" name="Line 94"/>
            <p:cNvSpPr>
              <a:spLocks noChangeShapeType="1"/>
            </p:cNvSpPr>
            <p:nvPr/>
          </p:nvSpPr>
          <p:spPr bwMode="auto">
            <a:xfrm flipH="1">
              <a:off x="1373188" y="29876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0" name="Line 95"/>
            <p:cNvSpPr>
              <a:spLocks noChangeShapeType="1"/>
            </p:cNvSpPr>
            <p:nvPr/>
          </p:nvSpPr>
          <p:spPr bwMode="auto">
            <a:xfrm flipH="1">
              <a:off x="1373188" y="29067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1" name="Line 96"/>
            <p:cNvSpPr>
              <a:spLocks noChangeShapeType="1"/>
            </p:cNvSpPr>
            <p:nvPr/>
          </p:nvSpPr>
          <p:spPr bwMode="auto">
            <a:xfrm flipH="1">
              <a:off x="1373188" y="28352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2" name="Line 97"/>
            <p:cNvSpPr>
              <a:spLocks noChangeShapeType="1"/>
            </p:cNvSpPr>
            <p:nvPr/>
          </p:nvSpPr>
          <p:spPr bwMode="auto">
            <a:xfrm flipH="1">
              <a:off x="1373188" y="27638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3" name="Line 98"/>
            <p:cNvSpPr>
              <a:spLocks noChangeShapeType="1"/>
            </p:cNvSpPr>
            <p:nvPr/>
          </p:nvSpPr>
          <p:spPr bwMode="auto">
            <a:xfrm flipH="1">
              <a:off x="1373188" y="26828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4" name="Line 99"/>
            <p:cNvSpPr>
              <a:spLocks noChangeShapeType="1"/>
            </p:cNvSpPr>
            <p:nvPr/>
          </p:nvSpPr>
          <p:spPr bwMode="auto">
            <a:xfrm flipH="1">
              <a:off x="1373188" y="26114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5" name="Line 100"/>
            <p:cNvSpPr>
              <a:spLocks noChangeShapeType="1"/>
            </p:cNvSpPr>
            <p:nvPr/>
          </p:nvSpPr>
          <p:spPr bwMode="auto">
            <a:xfrm flipH="1">
              <a:off x="1373188" y="25304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6" name="Line 101"/>
            <p:cNvSpPr>
              <a:spLocks noChangeShapeType="1"/>
            </p:cNvSpPr>
            <p:nvPr/>
          </p:nvSpPr>
          <p:spPr bwMode="auto">
            <a:xfrm flipH="1">
              <a:off x="1373188" y="24590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7" name="Line 102"/>
            <p:cNvSpPr>
              <a:spLocks noChangeShapeType="1"/>
            </p:cNvSpPr>
            <p:nvPr/>
          </p:nvSpPr>
          <p:spPr bwMode="auto">
            <a:xfrm flipH="1">
              <a:off x="1373188" y="23891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8" name="Line 103"/>
            <p:cNvSpPr>
              <a:spLocks noChangeShapeType="1"/>
            </p:cNvSpPr>
            <p:nvPr/>
          </p:nvSpPr>
          <p:spPr bwMode="auto">
            <a:xfrm flipH="1">
              <a:off x="1373188" y="23066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19" name="Line 104"/>
            <p:cNvSpPr>
              <a:spLocks noChangeShapeType="1"/>
            </p:cNvSpPr>
            <p:nvPr/>
          </p:nvSpPr>
          <p:spPr bwMode="auto">
            <a:xfrm flipH="1">
              <a:off x="1373188" y="22367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0" name="Line 105"/>
            <p:cNvSpPr>
              <a:spLocks noChangeShapeType="1"/>
            </p:cNvSpPr>
            <p:nvPr/>
          </p:nvSpPr>
          <p:spPr bwMode="auto">
            <a:xfrm flipH="1">
              <a:off x="1373188" y="21653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1" name="Line 106"/>
            <p:cNvSpPr>
              <a:spLocks noChangeShapeType="1"/>
            </p:cNvSpPr>
            <p:nvPr/>
          </p:nvSpPr>
          <p:spPr bwMode="auto">
            <a:xfrm flipH="1">
              <a:off x="1373188" y="208438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2" name="Line 107"/>
            <p:cNvSpPr>
              <a:spLocks noChangeShapeType="1"/>
            </p:cNvSpPr>
            <p:nvPr/>
          </p:nvSpPr>
          <p:spPr bwMode="auto">
            <a:xfrm flipH="1">
              <a:off x="1373188" y="20129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3" name="Line 108"/>
            <p:cNvSpPr>
              <a:spLocks noChangeShapeType="1"/>
            </p:cNvSpPr>
            <p:nvPr/>
          </p:nvSpPr>
          <p:spPr bwMode="auto">
            <a:xfrm flipH="1">
              <a:off x="1373188" y="19415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4" name="Line 109"/>
            <p:cNvSpPr>
              <a:spLocks noChangeShapeType="1"/>
            </p:cNvSpPr>
            <p:nvPr/>
          </p:nvSpPr>
          <p:spPr bwMode="auto">
            <a:xfrm flipH="1">
              <a:off x="1373188" y="1860551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5" name="Line 110"/>
            <p:cNvSpPr>
              <a:spLocks noChangeShapeType="1"/>
            </p:cNvSpPr>
            <p:nvPr/>
          </p:nvSpPr>
          <p:spPr bwMode="auto">
            <a:xfrm flipH="1">
              <a:off x="1373188" y="17891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6" name="Line 111"/>
            <p:cNvSpPr>
              <a:spLocks noChangeShapeType="1"/>
            </p:cNvSpPr>
            <p:nvPr/>
          </p:nvSpPr>
          <p:spPr bwMode="auto">
            <a:xfrm flipH="1">
              <a:off x="1373188" y="17176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7" name="Line 112"/>
            <p:cNvSpPr>
              <a:spLocks noChangeShapeType="1"/>
            </p:cNvSpPr>
            <p:nvPr/>
          </p:nvSpPr>
          <p:spPr bwMode="auto">
            <a:xfrm flipH="1">
              <a:off x="1373188" y="16367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8" name="Line 113"/>
            <p:cNvSpPr>
              <a:spLocks noChangeShapeType="1"/>
            </p:cNvSpPr>
            <p:nvPr/>
          </p:nvSpPr>
          <p:spPr bwMode="auto">
            <a:xfrm flipH="1">
              <a:off x="1373188" y="15652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29" name="Line 114"/>
            <p:cNvSpPr>
              <a:spLocks noChangeShapeType="1"/>
            </p:cNvSpPr>
            <p:nvPr/>
          </p:nvSpPr>
          <p:spPr bwMode="auto">
            <a:xfrm flipH="1">
              <a:off x="1373188" y="14843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0" name="Line 115"/>
            <p:cNvSpPr>
              <a:spLocks noChangeShapeType="1"/>
            </p:cNvSpPr>
            <p:nvPr/>
          </p:nvSpPr>
          <p:spPr bwMode="auto">
            <a:xfrm flipH="1">
              <a:off x="1373188" y="14128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1" name="Line 116"/>
            <p:cNvSpPr>
              <a:spLocks noChangeShapeType="1"/>
            </p:cNvSpPr>
            <p:nvPr/>
          </p:nvSpPr>
          <p:spPr bwMode="auto">
            <a:xfrm flipH="1">
              <a:off x="1373188" y="13414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2" name="Line 117"/>
            <p:cNvSpPr>
              <a:spLocks noChangeShapeType="1"/>
            </p:cNvSpPr>
            <p:nvPr/>
          </p:nvSpPr>
          <p:spPr bwMode="auto">
            <a:xfrm flipH="1">
              <a:off x="1373188" y="1260476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3" name="Line 118"/>
            <p:cNvSpPr>
              <a:spLocks noChangeShapeType="1"/>
            </p:cNvSpPr>
            <p:nvPr/>
          </p:nvSpPr>
          <p:spPr bwMode="auto">
            <a:xfrm flipH="1">
              <a:off x="1373188" y="11890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4" name="Line 119"/>
            <p:cNvSpPr>
              <a:spLocks noChangeShapeType="1"/>
            </p:cNvSpPr>
            <p:nvPr/>
          </p:nvSpPr>
          <p:spPr bwMode="auto">
            <a:xfrm flipH="1">
              <a:off x="1363663" y="5822951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5" name="Line 120"/>
            <p:cNvSpPr>
              <a:spLocks noChangeShapeType="1"/>
            </p:cNvSpPr>
            <p:nvPr/>
          </p:nvSpPr>
          <p:spPr bwMode="auto">
            <a:xfrm flipH="1">
              <a:off x="1363663" y="5446713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6" name="Line 121"/>
            <p:cNvSpPr>
              <a:spLocks noChangeShapeType="1"/>
            </p:cNvSpPr>
            <p:nvPr/>
          </p:nvSpPr>
          <p:spPr bwMode="auto">
            <a:xfrm flipH="1">
              <a:off x="1363663" y="508158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7" name="Line 122"/>
            <p:cNvSpPr>
              <a:spLocks noChangeShapeType="1"/>
            </p:cNvSpPr>
            <p:nvPr/>
          </p:nvSpPr>
          <p:spPr bwMode="auto">
            <a:xfrm flipH="1">
              <a:off x="1363663" y="4705351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8" name="Line 123"/>
            <p:cNvSpPr>
              <a:spLocks noChangeShapeType="1"/>
            </p:cNvSpPr>
            <p:nvPr/>
          </p:nvSpPr>
          <p:spPr bwMode="auto">
            <a:xfrm flipH="1">
              <a:off x="1363663" y="4329113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39" name="Line 124"/>
            <p:cNvSpPr>
              <a:spLocks noChangeShapeType="1"/>
            </p:cNvSpPr>
            <p:nvPr/>
          </p:nvSpPr>
          <p:spPr bwMode="auto">
            <a:xfrm flipH="1">
              <a:off x="1363663" y="3952876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0" name="Line 125"/>
            <p:cNvSpPr>
              <a:spLocks noChangeShapeType="1"/>
            </p:cNvSpPr>
            <p:nvPr/>
          </p:nvSpPr>
          <p:spPr bwMode="auto">
            <a:xfrm flipH="1">
              <a:off x="1363663" y="357663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1" name="Line 126"/>
            <p:cNvSpPr>
              <a:spLocks noChangeShapeType="1"/>
            </p:cNvSpPr>
            <p:nvPr/>
          </p:nvSpPr>
          <p:spPr bwMode="auto">
            <a:xfrm flipH="1">
              <a:off x="1363663" y="3211513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2" name="Line 127"/>
            <p:cNvSpPr>
              <a:spLocks noChangeShapeType="1"/>
            </p:cNvSpPr>
            <p:nvPr/>
          </p:nvSpPr>
          <p:spPr bwMode="auto">
            <a:xfrm flipH="1">
              <a:off x="1363663" y="2835276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3" name="Line 128"/>
            <p:cNvSpPr>
              <a:spLocks noChangeShapeType="1"/>
            </p:cNvSpPr>
            <p:nvPr/>
          </p:nvSpPr>
          <p:spPr bwMode="auto">
            <a:xfrm flipH="1">
              <a:off x="1363663" y="245903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4" name="Line 129"/>
            <p:cNvSpPr>
              <a:spLocks noChangeShapeType="1"/>
            </p:cNvSpPr>
            <p:nvPr/>
          </p:nvSpPr>
          <p:spPr bwMode="auto">
            <a:xfrm flipH="1">
              <a:off x="1363663" y="208438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5" name="Line 130"/>
            <p:cNvSpPr>
              <a:spLocks noChangeShapeType="1"/>
            </p:cNvSpPr>
            <p:nvPr/>
          </p:nvSpPr>
          <p:spPr bwMode="auto">
            <a:xfrm flipH="1">
              <a:off x="1363663" y="1717676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6" name="Line 131"/>
            <p:cNvSpPr>
              <a:spLocks noChangeShapeType="1"/>
            </p:cNvSpPr>
            <p:nvPr/>
          </p:nvSpPr>
          <p:spPr bwMode="auto">
            <a:xfrm flipH="1">
              <a:off x="1363663" y="134143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47" name="Rectangle 132"/>
            <p:cNvSpPr>
              <a:spLocks noChangeArrowheads="1"/>
            </p:cNvSpPr>
            <p:nvPr/>
          </p:nvSpPr>
          <p:spPr bwMode="auto">
            <a:xfrm>
              <a:off x="1138238" y="5721351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8" name="Rectangle 133"/>
            <p:cNvSpPr>
              <a:spLocks noChangeArrowheads="1"/>
            </p:cNvSpPr>
            <p:nvPr/>
          </p:nvSpPr>
          <p:spPr bwMode="auto">
            <a:xfrm>
              <a:off x="915988" y="5345113"/>
              <a:ext cx="41592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9" name="Rectangle 134"/>
            <p:cNvSpPr>
              <a:spLocks noChangeArrowheads="1"/>
            </p:cNvSpPr>
            <p:nvPr/>
          </p:nvSpPr>
          <p:spPr bwMode="auto">
            <a:xfrm>
              <a:off x="803275" y="4979988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" name="Rectangle 135"/>
            <p:cNvSpPr>
              <a:spLocks noChangeArrowheads="1"/>
            </p:cNvSpPr>
            <p:nvPr/>
          </p:nvSpPr>
          <p:spPr bwMode="auto">
            <a:xfrm>
              <a:off x="803275" y="4603751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" name="Rectangle 136"/>
            <p:cNvSpPr>
              <a:spLocks noChangeArrowheads="1"/>
            </p:cNvSpPr>
            <p:nvPr/>
          </p:nvSpPr>
          <p:spPr bwMode="auto">
            <a:xfrm>
              <a:off x="803275" y="4227513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" name="Rectangle 137"/>
            <p:cNvSpPr>
              <a:spLocks noChangeArrowheads="1"/>
            </p:cNvSpPr>
            <p:nvPr/>
          </p:nvSpPr>
          <p:spPr bwMode="auto">
            <a:xfrm>
              <a:off x="803275" y="3851276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" name="Rectangle 138"/>
            <p:cNvSpPr>
              <a:spLocks noChangeArrowheads="1"/>
            </p:cNvSpPr>
            <p:nvPr/>
          </p:nvSpPr>
          <p:spPr bwMode="auto">
            <a:xfrm>
              <a:off x="803275" y="3486151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" name="Rectangle 139"/>
            <p:cNvSpPr>
              <a:spLocks noChangeArrowheads="1"/>
            </p:cNvSpPr>
            <p:nvPr/>
          </p:nvSpPr>
          <p:spPr bwMode="auto">
            <a:xfrm>
              <a:off x="803275" y="3109913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" name="Rectangle 140"/>
            <p:cNvSpPr>
              <a:spLocks noChangeArrowheads="1"/>
            </p:cNvSpPr>
            <p:nvPr/>
          </p:nvSpPr>
          <p:spPr bwMode="auto">
            <a:xfrm>
              <a:off x="803275" y="2733676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" name="Rectangle 141"/>
            <p:cNvSpPr>
              <a:spLocks noChangeArrowheads="1"/>
            </p:cNvSpPr>
            <p:nvPr/>
          </p:nvSpPr>
          <p:spPr bwMode="auto">
            <a:xfrm>
              <a:off x="803275" y="2357438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7" name="Rectangle 142"/>
            <p:cNvSpPr>
              <a:spLocks noChangeArrowheads="1"/>
            </p:cNvSpPr>
            <p:nvPr/>
          </p:nvSpPr>
          <p:spPr bwMode="auto">
            <a:xfrm>
              <a:off x="803275" y="1982788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8" name="Rectangle 143"/>
            <p:cNvSpPr>
              <a:spLocks noChangeArrowheads="1"/>
            </p:cNvSpPr>
            <p:nvPr/>
          </p:nvSpPr>
          <p:spPr bwMode="auto">
            <a:xfrm>
              <a:off x="803275" y="1616076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9" name="Rectangle 144"/>
            <p:cNvSpPr>
              <a:spLocks noChangeArrowheads="1"/>
            </p:cNvSpPr>
            <p:nvPr/>
          </p:nvSpPr>
          <p:spPr bwMode="auto">
            <a:xfrm>
              <a:off x="803275" y="1239838"/>
              <a:ext cx="52863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0" name="Rectangle 145"/>
            <p:cNvSpPr>
              <a:spLocks noChangeArrowheads="1"/>
            </p:cNvSpPr>
            <p:nvPr/>
          </p:nvSpPr>
          <p:spPr bwMode="auto">
            <a:xfrm rot="5400000">
              <a:off x="-125412" y="3405188"/>
              <a:ext cx="1209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Intensity, cps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1" name="Freeform 146"/>
            <p:cNvSpPr>
              <a:spLocks/>
            </p:cNvSpPr>
            <p:nvPr/>
          </p:nvSpPr>
          <p:spPr bwMode="auto">
            <a:xfrm>
              <a:off x="1352550" y="5548313"/>
              <a:ext cx="30162" cy="92075"/>
            </a:xfrm>
            <a:custGeom>
              <a:avLst/>
              <a:gdLst>
                <a:gd name="T0" fmla="*/ 19 w 19"/>
                <a:gd name="T1" fmla="*/ 26 h 58"/>
                <a:gd name="T2" fmla="*/ 0 w 19"/>
                <a:gd name="T3" fmla="*/ 0 h 58"/>
                <a:gd name="T4" fmla="*/ 0 w 19"/>
                <a:gd name="T5" fmla="*/ 58 h 58"/>
                <a:gd name="T6" fmla="*/ 19 w 19"/>
                <a:gd name="T7" fmla="*/ 2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58">
                  <a:moveTo>
                    <a:pt x="19" y="26"/>
                  </a:moveTo>
                  <a:lnTo>
                    <a:pt x="0" y="0"/>
                  </a:lnTo>
                  <a:lnTo>
                    <a:pt x="0" y="58"/>
                  </a:lnTo>
                  <a:lnTo>
                    <a:pt x="19" y="26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62" name="Freeform 147"/>
            <p:cNvSpPr>
              <a:spLocks/>
            </p:cNvSpPr>
            <p:nvPr/>
          </p:nvSpPr>
          <p:spPr bwMode="auto">
            <a:xfrm>
              <a:off x="1382713" y="2327276"/>
              <a:ext cx="7215187" cy="3495675"/>
            </a:xfrm>
            <a:custGeom>
              <a:avLst/>
              <a:gdLst>
                <a:gd name="T0" fmla="*/ 0 w 710"/>
                <a:gd name="T1" fmla="*/ 344 h 344"/>
                <a:gd name="T2" fmla="*/ 0 w 710"/>
                <a:gd name="T3" fmla="*/ 344 h 344"/>
                <a:gd name="T4" fmla="*/ 417 w 710"/>
                <a:gd name="T5" fmla="*/ 344 h 344"/>
                <a:gd name="T6" fmla="*/ 418 w 710"/>
                <a:gd name="T7" fmla="*/ 344 h 344"/>
                <a:gd name="T8" fmla="*/ 419 w 710"/>
                <a:gd name="T9" fmla="*/ 344 h 344"/>
                <a:gd name="T10" fmla="*/ 419 w 710"/>
                <a:gd name="T11" fmla="*/ 344 h 344"/>
                <a:gd name="T12" fmla="*/ 420 w 710"/>
                <a:gd name="T13" fmla="*/ 344 h 344"/>
                <a:gd name="T14" fmla="*/ 420 w 710"/>
                <a:gd name="T15" fmla="*/ 344 h 344"/>
                <a:gd name="T16" fmla="*/ 421 w 710"/>
                <a:gd name="T17" fmla="*/ 344 h 344"/>
                <a:gd name="T18" fmla="*/ 422 w 710"/>
                <a:gd name="T19" fmla="*/ 344 h 344"/>
                <a:gd name="T20" fmla="*/ 422 w 710"/>
                <a:gd name="T21" fmla="*/ 344 h 344"/>
                <a:gd name="T22" fmla="*/ 423 w 710"/>
                <a:gd name="T23" fmla="*/ 344 h 344"/>
                <a:gd name="T24" fmla="*/ 424 w 710"/>
                <a:gd name="T25" fmla="*/ 326 h 344"/>
                <a:gd name="T26" fmla="*/ 424 w 710"/>
                <a:gd name="T27" fmla="*/ 344 h 344"/>
                <a:gd name="T28" fmla="*/ 425 w 710"/>
                <a:gd name="T29" fmla="*/ 344 h 344"/>
                <a:gd name="T30" fmla="*/ 426 w 710"/>
                <a:gd name="T31" fmla="*/ 344 h 344"/>
                <a:gd name="T32" fmla="*/ 427 w 710"/>
                <a:gd name="T33" fmla="*/ 344 h 344"/>
                <a:gd name="T34" fmla="*/ 427 w 710"/>
                <a:gd name="T35" fmla="*/ 344 h 344"/>
                <a:gd name="T36" fmla="*/ 428 w 710"/>
                <a:gd name="T37" fmla="*/ 344 h 344"/>
                <a:gd name="T38" fmla="*/ 429 w 710"/>
                <a:gd name="T39" fmla="*/ 344 h 344"/>
                <a:gd name="T40" fmla="*/ 430 w 710"/>
                <a:gd name="T41" fmla="*/ 344 h 344"/>
                <a:gd name="T42" fmla="*/ 430 w 710"/>
                <a:gd name="T43" fmla="*/ 326 h 344"/>
                <a:gd name="T44" fmla="*/ 431 w 710"/>
                <a:gd name="T45" fmla="*/ 231 h 344"/>
                <a:gd name="T46" fmla="*/ 432 w 710"/>
                <a:gd name="T47" fmla="*/ 172 h 344"/>
                <a:gd name="T48" fmla="*/ 433 w 710"/>
                <a:gd name="T49" fmla="*/ 166 h 344"/>
                <a:gd name="T50" fmla="*/ 433 w 710"/>
                <a:gd name="T51" fmla="*/ 95 h 344"/>
                <a:gd name="T52" fmla="*/ 434 w 710"/>
                <a:gd name="T53" fmla="*/ 142 h 344"/>
                <a:gd name="T54" fmla="*/ 435 w 710"/>
                <a:gd name="T55" fmla="*/ 0 h 344"/>
                <a:gd name="T56" fmla="*/ 435 w 710"/>
                <a:gd name="T57" fmla="*/ 95 h 344"/>
                <a:gd name="T58" fmla="*/ 436 w 710"/>
                <a:gd name="T59" fmla="*/ 166 h 344"/>
                <a:gd name="T60" fmla="*/ 437 w 710"/>
                <a:gd name="T61" fmla="*/ 237 h 344"/>
                <a:gd name="T62" fmla="*/ 437 w 710"/>
                <a:gd name="T63" fmla="*/ 237 h 344"/>
                <a:gd name="T64" fmla="*/ 438 w 710"/>
                <a:gd name="T65" fmla="*/ 273 h 344"/>
                <a:gd name="T66" fmla="*/ 439 w 710"/>
                <a:gd name="T67" fmla="*/ 237 h 344"/>
                <a:gd name="T68" fmla="*/ 440 w 710"/>
                <a:gd name="T69" fmla="*/ 273 h 344"/>
                <a:gd name="T70" fmla="*/ 440 w 710"/>
                <a:gd name="T71" fmla="*/ 338 h 344"/>
                <a:gd name="T72" fmla="*/ 441 w 710"/>
                <a:gd name="T73" fmla="*/ 332 h 344"/>
                <a:gd name="T74" fmla="*/ 442 w 710"/>
                <a:gd name="T75" fmla="*/ 309 h 344"/>
                <a:gd name="T76" fmla="*/ 443 w 710"/>
                <a:gd name="T77" fmla="*/ 326 h 344"/>
                <a:gd name="T78" fmla="*/ 443 w 710"/>
                <a:gd name="T79" fmla="*/ 297 h 344"/>
                <a:gd name="T80" fmla="*/ 444 w 710"/>
                <a:gd name="T81" fmla="*/ 344 h 344"/>
                <a:gd name="T82" fmla="*/ 445 w 710"/>
                <a:gd name="T83" fmla="*/ 344 h 344"/>
                <a:gd name="T84" fmla="*/ 445 w 710"/>
                <a:gd name="T85" fmla="*/ 326 h 344"/>
                <a:gd name="T86" fmla="*/ 446 w 710"/>
                <a:gd name="T87" fmla="*/ 344 h 344"/>
                <a:gd name="T88" fmla="*/ 447 w 710"/>
                <a:gd name="T89" fmla="*/ 338 h 344"/>
                <a:gd name="T90" fmla="*/ 447 w 710"/>
                <a:gd name="T91" fmla="*/ 338 h 344"/>
                <a:gd name="T92" fmla="*/ 448 w 710"/>
                <a:gd name="T93" fmla="*/ 344 h 344"/>
                <a:gd name="T94" fmla="*/ 449 w 710"/>
                <a:gd name="T95" fmla="*/ 344 h 344"/>
                <a:gd name="T96" fmla="*/ 449 w 710"/>
                <a:gd name="T97" fmla="*/ 332 h 344"/>
                <a:gd name="T98" fmla="*/ 450 w 710"/>
                <a:gd name="T99" fmla="*/ 344 h 344"/>
                <a:gd name="T100" fmla="*/ 451 w 710"/>
                <a:gd name="T101" fmla="*/ 332 h 344"/>
                <a:gd name="T102" fmla="*/ 451 w 710"/>
                <a:gd name="T103" fmla="*/ 344 h 344"/>
                <a:gd name="T104" fmla="*/ 452 w 710"/>
                <a:gd name="T105" fmla="*/ 344 h 344"/>
                <a:gd name="T106" fmla="*/ 453 w 710"/>
                <a:gd name="T107" fmla="*/ 344 h 344"/>
                <a:gd name="T108" fmla="*/ 453 w 710"/>
                <a:gd name="T109" fmla="*/ 344 h 344"/>
                <a:gd name="T110" fmla="*/ 454 w 710"/>
                <a:gd name="T111" fmla="*/ 344 h 344"/>
                <a:gd name="T112" fmla="*/ 454 w 710"/>
                <a:gd name="T113" fmla="*/ 344 h 344"/>
                <a:gd name="T114" fmla="*/ 455 w 710"/>
                <a:gd name="T115" fmla="*/ 344 h 344"/>
                <a:gd name="T116" fmla="*/ 456 w 710"/>
                <a:gd name="T117" fmla="*/ 344 h 344"/>
                <a:gd name="T118" fmla="*/ 456 w 710"/>
                <a:gd name="T119" fmla="*/ 344 h 344"/>
                <a:gd name="T120" fmla="*/ 457 w 710"/>
                <a:gd name="T121" fmla="*/ 344 h 344"/>
                <a:gd name="T122" fmla="*/ 710 w 710"/>
                <a:gd name="T123" fmla="*/ 34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10" h="344">
                  <a:moveTo>
                    <a:pt x="0" y="344"/>
                  </a:moveTo>
                  <a:lnTo>
                    <a:pt x="0" y="344"/>
                  </a:lnTo>
                  <a:lnTo>
                    <a:pt x="417" y="344"/>
                  </a:lnTo>
                  <a:lnTo>
                    <a:pt x="418" y="344"/>
                  </a:lnTo>
                  <a:lnTo>
                    <a:pt x="419" y="344"/>
                  </a:lnTo>
                  <a:lnTo>
                    <a:pt x="419" y="344"/>
                  </a:lnTo>
                  <a:lnTo>
                    <a:pt x="420" y="344"/>
                  </a:lnTo>
                  <a:lnTo>
                    <a:pt x="420" y="344"/>
                  </a:lnTo>
                  <a:lnTo>
                    <a:pt x="421" y="344"/>
                  </a:lnTo>
                  <a:lnTo>
                    <a:pt x="422" y="344"/>
                  </a:lnTo>
                  <a:lnTo>
                    <a:pt x="422" y="344"/>
                  </a:lnTo>
                  <a:lnTo>
                    <a:pt x="423" y="344"/>
                  </a:lnTo>
                  <a:lnTo>
                    <a:pt x="424" y="326"/>
                  </a:lnTo>
                  <a:lnTo>
                    <a:pt x="424" y="344"/>
                  </a:lnTo>
                  <a:lnTo>
                    <a:pt x="425" y="344"/>
                  </a:lnTo>
                  <a:lnTo>
                    <a:pt x="426" y="344"/>
                  </a:lnTo>
                  <a:lnTo>
                    <a:pt x="427" y="344"/>
                  </a:lnTo>
                  <a:lnTo>
                    <a:pt x="427" y="344"/>
                  </a:lnTo>
                  <a:lnTo>
                    <a:pt x="428" y="344"/>
                  </a:lnTo>
                  <a:lnTo>
                    <a:pt x="429" y="344"/>
                  </a:lnTo>
                  <a:lnTo>
                    <a:pt x="430" y="344"/>
                  </a:lnTo>
                  <a:lnTo>
                    <a:pt x="430" y="326"/>
                  </a:lnTo>
                  <a:lnTo>
                    <a:pt x="431" y="231"/>
                  </a:lnTo>
                  <a:lnTo>
                    <a:pt x="432" y="172"/>
                  </a:lnTo>
                  <a:lnTo>
                    <a:pt x="433" y="166"/>
                  </a:lnTo>
                  <a:lnTo>
                    <a:pt x="433" y="95"/>
                  </a:lnTo>
                  <a:lnTo>
                    <a:pt x="434" y="142"/>
                  </a:lnTo>
                  <a:lnTo>
                    <a:pt x="435" y="0"/>
                  </a:lnTo>
                  <a:lnTo>
                    <a:pt x="435" y="95"/>
                  </a:lnTo>
                  <a:lnTo>
                    <a:pt x="436" y="166"/>
                  </a:lnTo>
                  <a:lnTo>
                    <a:pt x="437" y="237"/>
                  </a:lnTo>
                  <a:lnTo>
                    <a:pt x="437" y="237"/>
                  </a:lnTo>
                  <a:lnTo>
                    <a:pt x="438" y="273"/>
                  </a:lnTo>
                  <a:lnTo>
                    <a:pt x="439" y="237"/>
                  </a:lnTo>
                  <a:lnTo>
                    <a:pt x="440" y="273"/>
                  </a:lnTo>
                  <a:lnTo>
                    <a:pt x="440" y="338"/>
                  </a:lnTo>
                  <a:lnTo>
                    <a:pt x="441" y="332"/>
                  </a:lnTo>
                  <a:lnTo>
                    <a:pt x="442" y="309"/>
                  </a:lnTo>
                  <a:lnTo>
                    <a:pt x="443" y="326"/>
                  </a:lnTo>
                  <a:lnTo>
                    <a:pt x="443" y="297"/>
                  </a:lnTo>
                  <a:lnTo>
                    <a:pt x="444" y="344"/>
                  </a:lnTo>
                  <a:lnTo>
                    <a:pt x="445" y="344"/>
                  </a:lnTo>
                  <a:lnTo>
                    <a:pt x="445" y="326"/>
                  </a:lnTo>
                  <a:lnTo>
                    <a:pt x="446" y="344"/>
                  </a:lnTo>
                  <a:lnTo>
                    <a:pt x="447" y="338"/>
                  </a:lnTo>
                  <a:lnTo>
                    <a:pt x="447" y="338"/>
                  </a:lnTo>
                  <a:lnTo>
                    <a:pt x="448" y="344"/>
                  </a:lnTo>
                  <a:lnTo>
                    <a:pt x="449" y="344"/>
                  </a:lnTo>
                  <a:lnTo>
                    <a:pt x="449" y="332"/>
                  </a:lnTo>
                  <a:lnTo>
                    <a:pt x="450" y="344"/>
                  </a:lnTo>
                  <a:lnTo>
                    <a:pt x="451" y="332"/>
                  </a:lnTo>
                  <a:lnTo>
                    <a:pt x="451" y="344"/>
                  </a:lnTo>
                  <a:lnTo>
                    <a:pt x="452" y="344"/>
                  </a:lnTo>
                  <a:lnTo>
                    <a:pt x="453" y="344"/>
                  </a:lnTo>
                  <a:lnTo>
                    <a:pt x="453" y="344"/>
                  </a:lnTo>
                  <a:lnTo>
                    <a:pt x="454" y="344"/>
                  </a:lnTo>
                  <a:lnTo>
                    <a:pt x="454" y="344"/>
                  </a:lnTo>
                  <a:lnTo>
                    <a:pt x="455" y="344"/>
                  </a:lnTo>
                  <a:lnTo>
                    <a:pt x="456" y="344"/>
                  </a:lnTo>
                  <a:lnTo>
                    <a:pt x="456" y="344"/>
                  </a:lnTo>
                  <a:lnTo>
                    <a:pt x="457" y="344"/>
                  </a:lnTo>
                  <a:lnTo>
                    <a:pt x="710" y="344"/>
                  </a:lnTo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63" name="Freeform 148"/>
            <p:cNvSpPr>
              <a:spLocks/>
            </p:cNvSpPr>
            <p:nvPr/>
          </p:nvSpPr>
          <p:spPr bwMode="auto">
            <a:xfrm>
              <a:off x="1382713" y="1179513"/>
              <a:ext cx="7215187" cy="4643438"/>
            </a:xfrm>
            <a:custGeom>
              <a:avLst/>
              <a:gdLst>
                <a:gd name="T0" fmla="*/ 0 w 710"/>
                <a:gd name="T1" fmla="*/ 457 h 457"/>
                <a:gd name="T2" fmla="*/ 416 w 710"/>
                <a:gd name="T3" fmla="*/ 457 h 457"/>
                <a:gd name="T4" fmla="*/ 417 w 710"/>
                <a:gd name="T5" fmla="*/ 457 h 457"/>
                <a:gd name="T6" fmla="*/ 419 w 710"/>
                <a:gd name="T7" fmla="*/ 457 h 457"/>
                <a:gd name="T8" fmla="*/ 420 w 710"/>
                <a:gd name="T9" fmla="*/ 457 h 457"/>
                <a:gd name="T10" fmla="*/ 421 w 710"/>
                <a:gd name="T11" fmla="*/ 457 h 457"/>
                <a:gd name="T12" fmla="*/ 422 w 710"/>
                <a:gd name="T13" fmla="*/ 445 h 457"/>
                <a:gd name="T14" fmla="*/ 424 w 710"/>
                <a:gd name="T15" fmla="*/ 457 h 457"/>
                <a:gd name="T16" fmla="*/ 425 w 710"/>
                <a:gd name="T17" fmla="*/ 445 h 457"/>
                <a:gd name="T18" fmla="*/ 427 w 710"/>
                <a:gd name="T19" fmla="*/ 445 h 457"/>
                <a:gd name="T20" fmla="*/ 428 w 710"/>
                <a:gd name="T21" fmla="*/ 451 h 457"/>
                <a:gd name="T22" fmla="*/ 430 w 710"/>
                <a:gd name="T23" fmla="*/ 422 h 457"/>
                <a:gd name="T24" fmla="*/ 431 w 710"/>
                <a:gd name="T25" fmla="*/ 255 h 457"/>
                <a:gd name="T26" fmla="*/ 433 w 710"/>
                <a:gd name="T27" fmla="*/ 6 h 457"/>
                <a:gd name="T28" fmla="*/ 434 w 710"/>
                <a:gd name="T29" fmla="*/ 0 h 457"/>
                <a:gd name="T30" fmla="*/ 435 w 710"/>
                <a:gd name="T31" fmla="*/ 54 h 457"/>
                <a:gd name="T32" fmla="*/ 437 w 710"/>
                <a:gd name="T33" fmla="*/ 119 h 457"/>
                <a:gd name="T34" fmla="*/ 438 w 710"/>
                <a:gd name="T35" fmla="*/ 232 h 457"/>
                <a:gd name="T36" fmla="*/ 440 w 710"/>
                <a:gd name="T37" fmla="*/ 333 h 457"/>
                <a:gd name="T38" fmla="*/ 441 w 710"/>
                <a:gd name="T39" fmla="*/ 356 h 457"/>
                <a:gd name="T40" fmla="*/ 443 w 710"/>
                <a:gd name="T41" fmla="*/ 368 h 457"/>
                <a:gd name="T42" fmla="*/ 444 w 710"/>
                <a:gd name="T43" fmla="*/ 416 h 457"/>
                <a:gd name="T44" fmla="*/ 445 w 710"/>
                <a:gd name="T45" fmla="*/ 398 h 457"/>
                <a:gd name="T46" fmla="*/ 447 w 710"/>
                <a:gd name="T47" fmla="*/ 427 h 457"/>
                <a:gd name="T48" fmla="*/ 448 w 710"/>
                <a:gd name="T49" fmla="*/ 410 h 457"/>
                <a:gd name="T50" fmla="*/ 449 w 710"/>
                <a:gd name="T51" fmla="*/ 427 h 457"/>
                <a:gd name="T52" fmla="*/ 451 w 710"/>
                <a:gd name="T53" fmla="*/ 404 h 457"/>
                <a:gd name="T54" fmla="*/ 452 w 710"/>
                <a:gd name="T55" fmla="*/ 398 h 457"/>
                <a:gd name="T56" fmla="*/ 453 w 710"/>
                <a:gd name="T57" fmla="*/ 457 h 457"/>
                <a:gd name="T58" fmla="*/ 454 w 710"/>
                <a:gd name="T59" fmla="*/ 457 h 457"/>
                <a:gd name="T60" fmla="*/ 456 w 710"/>
                <a:gd name="T61" fmla="*/ 457 h 457"/>
                <a:gd name="T62" fmla="*/ 457 w 710"/>
                <a:gd name="T63" fmla="*/ 457 h 457"/>
                <a:gd name="T64" fmla="*/ 458 w 710"/>
                <a:gd name="T65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10" h="457">
                  <a:moveTo>
                    <a:pt x="0" y="457"/>
                  </a:moveTo>
                  <a:lnTo>
                    <a:pt x="0" y="457"/>
                  </a:lnTo>
                  <a:lnTo>
                    <a:pt x="416" y="457"/>
                  </a:lnTo>
                  <a:lnTo>
                    <a:pt x="416" y="457"/>
                  </a:lnTo>
                  <a:lnTo>
                    <a:pt x="417" y="457"/>
                  </a:lnTo>
                  <a:lnTo>
                    <a:pt x="417" y="457"/>
                  </a:lnTo>
                  <a:lnTo>
                    <a:pt x="418" y="457"/>
                  </a:lnTo>
                  <a:lnTo>
                    <a:pt x="419" y="457"/>
                  </a:lnTo>
                  <a:lnTo>
                    <a:pt x="419" y="457"/>
                  </a:lnTo>
                  <a:lnTo>
                    <a:pt x="420" y="457"/>
                  </a:lnTo>
                  <a:lnTo>
                    <a:pt x="420" y="457"/>
                  </a:lnTo>
                  <a:lnTo>
                    <a:pt x="421" y="457"/>
                  </a:lnTo>
                  <a:lnTo>
                    <a:pt x="422" y="451"/>
                  </a:lnTo>
                  <a:lnTo>
                    <a:pt x="422" y="445"/>
                  </a:lnTo>
                  <a:lnTo>
                    <a:pt x="423" y="445"/>
                  </a:lnTo>
                  <a:lnTo>
                    <a:pt x="424" y="457"/>
                  </a:lnTo>
                  <a:lnTo>
                    <a:pt x="424" y="457"/>
                  </a:lnTo>
                  <a:lnTo>
                    <a:pt x="425" y="445"/>
                  </a:lnTo>
                  <a:lnTo>
                    <a:pt x="426" y="445"/>
                  </a:lnTo>
                  <a:lnTo>
                    <a:pt x="427" y="445"/>
                  </a:lnTo>
                  <a:lnTo>
                    <a:pt x="427" y="457"/>
                  </a:lnTo>
                  <a:lnTo>
                    <a:pt x="428" y="451"/>
                  </a:lnTo>
                  <a:lnTo>
                    <a:pt x="429" y="416"/>
                  </a:lnTo>
                  <a:lnTo>
                    <a:pt x="430" y="422"/>
                  </a:lnTo>
                  <a:lnTo>
                    <a:pt x="430" y="368"/>
                  </a:lnTo>
                  <a:lnTo>
                    <a:pt x="431" y="255"/>
                  </a:lnTo>
                  <a:lnTo>
                    <a:pt x="432" y="249"/>
                  </a:lnTo>
                  <a:lnTo>
                    <a:pt x="433" y="6"/>
                  </a:lnTo>
                  <a:lnTo>
                    <a:pt x="433" y="48"/>
                  </a:lnTo>
                  <a:lnTo>
                    <a:pt x="434" y="0"/>
                  </a:lnTo>
                  <a:lnTo>
                    <a:pt x="435" y="60"/>
                  </a:lnTo>
                  <a:lnTo>
                    <a:pt x="435" y="54"/>
                  </a:lnTo>
                  <a:lnTo>
                    <a:pt x="436" y="77"/>
                  </a:lnTo>
                  <a:lnTo>
                    <a:pt x="437" y="119"/>
                  </a:lnTo>
                  <a:lnTo>
                    <a:pt x="437" y="113"/>
                  </a:lnTo>
                  <a:lnTo>
                    <a:pt x="438" y="232"/>
                  </a:lnTo>
                  <a:lnTo>
                    <a:pt x="439" y="255"/>
                  </a:lnTo>
                  <a:lnTo>
                    <a:pt x="440" y="333"/>
                  </a:lnTo>
                  <a:lnTo>
                    <a:pt x="440" y="338"/>
                  </a:lnTo>
                  <a:lnTo>
                    <a:pt x="441" y="356"/>
                  </a:lnTo>
                  <a:lnTo>
                    <a:pt x="442" y="392"/>
                  </a:lnTo>
                  <a:lnTo>
                    <a:pt x="443" y="368"/>
                  </a:lnTo>
                  <a:lnTo>
                    <a:pt x="443" y="416"/>
                  </a:lnTo>
                  <a:lnTo>
                    <a:pt x="444" y="416"/>
                  </a:lnTo>
                  <a:lnTo>
                    <a:pt x="445" y="416"/>
                  </a:lnTo>
                  <a:lnTo>
                    <a:pt x="445" y="398"/>
                  </a:lnTo>
                  <a:lnTo>
                    <a:pt x="446" y="427"/>
                  </a:lnTo>
                  <a:lnTo>
                    <a:pt x="447" y="427"/>
                  </a:lnTo>
                  <a:lnTo>
                    <a:pt x="447" y="445"/>
                  </a:lnTo>
                  <a:lnTo>
                    <a:pt x="448" y="410"/>
                  </a:lnTo>
                  <a:lnTo>
                    <a:pt x="449" y="457"/>
                  </a:lnTo>
                  <a:lnTo>
                    <a:pt x="449" y="427"/>
                  </a:lnTo>
                  <a:lnTo>
                    <a:pt x="450" y="433"/>
                  </a:lnTo>
                  <a:lnTo>
                    <a:pt x="451" y="404"/>
                  </a:lnTo>
                  <a:lnTo>
                    <a:pt x="451" y="439"/>
                  </a:lnTo>
                  <a:lnTo>
                    <a:pt x="452" y="398"/>
                  </a:lnTo>
                  <a:lnTo>
                    <a:pt x="453" y="457"/>
                  </a:lnTo>
                  <a:lnTo>
                    <a:pt x="453" y="457"/>
                  </a:lnTo>
                  <a:lnTo>
                    <a:pt x="454" y="457"/>
                  </a:lnTo>
                  <a:lnTo>
                    <a:pt x="454" y="457"/>
                  </a:lnTo>
                  <a:lnTo>
                    <a:pt x="455" y="457"/>
                  </a:lnTo>
                  <a:lnTo>
                    <a:pt x="456" y="457"/>
                  </a:lnTo>
                  <a:lnTo>
                    <a:pt x="456" y="457"/>
                  </a:lnTo>
                  <a:lnTo>
                    <a:pt x="457" y="457"/>
                  </a:lnTo>
                  <a:lnTo>
                    <a:pt x="457" y="457"/>
                  </a:lnTo>
                  <a:lnTo>
                    <a:pt x="458" y="457"/>
                  </a:lnTo>
                  <a:lnTo>
                    <a:pt x="710" y="45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64" name="Rectangle 149"/>
            <p:cNvSpPr>
              <a:spLocks noChangeArrowheads="1"/>
            </p:cNvSpPr>
            <p:nvPr/>
          </p:nvSpPr>
          <p:spPr bwMode="auto">
            <a:xfrm>
              <a:off x="5524500" y="1006476"/>
              <a:ext cx="53657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12.53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5C0E01-F294-44BF-B469-277BF7A4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2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33391-71C4-42A7-9136-7526D01A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530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63759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395288" y="620713"/>
            <a:ext cx="830103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288" y="620713"/>
            <a:ext cx="8148637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823913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66813" y="1179513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95288" y="620713"/>
            <a:ext cx="8148637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31801" y="578308"/>
            <a:ext cx="8480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447.100/262.100 amu Expected RT: 6.8 ID: Trichodermamide C from</a:t>
            </a:r>
            <a:r>
              <a:rPr lang="de-DE" altLang="de-DE" sz="1400" i="1" dirty="0">
                <a:solidFill>
                  <a:srgbClr val="000000"/>
                </a:solidFill>
              </a:rPr>
              <a:t> Penicillium steckii</a:t>
            </a:r>
            <a:r>
              <a:rPr lang="de-DE" altLang="de-DE" sz="1400" dirty="0">
                <a:solidFill>
                  <a:srgbClr val="000000"/>
                </a:solidFill>
              </a:rPr>
              <a:t> (DTO 417-H6)</a:t>
            </a:r>
            <a:endParaRPr lang="de-DE" altLang="de-D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166813" y="5822951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241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684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240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796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257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813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6369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814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3370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831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0387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943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74040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9600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45160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960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1516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977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8533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089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56" name="Line 34"/>
          <p:cNvSpPr>
            <a:spLocks noChangeShapeType="1"/>
          </p:cNvSpPr>
          <p:nvPr/>
        </p:nvSpPr>
        <p:spPr bwMode="auto">
          <a:xfrm>
            <a:off x="186848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57" name="Line 35"/>
          <p:cNvSpPr>
            <a:spLocks noChangeShapeType="1"/>
          </p:cNvSpPr>
          <p:nvPr/>
        </p:nvSpPr>
        <p:spPr bwMode="auto">
          <a:xfrm>
            <a:off x="257968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59" name="Line 36"/>
          <p:cNvSpPr>
            <a:spLocks noChangeShapeType="1"/>
          </p:cNvSpPr>
          <p:nvPr/>
        </p:nvSpPr>
        <p:spPr bwMode="auto">
          <a:xfrm>
            <a:off x="328136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0" name="Line 37"/>
          <p:cNvSpPr>
            <a:spLocks noChangeShapeType="1"/>
          </p:cNvSpPr>
          <p:nvPr/>
        </p:nvSpPr>
        <p:spPr bwMode="auto">
          <a:xfrm>
            <a:off x="398145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1" name="Line 38"/>
          <p:cNvSpPr>
            <a:spLocks noChangeShapeType="1"/>
          </p:cNvSpPr>
          <p:nvPr/>
        </p:nvSpPr>
        <p:spPr bwMode="auto">
          <a:xfrm>
            <a:off x="468312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2" name="Line 39"/>
          <p:cNvSpPr>
            <a:spLocks noChangeShapeType="1"/>
          </p:cNvSpPr>
          <p:nvPr/>
        </p:nvSpPr>
        <p:spPr bwMode="auto">
          <a:xfrm>
            <a:off x="539432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3" name="Line 40"/>
          <p:cNvSpPr>
            <a:spLocks noChangeShapeType="1"/>
          </p:cNvSpPr>
          <p:nvPr/>
        </p:nvSpPr>
        <p:spPr bwMode="auto">
          <a:xfrm>
            <a:off x="609600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4" name="Line 41"/>
          <p:cNvSpPr>
            <a:spLocks noChangeShapeType="1"/>
          </p:cNvSpPr>
          <p:nvPr/>
        </p:nvSpPr>
        <p:spPr bwMode="auto">
          <a:xfrm>
            <a:off x="679608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5" name="Line 42"/>
          <p:cNvSpPr>
            <a:spLocks noChangeShapeType="1"/>
          </p:cNvSpPr>
          <p:nvPr/>
        </p:nvSpPr>
        <p:spPr bwMode="auto">
          <a:xfrm>
            <a:off x="749776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6" name="Line 43"/>
          <p:cNvSpPr>
            <a:spLocks noChangeShapeType="1"/>
          </p:cNvSpPr>
          <p:nvPr/>
        </p:nvSpPr>
        <p:spPr bwMode="auto">
          <a:xfrm>
            <a:off x="820896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67" name="Rectangle 44"/>
          <p:cNvSpPr>
            <a:spLocks noChangeArrowheads="1"/>
          </p:cNvSpPr>
          <p:nvPr/>
        </p:nvSpPr>
        <p:spPr bwMode="auto">
          <a:xfrm>
            <a:off x="1771650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8" name="Rectangle 45"/>
          <p:cNvSpPr>
            <a:spLocks noChangeArrowheads="1"/>
          </p:cNvSpPr>
          <p:nvPr/>
        </p:nvSpPr>
        <p:spPr bwMode="auto">
          <a:xfrm>
            <a:off x="2482850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46"/>
          <p:cNvSpPr>
            <a:spLocks noChangeArrowheads="1"/>
          </p:cNvSpPr>
          <p:nvPr/>
        </p:nvSpPr>
        <p:spPr bwMode="auto">
          <a:xfrm>
            <a:off x="3184525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47"/>
          <p:cNvSpPr>
            <a:spLocks noChangeArrowheads="1"/>
          </p:cNvSpPr>
          <p:nvPr/>
        </p:nvSpPr>
        <p:spPr bwMode="auto">
          <a:xfrm>
            <a:off x="3884613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48"/>
          <p:cNvSpPr>
            <a:spLocks noChangeArrowheads="1"/>
          </p:cNvSpPr>
          <p:nvPr/>
        </p:nvSpPr>
        <p:spPr bwMode="auto">
          <a:xfrm>
            <a:off x="4530725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2" name="Rectangle 49"/>
          <p:cNvSpPr>
            <a:spLocks noChangeArrowheads="1"/>
          </p:cNvSpPr>
          <p:nvPr/>
        </p:nvSpPr>
        <p:spPr bwMode="auto">
          <a:xfrm>
            <a:off x="5241925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3" name="Rectangle 50"/>
          <p:cNvSpPr>
            <a:spLocks noChangeArrowheads="1"/>
          </p:cNvSpPr>
          <p:nvPr/>
        </p:nvSpPr>
        <p:spPr bwMode="auto">
          <a:xfrm>
            <a:off x="5943600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4" name="Rectangle 51"/>
          <p:cNvSpPr>
            <a:spLocks noChangeArrowheads="1"/>
          </p:cNvSpPr>
          <p:nvPr/>
        </p:nvSpPr>
        <p:spPr bwMode="auto">
          <a:xfrm>
            <a:off x="6643688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5" name="Rectangle 52"/>
          <p:cNvSpPr>
            <a:spLocks noChangeArrowheads="1"/>
          </p:cNvSpPr>
          <p:nvPr/>
        </p:nvSpPr>
        <p:spPr bwMode="auto">
          <a:xfrm>
            <a:off x="7345363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6" name="Rectangle 53"/>
          <p:cNvSpPr>
            <a:spLocks noChangeArrowheads="1"/>
          </p:cNvSpPr>
          <p:nvPr/>
        </p:nvSpPr>
        <p:spPr bwMode="auto">
          <a:xfrm>
            <a:off x="8056563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7" name="Rectangle 54"/>
          <p:cNvSpPr>
            <a:spLocks noChangeArrowheads="1"/>
          </p:cNvSpPr>
          <p:nvPr/>
        </p:nvSpPr>
        <p:spPr bwMode="auto">
          <a:xfrm>
            <a:off x="4313238" y="6056313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8" name="Line 55"/>
          <p:cNvSpPr>
            <a:spLocks noChangeShapeType="1"/>
          </p:cNvSpPr>
          <p:nvPr/>
        </p:nvSpPr>
        <p:spPr bwMode="auto">
          <a:xfrm flipV="1">
            <a:off x="1166813" y="1179513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79" name="Line 56"/>
          <p:cNvSpPr>
            <a:spLocks noChangeShapeType="1"/>
          </p:cNvSpPr>
          <p:nvPr/>
        </p:nvSpPr>
        <p:spPr bwMode="auto">
          <a:xfrm flipH="1">
            <a:off x="1157288" y="58229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0" name="Line 57"/>
          <p:cNvSpPr>
            <a:spLocks noChangeShapeType="1"/>
          </p:cNvSpPr>
          <p:nvPr/>
        </p:nvSpPr>
        <p:spPr bwMode="auto">
          <a:xfrm flipH="1">
            <a:off x="1157288" y="55181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1" name="Line 58"/>
          <p:cNvSpPr>
            <a:spLocks noChangeShapeType="1"/>
          </p:cNvSpPr>
          <p:nvPr/>
        </p:nvSpPr>
        <p:spPr bwMode="auto">
          <a:xfrm flipH="1">
            <a:off x="1157288" y="52228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2" name="Line 59"/>
          <p:cNvSpPr>
            <a:spLocks noChangeShapeType="1"/>
          </p:cNvSpPr>
          <p:nvPr/>
        </p:nvSpPr>
        <p:spPr bwMode="auto">
          <a:xfrm flipH="1">
            <a:off x="1157288" y="49180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3" name="Line 60"/>
          <p:cNvSpPr>
            <a:spLocks noChangeShapeType="1"/>
          </p:cNvSpPr>
          <p:nvPr/>
        </p:nvSpPr>
        <p:spPr bwMode="auto">
          <a:xfrm flipH="1">
            <a:off x="1157288" y="4624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4" name="Line 61"/>
          <p:cNvSpPr>
            <a:spLocks noChangeShapeType="1"/>
          </p:cNvSpPr>
          <p:nvPr/>
        </p:nvSpPr>
        <p:spPr bwMode="auto">
          <a:xfrm flipH="1">
            <a:off x="1157288" y="4319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5" name="Line 62"/>
          <p:cNvSpPr>
            <a:spLocks noChangeShapeType="1"/>
          </p:cNvSpPr>
          <p:nvPr/>
        </p:nvSpPr>
        <p:spPr bwMode="auto">
          <a:xfrm flipH="1">
            <a:off x="1157288" y="4014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6" name="Line 63"/>
          <p:cNvSpPr>
            <a:spLocks noChangeShapeType="1"/>
          </p:cNvSpPr>
          <p:nvPr/>
        </p:nvSpPr>
        <p:spPr bwMode="auto">
          <a:xfrm flipH="1">
            <a:off x="1157288" y="3719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7" name="Line 64"/>
          <p:cNvSpPr>
            <a:spLocks noChangeShapeType="1"/>
          </p:cNvSpPr>
          <p:nvPr/>
        </p:nvSpPr>
        <p:spPr bwMode="auto">
          <a:xfrm flipH="1">
            <a:off x="1157288" y="3414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8" name="Line 65"/>
          <p:cNvSpPr>
            <a:spLocks noChangeShapeType="1"/>
          </p:cNvSpPr>
          <p:nvPr/>
        </p:nvSpPr>
        <p:spPr bwMode="auto">
          <a:xfrm flipH="1">
            <a:off x="1157288" y="3109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89" name="Line 66"/>
          <p:cNvSpPr>
            <a:spLocks noChangeShapeType="1"/>
          </p:cNvSpPr>
          <p:nvPr/>
        </p:nvSpPr>
        <p:spPr bwMode="auto">
          <a:xfrm flipH="1">
            <a:off x="1157288" y="2814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0" name="Line 67"/>
          <p:cNvSpPr>
            <a:spLocks noChangeShapeType="1"/>
          </p:cNvSpPr>
          <p:nvPr/>
        </p:nvSpPr>
        <p:spPr bwMode="auto">
          <a:xfrm flipH="1">
            <a:off x="1157288" y="2509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1" name="Line 68"/>
          <p:cNvSpPr>
            <a:spLocks noChangeShapeType="1"/>
          </p:cNvSpPr>
          <p:nvPr/>
        </p:nvSpPr>
        <p:spPr bwMode="auto">
          <a:xfrm flipH="1">
            <a:off x="1157288" y="2205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2" name="Line 69"/>
          <p:cNvSpPr>
            <a:spLocks noChangeShapeType="1"/>
          </p:cNvSpPr>
          <p:nvPr/>
        </p:nvSpPr>
        <p:spPr bwMode="auto">
          <a:xfrm flipH="1">
            <a:off x="1157288" y="19113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3" name="Line 70"/>
          <p:cNvSpPr>
            <a:spLocks noChangeShapeType="1"/>
          </p:cNvSpPr>
          <p:nvPr/>
        </p:nvSpPr>
        <p:spPr bwMode="auto">
          <a:xfrm flipH="1">
            <a:off x="1157288" y="16065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4" name="Line 71"/>
          <p:cNvSpPr>
            <a:spLocks noChangeShapeType="1"/>
          </p:cNvSpPr>
          <p:nvPr/>
        </p:nvSpPr>
        <p:spPr bwMode="auto">
          <a:xfrm flipH="1">
            <a:off x="1157288" y="13017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5" name="Line 72"/>
          <p:cNvSpPr>
            <a:spLocks noChangeShapeType="1"/>
          </p:cNvSpPr>
          <p:nvPr/>
        </p:nvSpPr>
        <p:spPr bwMode="auto">
          <a:xfrm flipH="1">
            <a:off x="1147763" y="58229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6" name="Line 73"/>
          <p:cNvSpPr>
            <a:spLocks noChangeShapeType="1"/>
          </p:cNvSpPr>
          <p:nvPr/>
        </p:nvSpPr>
        <p:spPr bwMode="auto">
          <a:xfrm flipH="1">
            <a:off x="1147763" y="5222876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7" name="Line 74"/>
          <p:cNvSpPr>
            <a:spLocks noChangeShapeType="1"/>
          </p:cNvSpPr>
          <p:nvPr/>
        </p:nvSpPr>
        <p:spPr bwMode="auto">
          <a:xfrm flipH="1">
            <a:off x="1147763" y="4624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8" name="Line 75"/>
          <p:cNvSpPr>
            <a:spLocks noChangeShapeType="1"/>
          </p:cNvSpPr>
          <p:nvPr/>
        </p:nvSpPr>
        <p:spPr bwMode="auto">
          <a:xfrm flipH="1">
            <a:off x="1147763" y="40147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99" name="Line 76"/>
          <p:cNvSpPr>
            <a:spLocks noChangeShapeType="1"/>
          </p:cNvSpPr>
          <p:nvPr/>
        </p:nvSpPr>
        <p:spPr bwMode="auto">
          <a:xfrm flipH="1">
            <a:off x="1147763" y="34147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00" name="Line 77"/>
          <p:cNvSpPr>
            <a:spLocks noChangeShapeType="1"/>
          </p:cNvSpPr>
          <p:nvPr/>
        </p:nvSpPr>
        <p:spPr bwMode="auto">
          <a:xfrm flipH="1">
            <a:off x="1147763" y="28146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01" name="Line 78"/>
          <p:cNvSpPr>
            <a:spLocks noChangeShapeType="1"/>
          </p:cNvSpPr>
          <p:nvPr/>
        </p:nvSpPr>
        <p:spPr bwMode="auto">
          <a:xfrm flipH="1">
            <a:off x="1147763" y="22050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02" name="Line 79"/>
          <p:cNvSpPr>
            <a:spLocks noChangeShapeType="1"/>
          </p:cNvSpPr>
          <p:nvPr/>
        </p:nvSpPr>
        <p:spPr bwMode="auto">
          <a:xfrm flipH="1">
            <a:off x="1147763" y="16065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03" name="Rectangle 80"/>
          <p:cNvSpPr>
            <a:spLocks noChangeArrowheads="1"/>
          </p:cNvSpPr>
          <p:nvPr/>
        </p:nvSpPr>
        <p:spPr bwMode="auto">
          <a:xfrm>
            <a:off x="760413" y="5721351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4" name="Rectangle 81"/>
          <p:cNvSpPr>
            <a:spLocks noChangeArrowheads="1"/>
          </p:cNvSpPr>
          <p:nvPr/>
        </p:nvSpPr>
        <p:spPr bwMode="auto">
          <a:xfrm>
            <a:off x="536575" y="5121276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5" name="Rectangle 82"/>
          <p:cNvSpPr>
            <a:spLocks noChangeArrowheads="1"/>
          </p:cNvSpPr>
          <p:nvPr/>
        </p:nvSpPr>
        <p:spPr bwMode="auto">
          <a:xfrm>
            <a:off x="536575" y="45227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6" name="Rectangle 83"/>
          <p:cNvSpPr>
            <a:spLocks noChangeArrowheads="1"/>
          </p:cNvSpPr>
          <p:nvPr/>
        </p:nvSpPr>
        <p:spPr bwMode="auto">
          <a:xfrm>
            <a:off x="536575" y="39131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7" name="Rectangle 84"/>
          <p:cNvSpPr>
            <a:spLocks noChangeArrowheads="1"/>
          </p:cNvSpPr>
          <p:nvPr/>
        </p:nvSpPr>
        <p:spPr bwMode="auto">
          <a:xfrm>
            <a:off x="536575" y="33131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8" name="Rectangle 85"/>
          <p:cNvSpPr>
            <a:spLocks noChangeArrowheads="1"/>
          </p:cNvSpPr>
          <p:nvPr/>
        </p:nvSpPr>
        <p:spPr bwMode="auto">
          <a:xfrm>
            <a:off x="536575" y="271303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09" name="Rectangle 86"/>
          <p:cNvSpPr>
            <a:spLocks noChangeArrowheads="1"/>
          </p:cNvSpPr>
          <p:nvPr/>
        </p:nvSpPr>
        <p:spPr bwMode="auto">
          <a:xfrm>
            <a:off x="536575" y="2114551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0" name="Rectangle 87"/>
          <p:cNvSpPr>
            <a:spLocks noChangeArrowheads="1"/>
          </p:cNvSpPr>
          <p:nvPr/>
        </p:nvSpPr>
        <p:spPr bwMode="auto">
          <a:xfrm>
            <a:off x="536575" y="1504951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1" name="Rectangle 88"/>
          <p:cNvSpPr>
            <a:spLocks noChangeArrowheads="1"/>
          </p:cNvSpPr>
          <p:nvPr/>
        </p:nvSpPr>
        <p:spPr bwMode="auto">
          <a:xfrm>
            <a:off x="536575" y="10779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1.5e6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2" name="Rectangle 89"/>
          <p:cNvSpPr>
            <a:spLocks noChangeArrowheads="1"/>
          </p:cNvSpPr>
          <p:nvPr/>
        </p:nvSpPr>
        <p:spPr bwMode="auto">
          <a:xfrm rot="5400000">
            <a:off x="-341312" y="3405188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3" name="Freeform 90"/>
          <p:cNvSpPr>
            <a:spLocks/>
          </p:cNvSpPr>
          <p:nvPr/>
        </p:nvSpPr>
        <p:spPr bwMode="auto">
          <a:xfrm>
            <a:off x="1136650" y="5548313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14" name="Freeform 91"/>
          <p:cNvSpPr>
            <a:spLocks/>
          </p:cNvSpPr>
          <p:nvPr/>
        </p:nvSpPr>
        <p:spPr bwMode="auto">
          <a:xfrm>
            <a:off x="1166813" y="4278313"/>
            <a:ext cx="7215187" cy="1544638"/>
          </a:xfrm>
          <a:custGeom>
            <a:avLst/>
            <a:gdLst>
              <a:gd name="T0" fmla="*/ 0 w 710"/>
              <a:gd name="T1" fmla="*/ 152 h 152"/>
              <a:gd name="T2" fmla="*/ 0 w 710"/>
              <a:gd name="T3" fmla="*/ 152 h 152"/>
              <a:gd name="T4" fmla="*/ 219 w 710"/>
              <a:gd name="T5" fmla="*/ 152 h 152"/>
              <a:gd name="T6" fmla="*/ 219 w 710"/>
              <a:gd name="T7" fmla="*/ 152 h 152"/>
              <a:gd name="T8" fmla="*/ 220 w 710"/>
              <a:gd name="T9" fmla="*/ 152 h 152"/>
              <a:gd name="T10" fmla="*/ 221 w 710"/>
              <a:gd name="T11" fmla="*/ 152 h 152"/>
              <a:gd name="T12" fmla="*/ 221 w 710"/>
              <a:gd name="T13" fmla="*/ 152 h 152"/>
              <a:gd name="T14" fmla="*/ 222 w 710"/>
              <a:gd name="T15" fmla="*/ 152 h 152"/>
              <a:gd name="T16" fmla="*/ 222 w 710"/>
              <a:gd name="T17" fmla="*/ 152 h 152"/>
              <a:gd name="T18" fmla="*/ 223 w 710"/>
              <a:gd name="T19" fmla="*/ 152 h 152"/>
              <a:gd name="T20" fmla="*/ 224 w 710"/>
              <a:gd name="T21" fmla="*/ 152 h 152"/>
              <a:gd name="T22" fmla="*/ 224 w 710"/>
              <a:gd name="T23" fmla="*/ 152 h 152"/>
              <a:gd name="T24" fmla="*/ 225 w 710"/>
              <a:gd name="T25" fmla="*/ 152 h 152"/>
              <a:gd name="T26" fmla="*/ 225 w 710"/>
              <a:gd name="T27" fmla="*/ 152 h 152"/>
              <a:gd name="T28" fmla="*/ 226 w 710"/>
              <a:gd name="T29" fmla="*/ 152 h 152"/>
              <a:gd name="T30" fmla="*/ 227 w 710"/>
              <a:gd name="T31" fmla="*/ 152 h 152"/>
              <a:gd name="T32" fmla="*/ 227 w 710"/>
              <a:gd name="T33" fmla="*/ 152 h 152"/>
              <a:gd name="T34" fmla="*/ 227 w 710"/>
              <a:gd name="T35" fmla="*/ 152 h 152"/>
              <a:gd name="T36" fmla="*/ 228 w 710"/>
              <a:gd name="T37" fmla="*/ 152 h 152"/>
              <a:gd name="T38" fmla="*/ 229 w 710"/>
              <a:gd name="T39" fmla="*/ 152 h 152"/>
              <a:gd name="T40" fmla="*/ 229 w 710"/>
              <a:gd name="T41" fmla="*/ 152 h 152"/>
              <a:gd name="T42" fmla="*/ 230 w 710"/>
              <a:gd name="T43" fmla="*/ 152 h 152"/>
              <a:gd name="T44" fmla="*/ 230 w 710"/>
              <a:gd name="T45" fmla="*/ 152 h 152"/>
              <a:gd name="T46" fmla="*/ 231 w 710"/>
              <a:gd name="T47" fmla="*/ 152 h 152"/>
              <a:gd name="T48" fmla="*/ 232 w 710"/>
              <a:gd name="T49" fmla="*/ 152 h 152"/>
              <a:gd name="T50" fmla="*/ 232 w 710"/>
              <a:gd name="T51" fmla="*/ 152 h 152"/>
              <a:gd name="T52" fmla="*/ 233 w 710"/>
              <a:gd name="T53" fmla="*/ 149 h 152"/>
              <a:gd name="T54" fmla="*/ 233 w 710"/>
              <a:gd name="T55" fmla="*/ 137 h 152"/>
              <a:gd name="T56" fmla="*/ 234 w 710"/>
              <a:gd name="T57" fmla="*/ 99 h 152"/>
              <a:gd name="T58" fmla="*/ 234 w 710"/>
              <a:gd name="T59" fmla="*/ 49 h 152"/>
              <a:gd name="T60" fmla="*/ 235 w 710"/>
              <a:gd name="T61" fmla="*/ 0 h 152"/>
              <a:gd name="T62" fmla="*/ 236 w 710"/>
              <a:gd name="T63" fmla="*/ 17 h 152"/>
              <a:gd name="T64" fmla="*/ 236 w 710"/>
              <a:gd name="T65" fmla="*/ 56 h 152"/>
              <a:gd name="T66" fmla="*/ 237 w 710"/>
              <a:gd name="T67" fmla="*/ 102 h 152"/>
              <a:gd name="T68" fmla="*/ 238 w 710"/>
              <a:gd name="T69" fmla="*/ 124 h 152"/>
              <a:gd name="T70" fmla="*/ 238 w 710"/>
              <a:gd name="T71" fmla="*/ 139 h 152"/>
              <a:gd name="T72" fmla="*/ 239 w 710"/>
              <a:gd name="T73" fmla="*/ 146 h 152"/>
              <a:gd name="T74" fmla="*/ 240 w 710"/>
              <a:gd name="T75" fmla="*/ 150 h 152"/>
              <a:gd name="T76" fmla="*/ 240 w 710"/>
              <a:gd name="T77" fmla="*/ 151 h 152"/>
              <a:gd name="T78" fmla="*/ 241 w 710"/>
              <a:gd name="T79" fmla="*/ 151 h 152"/>
              <a:gd name="T80" fmla="*/ 242 w 710"/>
              <a:gd name="T81" fmla="*/ 152 h 152"/>
              <a:gd name="T82" fmla="*/ 242 w 710"/>
              <a:gd name="T83" fmla="*/ 151 h 152"/>
              <a:gd name="T84" fmla="*/ 243 w 710"/>
              <a:gd name="T85" fmla="*/ 151 h 152"/>
              <a:gd name="T86" fmla="*/ 244 w 710"/>
              <a:gd name="T87" fmla="*/ 152 h 152"/>
              <a:gd name="T88" fmla="*/ 244 w 710"/>
              <a:gd name="T89" fmla="*/ 152 h 152"/>
              <a:gd name="T90" fmla="*/ 245 w 710"/>
              <a:gd name="T91" fmla="*/ 152 h 152"/>
              <a:gd name="T92" fmla="*/ 246 w 710"/>
              <a:gd name="T93" fmla="*/ 152 h 152"/>
              <a:gd name="T94" fmla="*/ 246 w 710"/>
              <a:gd name="T95" fmla="*/ 152 h 152"/>
              <a:gd name="T96" fmla="*/ 247 w 710"/>
              <a:gd name="T97" fmla="*/ 152 h 152"/>
              <a:gd name="T98" fmla="*/ 248 w 710"/>
              <a:gd name="T99" fmla="*/ 152 h 152"/>
              <a:gd name="T100" fmla="*/ 248 w 710"/>
              <a:gd name="T101" fmla="*/ 152 h 152"/>
              <a:gd name="T102" fmla="*/ 249 w 710"/>
              <a:gd name="T103" fmla="*/ 152 h 152"/>
              <a:gd name="T104" fmla="*/ 250 w 710"/>
              <a:gd name="T105" fmla="*/ 152 h 152"/>
              <a:gd name="T106" fmla="*/ 251 w 710"/>
              <a:gd name="T107" fmla="*/ 152 h 152"/>
              <a:gd name="T108" fmla="*/ 251 w 710"/>
              <a:gd name="T109" fmla="*/ 152 h 152"/>
              <a:gd name="T110" fmla="*/ 252 w 710"/>
              <a:gd name="T111" fmla="*/ 152 h 152"/>
              <a:gd name="T112" fmla="*/ 253 w 710"/>
              <a:gd name="T113" fmla="*/ 152 h 152"/>
              <a:gd name="T114" fmla="*/ 254 w 710"/>
              <a:gd name="T115" fmla="*/ 152 h 152"/>
              <a:gd name="T116" fmla="*/ 254 w 710"/>
              <a:gd name="T117" fmla="*/ 152 h 152"/>
              <a:gd name="T118" fmla="*/ 255 w 710"/>
              <a:gd name="T119" fmla="*/ 152 h 152"/>
              <a:gd name="T120" fmla="*/ 710 w 710"/>
              <a:gd name="T121" fmla="*/ 15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10" h="152">
                <a:moveTo>
                  <a:pt x="0" y="152"/>
                </a:moveTo>
                <a:lnTo>
                  <a:pt x="0" y="152"/>
                </a:lnTo>
                <a:lnTo>
                  <a:pt x="219" y="152"/>
                </a:lnTo>
                <a:lnTo>
                  <a:pt x="219" y="152"/>
                </a:lnTo>
                <a:lnTo>
                  <a:pt x="220" y="152"/>
                </a:lnTo>
                <a:lnTo>
                  <a:pt x="221" y="152"/>
                </a:lnTo>
                <a:lnTo>
                  <a:pt x="221" y="152"/>
                </a:lnTo>
                <a:lnTo>
                  <a:pt x="222" y="152"/>
                </a:lnTo>
                <a:lnTo>
                  <a:pt x="222" y="152"/>
                </a:lnTo>
                <a:lnTo>
                  <a:pt x="223" y="152"/>
                </a:lnTo>
                <a:lnTo>
                  <a:pt x="224" y="152"/>
                </a:lnTo>
                <a:lnTo>
                  <a:pt x="224" y="152"/>
                </a:lnTo>
                <a:lnTo>
                  <a:pt x="225" y="152"/>
                </a:lnTo>
                <a:lnTo>
                  <a:pt x="225" y="152"/>
                </a:lnTo>
                <a:lnTo>
                  <a:pt x="226" y="152"/>
                </a:lnTo>
                <a:lnTo>
                  <a:pt x="227" y="152"/>
                </a:lnTo>
                <a:lnTo>
                  <a:pt x="227" y="152"/>
                </a:lnTo>
                <a:lnTo>
                  <a:pt x="227" y="152"/>
                </a:lnTo>
                <a:lnTo>
                  <a:pt x="228" y="152"/>
                </a:lnTo>
                <a:lnTo>
                  <a:pt x="229" y="152"/>
                </a:lnTo>
                <a:lnTo>
                  <a:pt x="229" y="152"/>
                </a:lnTo>
                <a:lnTo>
                  <a:pt x="230" y="152"/>
                </a:lnTo>
                <a:lnTo>
                  <a:pt x="230" y="152"/>
                </a:lnTo>
                <a:lnTo>
                  <a:pt x="231" y="152"/>
                </a:lnTo>
                <a:lnTo>
                  <a:pt x="232" y="152"/>
                </a:lnTo>
                <a:lnTo>
                  <a:pt x="232" y="152"/>
                </a:lnTo>
                <a:lnTo>
                  <a:pt x="233" y="149"/>
                </a:lnTo>
                <a:lnTo>
                  <a:pt x="233" y="137"/>
                </a:lnTo>
                <a:lnTo>
                  <a:pt x="234" y="99"/>
                </a:lnTo>
                <a:lnTo>
                  <a:pt x="234" y="49"/>
                </a:lnTo>
                <a:lnTo>
                  <a:pt x="235" y="0"/>
                </a:lnTo>
                <a:lnTo>
                  <a:pt x="236" y="17"/>
                </a:lnTo>
                <a:lnTo>
                  <a:pt x="236" y="56"/>
                </a:lnTo>
                <a:lnTo>
                  <a:pt x="237" y="102"/>
                </a:lnTo>
                <a:lnTo>
                  <a:pt x="238" y="124"/>
                </a:lnTo>
                <a:lnTo>
                  <a:pt x="238" y="139"/>
                </a:lnTo>
                <a:lnTo>
                  <a:pt x="239" y="146"/>
                </a:lnTo>
                <a:lnTo>
                  <a:pt x="240" y="150"/>
                </a:lnTo>
                <a:lnTo>
                  <a:pt x="240" y="151"/>
                </a:lnTo>
                <a:lnTo>
                  <a:pt x="241" y="151"/>
                </a:lnTo>
                <a:lnTo>
                  <a:pt x="242" y="152"/>
                </a:lnTo>
                <a:lnTo>
                  <a:pt x="242" y="151"/>
                </a:lnTo>
                <a:lnTo>
                  <a:pt x="243" y="151"/>
                </a:lnTo>
                <a:lnTo>
                  <a:pt x="244" y="152"/>
                </a:lnTo>
                <a:lnTo>
                  <a:pt x="244" y="152"/>
                </a:lnTo>
                <a:lnTo>
                  <a:pt x="245" y="152"/>
                </a:lnTo>
                <a:lnTo>
                  <a:pt x="246" y="152"/>
                </a:lnTo>
                <a:lnTo>
                  <a:pt x="246" y="152"/>
                </a:lnTo>
                <a:lnTo>
                  <a:pt x="247" y="152"/>
                </a:lnTo>
                <a:lnTo>
                  <a:pt x="248" y="152"/>
                </a:lnTo>
                <a:lnTo>
                  <a:pt x="248" y="152"/>
                </a:lnTo>
                <a:lnTo>
                  <a:pt x="249" y="152"/>
                </a:lnTo>
                <a:lnTo>
                  <a:pt x="250" y="152"/>
                </a:lnTo>
                <a:lnTo>
                  <a:pt x="251" y="152"/>
                </a:lnTo>
                <a:lnTo>
                  <a:pt x="251" y="152"/>
                </a:lnTo>
                <a:lnTo>
                  <a:pt x="252" y="152"/>
                </a:lnTo>
                <a:lnTo>
                  <a:pt x="253" y="152"/>
                </a:lnTo>
                <a:lnTo>
                  <a:pt x="254" y="152"/>
                </a:lnTo>
                <a:lnTo>
                  <a:pt x="254" y="152"/>
                </a:lnTo>
                <a:lnTo>
                  <a:pt x="255" y="152"/>
                </a:lnTo>
                <a:lnTo>
                  <a:pt x="710" y="152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15" name="Freeform 92"/>
          <p:cNvSpPr>
            <a:spLocks/>
          </p:cNvSpPr>
          <p:nvPr/>
        </p:nvSpPr>
        <p:spPr bwMode="auto">
          <a:xfrm>
            <a:off x="1166813" y="1179513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218 w 710"/>
              <a:gd name="T5" fmla="*/ 457 h 457"/>
              <a:gd name="T6" fmla="*/ 219 w 710"/>
              <a:gd name="T7" fmla="*/ 457 h 457"/>
              <a:gd name="T8" fmla="*/ 219 w 710"/>
              <a:gd name="T9" fmla="*/ 457 h 457"/>
              <a:gd name="T10" fmla="*/ 220 w 710"/>
              <a:gd name="T11" fmla="*/ 457 h 457"/>
              <a:gd name="T12" fmla="*/ 221 w 710"/>
              <a:gd name="T13" fmla="*/ 457 h 457"/>
              <a:gd name="T14" fmla="*/ 221 w 710"/>
              <a:gd name="T15" fmla="*/ 457 h 457"/>
              <a:gd name="T16" fmla="*/ 222 w 710"/>
              <a:gd name="T17" fmla="*/ 457 h 457"/>
              <a:gd name="T18" fmla="*/ 222 w 710"/>
              <a:gd name="T19" fmla="*/ 457 h 457"/>
              <a:gd name="T20" fmla="*/ 223 w 710"/>
              <a:gd name="T21" fmla="*/ 457 h 457"/>
              <a:gd name="T22" fmla="*/ 224 w 710"/>
              <a:gd name="T23" fmla="*/ 457 h 457"/>
              <a:gd name="T24" fmla="*/ 224 w 710"/>
              <a:gd name="T25" fmla="*/ 457 h 457"/>
              <a:gd name="T26" fmla="*/ 225 w 710"/>
              <a:gd name="T27" fmla="*/ 457 h 457"/>
              <a:gd name="T28" fmla="*/ 225 w 710"/>
              <a:gd name="T29" fmla="*/ 457 h 457"/>
              <a:gd name="T30" fmla="*/ 226 w 710"/>
              <a:gd name="T31" fmla="*/ 457 h 457"/>
              <a:gd name="T32" fmla="*/ 227 w 710"/>
              <a:gd name="T33" fmla="*/ 457 h 457"/>
              <a:gd name="T34" fmla="*/ 227 w 710"/>
              <a:gd name="T35" fmla="*/ 457 h 457"/>
              <a:gd name="T36" fmla="*/ 227 w 710"/>
              <a:gd name="T37" fmla="*/ 457 h 457"/>
              <a:gd name="T38" fmla="*/ 228 w 710"/>
              <a:gd name="T39" fmla="*/ 457 h 457"/>
              <a:gd name="T40" fmla="*/ 229 w 710"/>
              <a:gd name="T41" fmla="*/ 457 h 457"/>
              <a:gd name="T42" fmla="*/ 229 w 710"/>
              <a:gd name="T43" fmla="*/ 457 h 457"/>
              <a:gd name="T44" fmla="*/ 230 w 710"/>
              <a:gd name="T45" fmla="*/ 457 h 457"/>
              <a:gd name="T46" fmla="*/ 230 w 710"/>
              <a:gd name="T47" fmla="*/ 457 h 457"/>
              <a:gd name="T48" fmla="*/ 231 w 710"/>
              <a:gd name="T49" fmla="*/ 457 h 457"/>
              <a:gd name="T50" fmla="*/ 232 w 710"/>
              <a:gd name="T51" fmla="*/ 457 h 457"/>
              <a:gd name="T52" fmla="*/ 232 w 710"/>
              <a:gd name="T53" fmla="*/ 457 h 457"/>
              <a:gd name="T54" fmla="*/ 233 w 710"/>
              <a:gd name="T55" fmla="*/ 449 h 457"/>
              <a:gd name="T56" fmla="*/ 233 w 710"/>
              <a:gd name="T57" fmla="*/ 417 h 457"/>
              <a:gd name="T58" fmla="*/ 234 w 710"/>
              <a:gd name="T59" fmla="*/ 290 h 457"/>
              <a:gd name="T60" fmla="*/ 234 w 710"/>
              <a:gd name="T61" fmla="*/ 152 h 457"/>
              <a:gd name="T62" fmla="*/ 235 w 710"/>
              <a:gd name="T63" fmla="*/ 4 h 457"/>
              <a:gd name="T64" fmla="*/ 236 w 710"/>
              <a:gd name="T65" fmla="*/ 0 h 457"/>
              <a:gd name="T66" fmla="*/ 236 w 710"/>
              <a:gd name="T67" fmla="*/ 146 h 457"/>
              <a:gd name="T68" fmla="*/ 237 w 710"/>
              <a:gd name="T69" fmla="*/ 285 h 457"/>
              <a:gd name="T70" fmla="*/ 238 w 710"/>
              <a:gd name="T71" fmla="*/ 369 h 457"/>
              <a:gd name="T72" fmla="*/ 238 w 710"/>
              <a:gd name="T73" fmla="*/ 408 h 457"/>
              <a:gd name="T74" fmla="*/ 239 w 710"/>
              <a:gd name="T75" fmla="*/ 437 h 457"/>
              <a:gd name="T76" fmla="*/ 240 w 710"/>
              <a:gd name="T77" fmla="*/ 449 h 457"/>
              <a:gd name="T78" fmla="*/ 240 w 710"/>
              <a:gd name="T79" fmla="*/ 455 h 457"/>
              <a:gd name="T80" fmla="*/ 241 w 710"/>
              <a:gd name="T81" fmla="*/ 455 h 457"/>
              <a:gd name="T82" fmla="*/ 242 w 710"/>
              <a:gd name="T83" fmla="*/ 456 h 457"/>
              <a:gd name="T84" fmla="*/ 242 w 710"/>
              <a:gd name="T85" fmla="*/ 456 h 457"/>
              <a:gd name="T86" fmla="*/ 243 w 710"/>
              <a:gd name="T87" fmla="*/ 456 h 457"/>
              <a:gd name="T88" fmla="*/ 244 w 710"/>
              <a:gd name="T89" fmla="*/ 456 h 457"/>
              <a:gd name="T90" fmla="*/ 244 w 710"/>
              <a:gd name="T91" fmla="*/ 456 h 457"/>
              <a:gd name="T92" fmla="*/ 245 w 710"/>
              <a:gd name="T93" fmla="*/ 456 h 457"/>
              <a:gd name="T94" fmla="*/ 246 w 710"/>
              <a:gd name="T95" fmla="*/ 456 h 457"/>
              <a:gd name="T96" fmla="*/ 246 w 710"/>
              <a:gd name="T97" fmla="*/ 457 h 457"/>
              <a:gd name="T98" fmla="*/ 247 w 710"/>
              <a:gd name="T99" fmla="*/ 457 h 457"/>
              <a:gd name="T100" fmla="*/ 248 w 710"/>
              <a:gd name="T101" fmla="*/ 457 h 457"/>
              <a:gd name="T102" fmla="*/ 248 w 710"/>
              <a:gd name="T103" fmla="*/ 457 h 457"/>
              <a:gd name="T104" fmla="*/ 249 w 710"/>
              <a:gd name="T105" fmla="*/ 457 h 457"/>
              <a:gd name="T106" fmla="*/ 250 w 710"/>
              <a:gd name="T107" fmla="*/ 457 h 457"/>
              <a:gd name="T108" fmla="*/ 251 w 710"/>
              <a:gd name="T109" fmla="*/ 457 h 457"/>
              <a:gd name="T110" fmla="*/ 251 w 710"/>
              <a:gd name="T111" fmla="*/ 457 h 457"/>
              <a:gd name="T112" fmla="*/ 252 w 710"/>
              <a:gd name="T113" fmla="*/ 457 h 457"/>
              <a:gd name="T114" fmla="*/ 253 w 710"/>
              <a:gd name="T115" fmla="*/ 457 h 457"/>
              <a:gd name="T116" fmla="*/ 254 w 710"/>
              <a:gd name="T117" fmla="*/ 457 h 457"/>
              <a:gd name="T118" fmla="*/ 254 w 710"/>
              <a:gd name="T119" fmla="*/ 457 h 457"/>
              <a:gd name="T120" fmla="*/ 255 w 710"/>
              <a:gd name="T121" fmla="*/ 457 h 457"/>
              <a:gd name="T122" fmla="*/ 710 w 710"/>
              <a:gd name="T123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218" y="457"/>
                </a:lnTo>
                <a:lnTo>
                  <a:pt x="219" y="457"/>
                </a:lnTo>
                <a:lnTo>
                  <a:pt x="219" y="457"/>
                </a:lnTo>
                <a:lnTo>
                  <a:pt x="220" y="457"/>
                </a:lnTo>
                <a:lnTo>
                  <a:pt x="221" y="457"/>
                </a:lnTo>
                <a:lnTo>
                  <a:pt x="221" y="457"/>
                </a:lnTo>
                <a:lnTo>
                  <a:pt x="222" y="457"/>
                </a:lnTo>
                <a:lnTo>
                  <a:pt x="222" y="457"/>
                </a:lnTo>
                <a:lnTo>
                  <a:pt x="223" y="457"/>
                </a:lnTo>
                <a:lnTo>
                  <a:pt x="224" y="457"/>
                </a:lnTo>
                <a:lnTo>
                  <a:pt x="224" y="457"/>
                </a:lnTo>
                <a:lnTo>
                  <a:pt x="225" y="457"/>
                </a:lnTo>
                <a:lnTo>
                  <a:pt x="225" y="457"/>
                </a:lnTo>
                <a:lnTo>
                  <a:pt x="226" y="457"/>
                </a:lnTo>
                <a:lnTo>
                  <a:pt x="227" y="457"/>
                </a:lnTo>
                <a:lnTo>
                  <a:pt x="227" y="457"/>
                </a:lnTo>
                <a:lnTo>
                  <a:pt x="227" y="457"/>
                </a:lnTo>
                <a:lnTo>
                  <a:pt x="228" y="457"/>
                </a:lnTo>
                <a:lnTo>
                  <a:pt x="229" y="457"/>
                </a:lnTo>
                <a:lnTo>
                  <a:pt x="229" y="457"/>
                </a:lnTo>
                <a:lnTo>
                  <a:pt x="230" y="457"/>
                </a:lnTo>
                <a:lnTo>
                  <a:pt x="230" y="457"/>
                </a:lnTo>
                <a:lnTo>
                  <a:pt x="231" y="457"/>
                </a:lnTo>
                <a:lnTo>
                  <a:pt x="232" y="457"/>
                </a:lnTo>
                <a:lnTo>
                  <a:pt x="232" y="457"/>
                </a:lnTo>
                <a:lnTo>
                  <a:pt x="233" y="449"/>
                </a:lnTo>
                <a:lnTo>
                  <a:pt x="233" y="417"/>
                </a:lnTo>
                <a:lnTo>
                  <a:pt x="234" y="290"/>
                </a:lnTo>
                <a:lnTo>
                  <a:pt x="234" y="152"/>
                </a:lnTo>
                <a:lnTo>
                  <a:pt x="235" y="4"/>
                </a:lnTo>
                <a:lnTo>
                  <a:pt x="236" y="0"/>
                </a:lnTo>
                <a:lnTo>
                  <a:pt x="236" y="146"/>
                </a:lnTo>
                <a:lnTo>
                  <a:pt x="237" y="285"/>
                </a:lnTo>
                <a:lnTo>
                  <a:pt x="238" y="369"/>
                </a:lnTo>
                <a:lnTo>
                  <a:pt x="238" y="408"/>
                </a:lnTo>
                <a:lnTo>
                  <a:pt x="239" y="437"/>
                </a:lnTo>
                <a:lnTo>
                  <a:pt x="240" y="449"/>
                </a:lnTo>
                <a:lnTo>
                  <a:pt x="240" y="455"/>
                </a:lnTo>
                <a:lnTo>
                  <a:pt x="241" y="455"/>
                </a:lnTo>
                <a:lnTo>
                  <a:pt x="242" y="456"/>
                </a:lnTo>
                <a:lnTo>
                  <a:pt x="242" y="456"/>
                </a:lnTo>
                <a:lnTo>
                  <a:pt x="243" y="456"/>
                </a:lnTo>
                <a:lnTo>
                  <a:pt x="244" y="456"/>
                </a:lnTo>
                <a:lnTo>
                  <a:pt x="244" y="456"/>
                </a:lnTo>
                <a:lnTo>
                  <a:pt x="245" y="456"/>
                </a:lnTo>
                <a:lnTo>
                  <a:pt x="246" y="456"/>
                </a:lnTo>
                <a:lnTo>
                  <a:pt x="246" y="457"/>
                </a:lnTo>
                <a:lnTo>
                  <a:pt x="247" y="457"/>
                </a:lnTo>
                <a:lnTo>
                  <a:pt x="248" y="457"/>
                </a:lnTo>
                <a:lnTo>
                  <a:pt x="248" y="457"/>
                </a:lnTo>
                <a:lnTo>
                  <a:pt x="249" y="457"/>
                </a:lnTo>
                <a:lnTo>
                  <a:pt x="250" y="457"/>
                </a:lnTo>
                <a:lnTo>
                  <a:pt x="251" y="457"/>
                </a:lnTo>
                <a:lnTo>
                  <a:pt x="251" y="457"/>
                </a:lnTo>
                <a:lnTo>
                  <a:pt x="252" y="457"/>
                </a:lnTo>
                <a:lnTo>
                  <a:pt x="253" y="457"/>
                </a:lnTo>
                <a:lnTo>
                  <a:pt x="254" y="457"/>
                </a:lnTo>
                <a:lnTo>
                  <a:pt x="254" y="457"/>
                </a:lnTo>
                <a:lnTo>
                  <a:pt x="255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16" name="Rectangle 93"/>
          <p:cNvSpPr>
            <a:spLocks noChangeArrowheads="1"/>
          </p:cNvSpPr>
          <p:nvPr/>
        </p:nvSpPr>
        <p:spPr bwMode="auto">
          <a:xfrm>
            <a:off x="3336925" y="1006476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6.79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D29083-931E-49E2-8891-FB5572DFC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20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AAA887-327E-45D5-A070-B194A932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97180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5248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4213" y="476250"/>
            <a:ext cx="8147050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84213" y="679450"/>
            <a:ext cx="8147050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455738" y="1035050"/>
            <a:ext cx="7213600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4213" y="476250"/>
            <a:ext cx="8147050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00320" y="530454"/>
            <a:ext cx="78731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96.900/41.200 amu Expected RT: 3.5 ID: Moniliformin from</a:t>
            </a:r>
            <a:r>
              <a:rPr lang="de-DE" altLang="de-DE" sz="1400" i="1" dirty="0">
                <a:solidFill>
                  <a:srgbClr val="000000"/>
                </a:solidFill>
              </a:rPr>
              <a:t> Penicillium copticola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(DTO 418-F2)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455738" y="5678488"/>
            <a:ext cx="72136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81133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15741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51301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86861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213101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568701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924301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270376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625976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9704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3260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6816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02773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38333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73893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7083426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439026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785101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8140701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496301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28" name="Line 34"/>
          <p:cNvSpPr>
            <a:spLocks noChangeShapeType="1"/>
          </p:cNvSpPr>
          <p:nvPr/>
        </p:nvSpPr>
        <p:spPr bwMode="auto">
          <a:xfrm>
            <a:off x="215741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29" name="Line 35"/>
          <p:cNvSpPr>
            <a:spLocks noChangeShapeType="1"/>
          </p:cNvSpPr>
          <p:nvPr/>
        </p:nvSpPr>
        <p:spPr bwMode="auto">
          <a:xfrm>
            <a:off x="286861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1" name="Line 36"/>
          <p:cNvSpPr>
            <a:spLocks noChangeShapeType="1"/>
          </p:cNvSpPr>
          <p:nvPr/>
        </p:nvSpPr>
        <p:spPr bwMode="auto">
          <a:xfrm>
            <a:off x="3568701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2" name="Line 37"/>
          <p:cNvSpPr>
            <a:spLocks noChangeShapeType="1"/>
          </p:cNvSpPr>
          <p:nvPr/>
        </p:nvSpPr>
        <p:spPr bwMode="auto">
          <a:xfrm>
            <a:off x="4270376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3" name="Line 38"/>
          <p:cNvSpPr>
            <a:spLocks noChangeShapeType="1"/>
          </p:cNvSpPr>
          <p:nvPr/>
        </p:nvSpPr>
        <p:spPr bwMode="auto">
          <a:xfrm>
            <a:off x="497046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4" name="Line 39"/>
          <p:cNvSpPr>
            <a:spLocks noChangeShapeType="1"/>
          </p:cNvSpPr>
          <p:nvPr/>
        </p:nvSpPr>
        <p:spPr bwMode="auto">
          <a:xfrm>
            <a:off x="568166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5" name="Line 40"/>
          <p:cNvSpPr>
            <a:spLocks noChangeShapeType="1"/>
          </p:cNvSpPr>
          <p:nvPr/>
        </p:nvSpPr>
        <p:spPr bwMode="auto">
          <a:xfrm>
            <a:off x="6383338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6" name="Line 41"/>
          <p:cNvSpPr>
            <a:spLocks noChangeShapeType="1"/>
          </p:cNvSpPr>
          <p:nvPr/>
        </p:nvSpPr>
        <p:spPr bwMode="auto">
          <a:xfrm>
            <a:off x="7083426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7" name="Line 42"/>
          <p:cNvSpPr>
            <a:spLocks noChangeShapeType="1"/>
          </p:cNvSpPr>
          <p:nvPr/>
        </p:nvSpPr>
        <p:spPr bwMode="auto">
          <a:xfrm>
            <a:off x="7785101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8" name="Line 43"/>
          <p:cNvSpPr>
            <a:spLocks noChangeShapeType="1"/>
          </p:cNvSpPr>
          <p:nvPr/>
        </p:nvSpPr>
        <p:spPr bwMode="auto">
          <a:xfrm>
            <a:off x="8496301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39" name="Rectangle 44"/>
          <p:cNvSpPr>
            <a:spLocks noChangeArrowheads="1"/>
          </p:cNvSpPr>
          <p:nvPr/>
        </p:nvSpPr>
        <p:spPr bwMode="auto">
          <a:xfrm>
            <a:off x="2060576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0" name="Rectangle 45"/>
          <p:cNvSpPr>
            <a:spLocks noChangeArrowheads="1"/>
          </p:cNvSpPr>
          <p:nvPr/>
        </p:nvSpPr>
        <p:spPr bwMode="auto">
          <a:xfrm>
            <a:off x="2771776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1" name="Rectangle 46"/>
          <p:cNvSpPr>
            <a:spLocks noChangeArrowheads="1"/>
          </p:cNvSpPr>
          <p:nvPr/>
        </p:nvSpPr>
        <p:spPr bwMode="auto">
          <a:xfrm>
            <a:off x="3471863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47"/>
          <p:cNvSpPr>
            <a:spLocks noChangeArrowheads="1"/>
          </p:cNvSpPr>
          <p:nvPr/>
        </p:nvSpPr>
        <p:spPr bwMode="auto">
          <a:xfrm>
            <a:off x="4173538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3" name="Rectangle 48"/>
          <p:cNvSpPr>
            <a:spLocks noChangeArrowheads="1"/>
          </p:cNvSpPr>
          <p:nvPr/>
        </p:nvSpPr>
        <p:spPr bwMode="auto">
          <a:xfrm>
            <a:off x="4818063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4" name="Rectangle 49"/>
          <p:cNvSpPr>
            <a:spLocks noChangeArrowheads="1"/>
          </p:cNvSpPr>
          <p:nvPr/>
        </p:nvSpPr>
        <p:spPr bwMode="auto">
          <a:xfrm>
            <a:off x="5529263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Rectangle 50"/>
          <p:cNvSpPr>
            <a:spLocks noChangeArrowheads="1"/>
          </p:cNvSpPr>
          <p:nvPr/>
        </p:nvSpPr>
        <p:spPr bwMode="auto">
          <a:xfrm>
            <a:off x="6230938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6" name="Rectangle 51"/>
          <p:cNvSpPr>
            <a:spLocks noChangeArrowheads="1"/>
          </p:cNvSpPr>
          <p:nvPr/>
        </p:nvSpPr>
        <p:spPr bwMode="auto">
          <a:xfrm>
            <a:off x="6931026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Rectangle 52"/>
          <p:cNvSpPr>
            <a:spLocks noChangeArrowheads="1"/>
          </p:cNvSpPr>
          <p:nvPr/>
        </p:nvSpPr>
        <p:spPr bwMode="auto">
          <a:xfrm>
            <a:off x="7632701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8" name="Rectangle 53"/>
          <p:cNvSpPr>
            <a:spLocks noChangeArrowheads="1"/>
          </p:cNvSpPr>
          <p:nvPr/>
        </p:nvSpPr>
        <p:spPr bwMode="auto">
          <a:xfrm>
            <a:off x="8343901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9" name="Rectangle 54"/>
          <p:cNvSpPr>
            <a:spLocks noChangeArrowheads="1"/>
          </p:cNvSpPr>
          <p:nvPr/>
        </p:nvSpPr>
        <p:spPr bwMode="auto">
          <a:xfrm>
            <a:off x="4600576" y="59118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0" name="Line 55"/>
          <p:cNvSpPr>
            <a:spLocks noChangeShapeType="1"/>
          </p:cNvSpPr>
          <p:nvPr/>
        </p:nvSpPr>
        <p:spPr bwMode="auto">
          <a:xfrm flipV="1">
            <a:off x="1455738" y="10350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1" name="Line 56"/>
          <p:cNvSpPr>
            <a:spLocks noChangeShapeType="1"/>
          </p:cNvSpPr>
          <p:nvPr/>
        </p:nvSpPr>
        <p:spPr bwMode="auto">
          <a:xfrm flipH="1">
            <a:off x="1446213" y="56784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2" name="Line 57"/>
          <p:cNvSpPr>
            <a:spLocks noChangeShapeType="1"/>
          </p:cNvSpPr>
          <p:nvPr/>
        </p:nvSpPr>
        <p:spPr bwMode="auto">
          <a:xfrm flipH="1">
            <a:off x="1446213" y="54546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3" name="Line 58"/>
          <p:cNvSpPr>
            <a:spLocks noChangeShapeType="1"/>
          </p:cNvSpPr>
          <p:nvPr/>
        </p:nvSpPr>
        <p:spPr bwMode="auto">
          <a:xfrm flipH="1">
            <a:off x="1446213" y="52212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4" name="Line 59"/>
          <p:cNvSpPr>
            <a:spLocks noChangeShapeType="1"/>
          </p:cNvSpPr>
          <p:nvPr/>
        </p:nvSpPr>
        <p:spPr bwMode="auto">
          <a:xfrm flipH="1">
            <a:off x="1446213" y="4997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5" name="Line 60"/>
          <p:cNvSpPr>
            <a:spLocks noChangeShapeType="1"/>
          </p:cNvSpPr>
          <p:nvPr/>
        </p:nvSpPr>
        <p:spPr bwMode="auto">
          <a:xfrm flipH="1">
            <a:off x="1446213" y="47640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6" name="Line 61"/>
          <p:cNvSpPr>
            <a:spLocks noChangeShapeType="1"/>
          </p:cNvSpPr>
          <p:nvPr/>
        </p:nvSpPr>
        <p:spPr bwMode="auto">
          <a:xfrm flipH="1">
            <a:off x="1446213" y="4540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7" name="Line 62"/>
          <p:cNvSpPr>
            <a:spLocks noChangeShapeType="1"/>
          </p:cNvSpPr>
          <p:nvPr/>
        </p:nvSpPr>
        <p:spPr bwMode="auto">
          <a:xfrm flipH="1">
            <a:off x="1446213" y="43068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8" name="Line 63"/>
          <p:cNvSpPr>
            <a:spLocks noChangeShapeType="1"/>
          </p:cNvSpPr>
          <p:nvPr/>
        </p:nvSpPr>
        <p:spPr bwMode="auto">
          <a:xfrm flipH="1">
            <a:off x="1446213" y="4083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59" name="Line 64"/>
          <p:cNvSpPr>
            <a:spLocks noChangeShapeType="1"/>
          </p:cNvSpPr>
          <p:nvPr/>
        </p:nvSpPr>
        <p:spPr bwMode="auto">
          <a:xfrm flipH="1">
            <a:off x="1446213" y="3859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0" name="Line 65"/>
          <p:cNvSpPr>
            <a:spLocks noChangeShapeType="1"/>
          </p:cNvSpPr>
          <p:nvPr/>
        </p:nvSpPr>
        <p:spPr bwMode="auto">
          <a:xfrm flipH="1">
            <a:off x="1446213" y="36258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1" name="Line 66"/>
          <p:cNvSpPr>
            <a:spLocks noChangeShapeType="1"/>
          </p:cNvSpPr>
          <p:nvPr/>
        </p:nvSpPr>
        <p:spPr bwMode="auto">
          <a:xfrm flipH="1">
            <a:off x="1446213" y="34020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2" name="Line 67"/>
          <p:cNvSpPr>
            <a:spLocks noChangeShapeType="1"/>
          </p:cNvSpPr>
          <p:nvPr/>
        </p:nvSpPr>
        <p:spPr bwMode="auto">
          <a:xfrm flipH="1">
            <a:off x="1446213" y="31686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3" name="Line 68"/>
          <p:cNvSpPr>
            <a:spLocks noChangeShapeType="1"/>
          </p:cNvSpPr>
          <p:nvPr/>
        </p:nvSpPr>
        <p:spPr bwMode="auto">
          <a:xfrm flipH="1">
            <a:off x="1446213" y="29448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4" name="Line 69"/>
          <p:cNvSpPr>
            <a:spLocks noChangeShapeType="1"/>
          </p:cNvSpPr>
          <p:nvPr/>
        </p:nvSpPr>
        <p:spPr bwMode="auto">
          <a:xfrm flipH="1">
            <a:off x="1446213" y="2711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5" name="Line 70"/>
          <p:cNvSpPr>
            <a:spLocks noChangeShapeType="1"/>
          </p:cNvSpPr>
          <p:nvPr/>
        </p:nvSpPr>
        <p:spPr bwMode="auto">
          <a:xfrm flipH="1">
            <a:off x="1446213" y="24876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6" name="Line 71"/>
          <p:cNvSpPr>
            <a:spLocks noChangeShapeType="1"/>
          </p:cNvSpPr>
          <p:nvPr/>
        </p:nvSpPr>
        <p:spPr bwMode="auto">
          <a:xfrm flipH="1">
            <a:off x="1446213" y="2254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7" name="Line 72"/>
          <p:cNvSpPr>
            <a:spLocks noChangeShapeType="1"/>
          </p:cNvSpPr>
          <p:nvPr/>
        </p:nvSpPr>
        <p:spPr bwMode="auto">
          <a:xfrm flipH="1">
            <a:off x="1446213" y="2030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8" name="Line 73"/>
          <p:cNvSpPr>
            <a:spLocks noChangeShapeType="1"/>
          </p:cNvSpPr>
          <p:nvPr/>
        </p:nvSpPr>
        <p:spPr bwMode="auto">
          <a:xfrm flipH="1">
            <a:off x="1446213" y="18065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69" name="Line 74"/>
          <p:cNvSpPr>
            <a:spLocks noChangeShapeType="1"/>
          </p:cNvSpPr>
          <p:nvPr/>
        </p:nvSpPr>
        <p:spPr bwMode="auto">
          <a:xfrm flipH="1">
            <a:off x="1446213" y="1573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0" name="Line 75"/>
          <p:cNvSpPr>
            <a:spLocks noChangeShapeType="1"/>
          </p:cNvSpPr>
          <p:nvPr/>
        </p:nvSpPr>
        <p:spPr bwMode="auto">
          <a:xfrm flipH="1">
            <a:off x="1446213" y="13493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1" name="Line 76"/>
          <p:cNvSpPr>
            <a:spLocks noChangeShapeType="1"/>
          </p:cNvSpPr>
          <p:nvPr/>
        </p:nvSpPr>
        <p:spPr bwMode="auto">
          <a:xfrm flipH="1">
            <a:off x="1446213" y="11160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2" name="Line 77"/>
          <p:cNvSpPr>
            <a:spLocks noChangeShapeType="1"/>
          </p:cNvSpPr>
          <p:nvPr/>
        </p:nvSpPr>
        <p:spPr bwMode="auto">
          <a:xfrm flipH="1">
            <a:off x="1436688" y="56784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3" name="Line 78"/>
          <p:cNvSpPr>
            <a:spLocks noChangeShapeType="1"/>
          </p:cNvSpPr>
          <p:nvPr/>
        </p:nvSpPr>
        <p:spPr bwMode="auto">
          <a:xfrm flipH="1">
            <a:off x="1436688" y="52212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4" name="Line 79"/>
          <p:cNvSpPr>
            <a:spLocks noChangeShapeType="1"/>
          </p:cNvSpPr>
          <p:nvPr/>
        </p:nvSpPr>
        <p:spPr bwMode="auto">
          <a:xfrm flipH="1">
            <a:off x="1436688" y="47640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5" name="Line 80"/>
          <p:cNvSpPr>
            <a:spLocks noChangeShapeType="1"/>
          </p:cNvSpPr>
          <p:nvPr/>
        </p:nvSpPr>
        <p:spPr bwMode="auto">
          <a:xfrm flipH="1">
            <a:off x="1436688" y="43068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6" name="Line 81"/>
          <p:cNvSpPr>
            <a:spLocks noChangeShapeType="1"/>
          </p:cNvSpPr>
          <p:nvPr/>
        </p:nvSpPr>
        <p:spPr bwMode="auto">
          <a:xfrm flipH="1">
            <a:off x="1436688" y="38592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7" name="Line 82"/>
          <p:cNvSpPr>
            <a:spLocks noChangeShapeType="1"/>
          </p:cNvSpPr>
          <p:nvPr/>
        </p:nvSpPr>
        <p:spPr bwMode="auto">
          <a:xfrm flipH="1">
            <a:off x="1436688" y="34020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8" name="Line 83"/>
          <p:cNvSpPr>
            <a:spLocks noChangeShapeType="1"/>
          </p:cNvSpPr>
          <p:nvPr/>
        </p:nvSpPr>
        <p:spPr bwMode="auto">
          <a:xfrm flipH="1">
            <a:off x="1436688" y="29448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79" name="Line 84"/>
          <p:cNvSpPr>
            <a:spLocks noChangeShapeType="1"/>
          </p:cNvSpPr>
          <p:nvPr/>
        </p:nvSpPr>
        <p:spPr bwMode="auto">
          <a:xfrm flipH="1">
            <a:off x="1436688" y="24876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80" name="Line 85"/>
          <p:cNvSpPr>
            <a:spLocks noChangeShapeType="1"/>
          </p:cNvSpPr>
          <p:nvPr/>
        </p:nvSpPr>
        <p:spPr bwMode="auto">
          <a:xfrm flipH="1">
            <a:off x="1436688" y="20304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81" name="Line 86"/>
          <p:cNvSpPr>
            <a:spLocks noChangeShapeType="1"/>
          </p:cNvSpPr>
          <p:nvPr/>
        </p:nvSpPr>
        <p:spPr bwMode="auto">
          <a:xfrm flipH="1">
            <a:off x="1436688" y="15732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82" name="Line 87"/>
          <p:cNvSpPr>
            <a:spLocks noChangeShapeType="1"/>
          </p:cNvSpPr>
          <p:nvPr/>
        </p:nvSpPr>
        <p:spPr bwMode="auto">
          <a:xfrm flipH="1">
            <a:off x="1436688" y="11160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83" name="Rectangle 88"/>
          <p:cNvSpPr>
            <a:spLocks noChangeArrowheads="1"/>
          </p:cNvSpPr>
          <p:nvPr/>
        </p:nvSpPr>
        <p:spPr bwMode="auto">
          <a:xfrm>
            <a:off x="1049338" y="557688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4" name="Rectangle 89"/>
          <p:cNvSpPr>
            <a:spLocks noChangeArrowheads="1"/>
          </p:cNvSpPr>
          <p:nvPr/>
        </p:nvSpPr>
        <p:spPr bwMode="auto">
          <a:xfrm>
            <a:off x="714376" y="5119688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5" name="Rectangle 90"/>
          <p:cNvSpPr>
            <a:spLocks noChangeArrowheads="1"/>
          </p:cNvSpPr>
          <p:nvPr/>
        </p:nvSpPr>
        <p:spPr bwMode="auto">
          <a:xfrm>
            <a:off x="714376" y="4662488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6" name="Rectangle 91"/>
          <p:cNvSpPr>
            <a:spLocks noChangeArrowheads="1"/>
          </p:cNvSpPr>
          <p:nvPr/>
        </p:nvSpPr>
        <p:spPr bwMode="auto">
          <a:xfrm>
            <a:off x="714376" y="4214813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7" name="Rectangle 92"/>
          <p:cNvSpPr>
            <a:spLocks noChangeArrowheads="1"/>
          </p:cNvSpPr>
          <p:nvPr/>
        </p:nvSpPr>
        <p:spPr bwMode="auto">
          <a:xfrm>
            <a:off x="714376" y="3757613"/>
            <a:ext cx="690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8000.0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8" name="Rectangle 93"/>
          <p:cNvSpPr>
            <a:spLocks noChangeArrowheads="1"/>
          </p:cNvSpPr>
          <p:nvPr/>
        </p:nvSpPr>
        <p:spPr bwMode="auto">
          <a:xfrm>
            <a:off x="825501" y="33004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9" name="Rectangle 94"/>
          <p:cNvSpPr>
            <a:spLocks noChangeArrowheads="1"/>
          </p:cNvSpPr>
          <p:nvPr/>
        </p:nvSpPr>
        <p:spPr bwMode="auto">
          <a:xfrm>
            <a:off x="825501" y="28432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0" name="Rectangle 95"/>
          <p:cNvSpPr>
            <a:spLocks noChangeArrowheads="1"/>
          </p:cNvSpPr>
          <p:nvPr/>
        </p:nvSpPr>
        <p:spPr bwMode="auto">
          <a:xfrm>
            <a:off x="825501" y="23860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1" name="Rectangle 96"/>
          <p:cNvSpPr>
            <a:spLocks noChangeArrowheads="1"/>
          </p:cNvSpPr>
          <p:nvPr/>
        </p:nvSpPr>
        <p:spPr bwMode="auto">
          <a:xfrm>
            <a:off x="825501" y="19288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2" name="Rectangle 97"/>
          <p:cNvSpPr>
            <a:spLocks noChangeArrowheads="1"/>
          </p:cNvSpPr>
          <p:nvPr/>
        </p:nvSpPr>
        <p:spPr bwMode="auto">
          <a:xfrm>
            <a:off x="825501" y="14716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3" name="Rectangle 98"/>
          <p:cNvSpPr>
            <a:spLocks noChangeArrowheads="1"/>
          </p:cNvSpPr>
          <p:nvPr/>
        </p:nvSpPr>
        <p:spPr bwMode="auto">
          <a:xfrm>
            <a:off x="825501" y="10144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4" name="Rectangle 99"/>
          <p:cNvSpPr>
            <a:spLocks noChangeArrowheads="1"/>
          </p:cNvSpPr>
          <p:nvPr/>
        </p:nvSpPr>
        <p:spPr bwMode="auto">
          <a:xfrm rot="5400000">
            <a:off x="-195461" y="3260725"/>
            <a:ext cx="12065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5" name="Freeform 100"/>
          <p:cNvSpPr>
            <a:spLocks/>
          </p:cNvSpPr>
          <p:nvPr/>
        </p:nvSpPr>
        <p:spPr bwMode="auto">
          <a:xfrm>
            <a:off x="1425576" y="5403850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96" name="Freeform 101"/>
          <p:cNvSpPr>
            <a:spLocks/>
          </p:cNvSpPr>
          <p:nvPr/>
        </p:nvSpPr>
        <p:spPr bwMode="auto">
          <a:xfrm>
            <a:off x="1455738" y="1035050"/>
            <a:ext cx="7213600" cy="4643438"/>
          </a:xfrm>
          <a:custGeom>
            <a:avLst/>
            <a:gdLst>
              <a:gd name="T0" fmla="*/ 0 w 710"/>
              <a:gd name="T1" fmla="*/ 457 h 457"/>
              <a:gd name="T2" fmla="*/ 95 w 710"/>
              <a:gd name="T3" fmla="*/ 457 h 457"/>
              <a:gd name="T4" fmla="*/ 96 w 710"/>
              <a:gd name="T5" fmla="*/ 457 h 457"/>
              <a:gd name="T6" fmla="*/ 97 w 710"/>
              <a:gd name="T7" fmla="*/ 457 h 457"/>
              <a:gd name="T8" fmla="*/ 98 w 710"/>
              <a:gd name="T9" fmla="*/ 457 h 457"/>
              <a:gd name="T10" fmla="*/ 99 w 710"/>
              <a:gd name="T11" fmla="*/ 457 h 457"/>
              <a:gd name="T12" fmla="*/ 101 w 710"/>
              <a:gd name="T13" fmla="*/ 450 h 457"/>
              <a:gd name="T14" fmla="*/ 102 w 710"/>
              <a:gd name="T15" fmla="*/ 447 h 457"/>
              <a:gd name="T16" fmla="*/ 103 w 710"/>
              <a:gd name="T17" fmla="*/ 448 h 457"/>
              <a:gd name="T18" fmla="*/ 105 w 710"/>
              <a:gd name="T19" fmla="*/ 449 h 457"/>
              <a:gd name="T20" fmla="*/ 106 w 710"/>
              <a:gd name="T21" fmla="*/ 449 h 457"/>
              <a:gd name="T22" fmla="*/ 107 w 710"/>
              <a:gd name="T23" fmla="*/ 449 h 457"/>
              <a:gd name="T24" fmla="*/ 108 w 710"/>
              <a:gd name="T25" fmla="*/ 448 h 457"/>
              <a:gd name="T26" fmla="*/ 110 w 710"/>
              <a:gd name="T27" fmla="*/ 449 h 457"/>
              <a:gd name="T28" fmla="*/ 111 w 710"/>
              <a:gd name="T29" fmla="*/ 447 h 457"/>
              <a:gd name="T30" fmla="*/ 112 w 710"/>
              <a:gd name="T31" fmla="*/ 448 h 457"/>
              <a:gd name="T32" fmla="*/ 113 w 710"/>
              <a:gd name="T33" fmla="*/ 442 h 457"/>
              <a:gd name="T34" fmla="*/ 114 w 710"/>
              <a:gd name="T35" fmla="*/ 449 h 457"/>
              <a:gd name="T36" fmla="*/ 116 w 710"/>
              <a:gd name="T37" fmla="*/ 447 h 457"/>
              <a:gd name="T38" fmla="*/ 117 w 710"/>
              <a:gd name="T39" fmla="*/ 449 h 457"/>
              <a:gd name="T40" fmla="*/ 118 w 710"/>
              <a:gd name="T41" fmla="*/ 448 h 457"/>
              <a:gd name="T42" fmla="*/ 119 w 710"/>
              <a:gd name="T43" fmla="*/ 449 h 457"/>
              <a:gd name="T44" fmla="*/ 120 w 710"/>
              <a:gd name="T45" fmla="*/ 412 h 457"/>
              <a:gd name="T46" fmla="*/ 121 w 710"/>
              <a:gd name="T47" fmla="*/ 281 h 457"/>
              <a:gd name="T48" fmla="*/ 123 w 710"/>
              <a:gd name="T49" fmla="*/ 71 h 457"/>
              <a:gd name="T50" fmla="*/ 124 w 710"/>
              <a:gd name="T51" fmla="*/ 13 h 457"/>
              <a:gd name="T52" fmla="*/ 125 w 710"/>
              <a:gd name="T53" fmla="*/ 118 h 457"/>
              <a:gd name="T54" fmla="*/ 126 w 710"/>
              <a:gd name="T55" fmla="*/ 242 h 457"/>
              <a:gd name="T56" fmla="*/ 127 w 710"/>
              <a:gd name="T57" fmla="*/ 330 h 457"/>
              <a:gd name="T58" fmla="*/ 128 w 710"/>
              <a:gd name="T59" fmla="*/ 405 h 457"/>
              <a:gd name="T60" fmla="*/ 129 w 710"/>
              <a:gd name="T61" fmla="*/ 433 h 457"/>
              <a:gd name="T62" fmla="*/ 130 w 710"/>
              <a:gd name="T63" fmla="*/ 457 h 457"/>
              <a:gd name="T64" fmla="*/ 131 w 710"/>
              <a:gd name="T65" fmla="*/ 457 h 457"/>
              <a:gd name="T66" fmla="*/ 132 w 710"/>
              <a:gd name="T67" fmla="*/ 457 h 457"/>
              <a:gd name="T68" fmla="*/ 133 w 710"/>
              <a:gd name="T69" fmla="*/ 457 h 457"/>
              <a:gd name="T70" fmla="*/ 134 w 710"/>
              <a:gd name="T71" fmla="*/ 457 h 457"/>
              <a:gd name="T72" fmla="*/ 710 w 710"/>
              <a:gd name="T73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94" y="457"/>
                </a:lnTo>
                <a:lnTo>
                  <a:pt x="95" y="457"/>
                </a:lnTo>
                <a:lnTo>
                  <a:pt x="96" y="457"/>
                </a:lnTo>
                <a:lnTo>
                  <a:pt x="96" y="457"/>
                </a:lnTo>
                <a:lnTo>
                  <a:pt x="97" y="457"/>
                </a:lnTo>
                <a:lnTo>
                  <a:pt x="97" y="457"/>
                </a:lnTo>
                <a:lnTo>
                  <a:pt x="98" y="457"/>
                </a:lnTo>
                <a:lnTo>
                  <a:pt x="98" y="457"/>
                </a:lnTo>
                <a:lnTo>
                  <a:pt x="99" y="457"/>
                </a:lnTo>
                <a:lnTo>
                  <a:pt x="99" y="457"/>
                </a:lnTo>
                <a:lnTo>
                  <a:pt x="100" y="450"/>
                </a:lnTo>
                <a:lnTo>
                  <a:pt x="101" y="450"/>
                </a:lnTo>
                <a:lnTo>
                  <a:pt x="101" y="447"/>
                </a:lnTo>
                <a:lnTo>
                  <a:pt x="102" y="447"/>
                </a:lnTo>
                <a:lnTo>
                  <a:pt x="103" y="449"/>
                </a:lnTo>
                <a:lnTo>
                  <a:pt x="103" y="448"/>
                </a:lnTo>
                <a:lnTo>
                  <a:pt x="104" y="444"/>
                </a:lnTo>
                <a:lnTo>
                  <a:pt x="105" y="449"/>
                </a:lnTo>
                <a:lnTo>
                  <a:pt x="106" y="447"/>
                </a:lnTo>
                <a:lnTo>
                  <a:pt x="106" y="449"/>
                </a:lnTo>
                <a:lnTo>
                  <a:pt x="107" y="449"/>
                </a:lnTo>
                <a:lnTo>
                  <a:pt x="107" y="449"/>
                </a:lnTo>
                <a:lnTo>
                  <a:pt x="108" y="448"/>
                </a:lnTo>
                <a:lnTo>
                  <a:pt x="108" y="448"/>
                </a:lnTo>
                <a:lnTo>
                  <a:pt x="109" y="450"/>
                </a:lnTo>
                <a:lnTo>
                  <a:pt x="110" y="449"/>
                </a:lnTo>
                <a:lnTo>
                  <a:pt x="110" y="445"/>
                </a:lnTo>
                <a:lnTo>
                  <a:pt x="111" y="447"/>
                </a:lnTo>
                <a:lnTo>
                  <a:pt x="111" y="449"/>
                </a:lnTo>
                <a:lnTo>
                  <a:pt x="112" y="448"/>
                </a:lnTo>
                <a:lnTo>
                  <a:pt x="112" y="448"/>
                </a:lnTo>
                <a:lnTo>
                  <a:pt x="113" y="442"/>
                </a:lnTo>
                <a:lnTo>
                  <a:pt x="113" y="447"/>
                </a:lnTo>
                <a:lnTo>
                  <a:pt x="114" y="449"/>
                </a:lnTo>
                <a:lnTo>
                  <a:pt x="115" y="449"/>
                </a:lnTo>
                <a:lnTo>
                  <a:pt x="116" y="447"/>
                </a:lnTo>
                <a:lnTo>
                  <a:pt x="116" y="447"/>
                </a:lnTo>
                <a:lnTo>
                  <a:pt x="117" y="449"/>
                </a:lnTo>
                <a:lnTo>
                  <a:pt x="117" y="449"/>
                </a:lnTo>
                <a:lnTo>
                  <a:pt x="118" y="448"/>
                </a:lnTo>
                <a:lnTo>
                  <a:pt x="119" y="452"/>
                </a:lnTo>
                <a:lnTo>
                  <a:pt x="119" y="449"/>
                </a:lnTo>
                <a:lnTo>
                  <a:pt x="120" y="442"/>
                </a:lnTo>
                <a:lnTo>
                  <a:pt x="120" y="412"/>
                </a:lnTo>
                <a:lnTo>
                  <a:pt x="121" y="367"/>
                </a:lnTo>
                <a:lnTo>
                  <a:pt x="121" y="281"/>
                </a:lnTo>
                <a:lnTo>
                  <a:pt x="122" y="167"/>
                </a:lnTo>
                <a:lnTo>
                  <a:pt x="123" y="71"/>
                </a:lnTo>
                <a:lnTo>
                  <a:pt x="123" y="0"/>
                </a:lnTo>
                <a:lnTo>
                  <a:pt x="124" y="13"/>
                </a:lnTo>
                <a:lnTo>
                  <a:pt x="124" y="61"/>
                </a:lnTo>
                <a:lnTo>
                  <a:pt x="125" y="118"/>
                </a:lnTo>
                <a:lnTo>
                  <a:pt x="125" y="188"/>
                </a:lnTo>
                <a:lnTo>
                  <a:pt x="126" y="242"/>
                </a:lnTo>
                <a:lnTo>
                  <a:pt x="126" y="296"/>
                </a:lnTo>
                <a:lnTo>
                  <a:pt x="127" y="330"/>
                </a:lnTo>
                <a:lnTo>
                  <a:pt x="128" y="383"/>
                </a:lnTo>
                <a:lnTo>
                  <a:pt x="128" y="405"/>
                </a:lnTo>
                <a:lnTo>
                  <a:pt x="129" y="411"/>
                </a:lnTo>
                <a:lnTo>
                  <a:pt x="129" y="433"/>
                </a:lnTo>
                <a:lnTo>
                  <a:pt x="130" y="439"/>
                </a:lnTo>
                <a:lnTo>
                  <a:pt x="130" y="457"/>
                </a:lnTo>
                <a:lnTo>
                  <a:pt x="131" y="457"/>
                </a:lnTo>
                <a:lnTo>
                  <a:pt x="131" y="457"/>
                </a:lnTo>
                <a:lnTo>
                  <a:pt x="132" y="457"/>
                </a:lnTo>
                <a:lnTo>
                  <a:pt x="132" y="457"/>
                </a:lnTo>
                <a:lnTo>
                  <a:pt x="133" y="457"/>
                </a:lnTo>
                <a:lnTo>
                  <a:pt x="133" y="457"/>
                </a:lnTo>
                <a:lnTo>
                  <a:pt x="134" y="457"/>
                </a:lnTo>
                <a:lnTo>
                  <a:pt x="134" y="457"/>
                </a:lnTo>
                <a:lnTo>
                  <a:pt x="134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597" name="Rectangle 102"/>
          <p:cNvSpPr>
            <a:spLocks noChangeArrowheads="1"/>
          </p:cNvSpPr>
          <p:nvPr/>
        </p:nvSpPr>
        <p:spPr bwMode="auto">
          <a:xfrm>
            <a:off x="2487613" y="862013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3.55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E70234-33B7-4EFF-A9FF-3B87770A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21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93232-464A-4153-8684-5AC8D6E7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3106738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67059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39750" y="692150"/>
            <a:ext cx="8148638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39750" y="854075"/>
            <a:ext cx="8148638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11275" y="1250950"/>
            <a:ext cx="7215188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39750" y="692150"/>
            <a:ext cx="81486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78496" y="648384"/>
            <a:ext cx="887114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314.300/296.300 amu Expected RT: 14.0 ID: Aminodimethyloctadecanol from</a:t>
            </a:r>
            <a:r>
              <a:rPr kumimoji="0" lang="de-DE" altLang="de-DE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de-DE" altLang="de-DE" sz="1400" b="0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Tolypocladium</a:t>
            </a:r>
            <a:r>
              <a:rPr kumimoji="0" lang="de-DE" altLang="de-DE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(DTO 418-E8)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311275" y="5894388"/>
            <a:ext cx="72151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6687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0129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3685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7241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0702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4258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814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12591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8151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8275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1831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538788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8848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2404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596063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9405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296150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6422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9978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353425" y="58943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2" name="Line 34"/>
          <p:cNvSpPr>
            <a:spLocks noChangeShapeType="1"/>
          </p:cNvSpPr>
          <p:nvPr/>
        </p:nvSpPr>
        <p:spPr bwMode="auto">
          <a:xfrm>
            <a:off x="201295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3" name="Line 35"/>
          <p:cNvSpPr>
            <a:spLocks noChangeShapeType="1"/>
          </p:cNvSpPr>
          <p:nvPr/>
        </p:nvSpPr>
        <p:spPr bwMode="auto">
          <a:xfrm>
            <a:off x="272415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5" name="Line 36"/>
          <p:cNvSpPr>
            <a:spLocks noChangeShapeType="1"/>
          </p:cNvSpPr>
          <p:nvPr/>
        </p:nvSpPr>
        <p:spPr bwMode="auto">
          <a:xfrm>
            <a:off x="34258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6" name="Line 37"/>
          <p:cNvSpPr>
            <a:spLocks noChangeShapeType="1"/>
          </p:cNvSpPr>
          <p:nvPr/>
        </p:nvSpPr>
        <p:spPr bwMode="auto">
          <a:xfrm>
            <a:off x="412591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7" name="Line 38"/>
          <p:cNvSpPr>
            <a:spLocks noChangeShapeType="1"/>
          </p:cNvSpPr>
          <p:nvPr/>
        </p:nvSpPr>
        <p:spPr bwMode="auto">
          <a:xfrm>
            <a:off x="48275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8" name="Line 39"/>
          <p:cNvSpPr>
            <a:spLocks noChangeShapeType="1"/>
          </p:cNvSpPr>
          <p:nvPr/>
        </p:nvSpPr>
        <p:spPr bwMode="auto">
          <a:xfrm>
            <a:off x="5538788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59" name="Line 40"/>
          <p:cNvSpPr>
            <a:spLocks noChangeShapeType="1"/>
          </p:cNvSpPr>
          <p:nvPr/>
        </p:nvSpPr>
        <p:spPr bwMode="auto">
          <a:xfrm>
            <a:off x="6240463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60" name="Line 41"/>
          <p:cNvSpPr>
            <a:spLocks noChangeShapeType="1"/>
          </p:cNvSpPr>
          <p:nvPr/>
        </p:nvSpPr>
        <p:spPr bwMode="auto">
          <a:xfrm>
            <a:off x="6940550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61" name="Line 42"/>
          <p:cNvSpPr>
            <a:spLocks noChangeShapeType="1"/>
          </p:cNvSpPr>
          <p:nvPr/>
        </p:nvSpPr>
        <p:spPr bwMode="auto">
          <a:xfrm>
            <a:off x="76422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62" name="Line 43"/>
          <p:cNvSpPr>
            <a:spLocks noChangeShapeType="1"/>
          </p:cNvSpPr>
          <p:nvPr/>
        </p:nvSpPr>
        <p:spPr bwMode="auto">
          <a:xfrm>
            <a:off x="8353425" y="58943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63" name="Rectangle 44"/>
          <p:cNvSpPr>
            <a:spLocks noChangeArrowheads="1"/>
          </p:cNvSpPr>
          <p:nvPr/>
        </p:nvSpPr>
        <p:spPr bwMode="auto">
          <a:xfrm>
            <a:off x="1916113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4" name="Rectangle 45"/>
          <p:cNvSpPr>
            <a:spLocks noChangeArrowheads="1"/>
          </p:cNvSpPr>
          <p:nvPr/>
        </p:nvSpPr>
        <p:spPr bwMode="auto">
          <a:xfrm>
            <a:off x="2627313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5" name="Rectangle 46"/>
          <p:cNvSpPr>
            <a:spLocks noChangeArrowheads="1"/>
          </p:cNvSpPr>
          <p:nvPr/>
        </p:nvSpPr>
        <p:spPr bwMode="auto">
          <a:xfrm>
            <a:off x="3328988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47"/>
          <p:cNvSpPr>
            <a:spLocks noChangeArrowheads="1"/>
          </p:cNvSpPr>
          <p:nvPr/>
        </p:nvSpPr>
        <p:spPr bwMode="auto">
          <a:xfrm>
            <a:off x="4029075" y="59340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7" name="Rectangle 48"/>
          <p:cNvSpPr>
            <a:spLocks noChangeArrowheads="1"/>
          </p:cNvSpPr>
          <p:nvPr/>
        </p:nvSpPr>
        <p:spPr bwMode="auto">
          <a:xfrm>
            <a:off x="4675188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8" name="Rectangle 49"/>
          <p:cNvSpPr>
            <a:spLocks noChangeArrowheads="1"/>
          </p:cNvSpPr>
          <p:nvPr/>
        </p:nvSpPr>
        <p:spPr bwMode="auto">
          <a:xfrm>
            <a:off x="5386388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9" name="Rectangle 50"/>
          <p:cNvSpPr>
            <a:spLocks noChangeArrowheads="1"/>
          </p:cNvSpPr>
          <p:nvPr/>
        </p:nvSpPr>
        <p:spPr bwMode="auto">
          <a:xfrm>
            <a:off x="6088063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0" name="Rectangle 51"/>
          <p:cNvSpPr>
            <a:spLocks noChangeArrowheads="1"/>
          </p:cNvSpPr>
          <p:nvPr/>
        </p:nvSpPr>
        <p:spPr bwMode="auto">
          <a:xfrm>
            <a:off x="6788150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1" name="Rectangle 52"/>
          <p:cNvSpPr>
            <a:spLocks noChangeArrowheads="1"/>
          </p:cNvSpPr>
          <p:nvPr/>
        </p:nvSpPr>
        <p:spPr bwMode="auto">
          <a:xfrm>
            <a:off x="7489825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2" name="Rectangle 53"/>
          <p:cNvSpPr>
            <a:spLocks noChangeArrowheads="1"/>
          </p:cNvSpPr>
          <p:nvPr/>
        </p:nvSpPr>
        <p:spPr bwMode="auto">
          <a:xfrm>
            <a:off x="8201025" y="59340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3" name="Rectangle 54"/>
          <p:cNvSpPr>
            <a:spLocks noChangeArrowheads="1"/>
          </p:cNvSpPr>
          <p:nvPr/>
        </p:nvSpPr>
        <p:spPr bwMode="auto">
          <a:xfrm>
            <a:off x="4457700" y="61277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4" name="Line 55"/>
          <p:cNvSpPr>
            <a:spLocks noChangeShapeType="1"/>
          </p:cNvSpPr>
          <p:nvPr/>
        </p:nvSpPr>
        <p:spPr bwMode="auto">
          <a:xfrm flipV="1">
            <a:off x="1311275" y="12509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75" name="Line 56"/>
          <p:cNvSpPr>
            <a:spLocks noChangeShapeType="1"/>
          </p:cNvSpPr>
          <p:nvPr/>
        </p:nvSpPr>
        <p:spPr bwMode="auto">
          <a:xfrm flipH="1">
            <a:off x="1301750" y="5894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76" name="Line 57"/>
          <p:cNvSpPr>
            <a:spLocks noChangeShapeType="1"/>
          </p:cNvSpPr>
          <p:nvPr/>
        </p:nvSpPr>
        <p:spPr bwMode="auto">
          <a:xfrm flipH="1">
            <a:off x="1301750" y="5730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77" name="Line 58"/>
          <p:cNvSpPr>
            <a:spLocks noChangeShapeType="1"/>
          </p:cNvSpPr>
          <p:nvPr/>
        </p:nvSpPr>
        <p:spPr bwMode="auto">
          <a:xfrm flipH="1">
            <a:off x="1301750" y="5568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78" name="Line 59"/>
          <p:cNvSpPr>
            <a:spLocks noChangeShapeType="1"/>
          </p:cNvSpPr>
          <p:nvPr/>
        </p:nvSpPr>
        <p:spPr bwMode="auto">
          <a:xfrm flipH="1">
            <a:off x="1301750" y="5407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79" name="Line 60"/>
          <p:cNvSpPr>
            <a:spLocks noChangeShapeType="1"/>
          </p:cNvSpPr>
          <p:nvPr/>
        </p:nvSpPr>
        <p:spPr bwMode="auto">
          <a:xfrm flipH="1">
            <a:off x="1301750" y="5243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0" name="Line 61"/>
          <p:cNvSpPr>
            <a:spLocks noChangeShapeType="1"/>
          </p:cNvSpPr>
          <p:nvPr/>
        </p:nvSpPr>
        <p:spPr bwMode="auto">
          <a:xfrm flipH="1">
            <a:off x="1301750" y="5091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1" name="Line 62"/>
          <p:cNvSpPr>
            <a:spLocks noChangeShapeType="1"/>
          </p:cNvSpPr>
          <p:nvPr/>
        </p:nvSpPr>
        <p:spPr bwMode="auto">
          <a:xfrm flipH="1">
            <a:off x="1301750" y="49291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2" name="Line 63"/>
          <p:cNvSpPr>
            <a:spLocks noChangeShapeType="1"/>
          </p:cNvSpPr>
          <p:nvPr/>
        </p:nvSpPr>
        <p:spPr bwMode="auto">
          <a:xfrm flipH="1">
            <a:off x="1301750" y="4765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3" name="Line 64"/>
          <p:cNvSpPr>
            <a:spLocks noChangeShapeType="1"/>
          </p:cNvSpPr>
          <p:nvPr/>
        </p:nvSpPr>
        <p:spPr bwMode="auto">
          <a:xfrm flipH="1">
            <a:off x="1301750" y="4603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4" name="Line 65"/>
          <p:cNvSpPr>
            <a:spLocks noChangeShapeType="1"/>
          </p:cNvSpPr>
          <p:nvPr/>
        </p:nvSpPr>
        <p:spPr bwMode="auto">
          <a:xfrm flipH="1">
            <a:off x="1301750" y="4441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5" name="Line 66"/>
          <p:cNvSpPr>
            <a:spLocks noChangeShapeType="1"/>
          </p:cNvSpPr>
          <p:nvPr/>
        </p:nvSpPr>
        <p:spPr bwMode="auto">
          <a:xfrm flipH="1">
            <a:off x="1301750" y="4278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6" name="Line 67"/>
          <p:cNvSpPr>
            <a:spLocks noChangeShapeType="1"/>
          </p:cNvSpPr>
          <p:nvPr/>
        </p:nvSpPr>
        <p:spPr bwMode="auto">
          <a:xfrm flipH="1">
            <a:off x="1301750" y="4116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7" name="Line 68"/>
          <p:cNvSpPr>
            <a:spLocks noChangeShapeType="1"/>
          </p:cNvSpPr>
          <p:nvPr/>
        </p:nvSpPr>
        <p:spPr bwMode="auto">
          <a:xfrm flipH="1">
            <a:off x="1301750" y="3952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8" name="Line 69"/>
          <p:cNvSpPr>
            <a:spLocks noChangeShapeType="1"/>
          </p:cNvSpPr>
          <p:nvPr/>
        </p:nvSpPr>
        <p:spPr bwMode="auto">
          <a:xfrm flipH="1">
            <a:off x="1301750" y="3790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89" name="Line 70"/>
          <p:cNvSpPr>
            <a:spLocks noChangeShapeType="1"/>
          </p:cNvSpPr>
          <p:nvPr/>
        </p:nvSpPr>
        <p:spPr bwMode="auto">
          <a:xfrm flipH="1">
            <a:off x="1301750" y="3629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0" name="Line 71"/>
          <p:cNvSpPr>
            <a:spLocks noChangeShapeType="1"/>
          </p:cNvSpPr>
          <p:nvPr/>
        </p:nvSpPr>
        <p:spPr bwMode="auto">
          <a:xfrm flipH="1">
            <a:off x="1301750" y="3465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1" name="Line 72"/>
          <p:cNvSpPr>
            <a:spLocks noChangeShapeType="1"/>
          </p:cNvSpPr>
          <p:nvPr/>
        </p:nvSpPr>
        <p:spPr bwMode="auto">
          <a:xfrm flipH="1">
            <a:off x="1301750" y="3303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2" name="Line 73"/>
          <p:cNvSpPr>
            <a:spLocks noChangeShapeType="1"/>
          </p:cNvSpPr>
          <p:nvPr/>
        </p:nvSpPr>
        <p:spPr bwMode="auto">
          <a:xfrm flipH="1">
            <a:off x="1301750" y="3140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3" name="Line 74"/>
          <p:cNvSpPr>
            <a:spLocks noChangeShapeType="1"/>
          </p:cNvSpPr>
          <p:nvPr/>
        </p:nvSpPr>
        <p:spPr bwMode="auto">
          <a:xfrm flipH="1">
            <a:off x="1301750" y="2987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4" name="Line 75"/>
          <p:cNvSpPr>
            <a:spLocks noChangeShapeType="1"/>
          </p:cNvSpPr>
          <p:nvPr/>
        </p:nvSpPr>
        <p:spPr bwMode="auto">
          <a:xfrm flipH="1">
            <a:off x="1301750" y="2825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5" name="Line 76"/>
          <p:cNvSpPr>
            <a:spLocks noChangeShapeType="1"/>
          </p:cNvSpPr>
          <p:nvPr/>
        </p:nvSpPr>
        <p:spPr bwMode="auto">
          <a:xfrm flipH="1">
            <a:off x="1301750" y="26638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6" name="Line 77"/>
          <p:cNvSpPr>
            <a:spLocks noChangeShapeType="1"/>
          </p:cNvSpPr>
          <p:nvPr/>
        </p:nvSpPr>
        <p:spPr bwMode="auto">
          <a:xfrm flipH="1">
            <a:off x="1301750" y="2500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7" name="Line 78"/>
          <p:cNvSpPr>
            <a:spLocks noChangeShapeType="1"/>
          </p:cNvSpPr>
          <p:nvPr/>
        </p:nvSpPr>
        <p:spPr bwMode="auto">
          <a:xfrm flipH="1">
            <a:off x="1301750" y="2338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8" name="Line 79"/>
          <p:cNvSpPr>
            <a:spLocks noChangeShapeType="1"/>
          </p:cNvSpPr>
          <p:nvPr/>
        </p:nvSpPr>
        <p:spPr bwMode="auto">
          <a:xfrm flipH="1">
            <a:off x="1301750" y="2174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599" name="Line 80"/>
          <p:cNvSpPr>
            <a:spLocks noChangeShapeType="1"/>
          </p:cNvSpPr>
          <p:nvPr/>
        </p:nvSpPr>
        <p:spPr bwMode="auto">
          <a:xfrm flipH="1">
            <a:off x="1301750" y="2012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0" name="Line 81"/>
          <p:cNvSpPr>
            <a:spLocks noChangeShapeType="1"/>
          </p:cNvSpPr>
          <p:nvPr/>
        </p:nvSpPr>
        <p:spPr bwMode="auto">
          <a:xfrm flipH="1">
            <a:off x="1301750" y="18510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1" name="Line 82"/>
          <p:cNvSpPr>
            <a:spLocks noChangeShapeType="1"/>
          </p:cNvSpPr>
          <p:nvPr/>
        </p:nvSpPr>
        <p:spPr bwMode="auto">
          <a:xfrm flipH="1">
            <a:off x="1301750" y="1687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2" name="Line 83"/>
          <p:cNvSpPr>
            <a:spLocks noChangeShapeType="1"/>
          </p:cNvSpPr>
          <p:nvPr/>
        </p:nvSpPr>
        <p:spPr bwMode="auto">
          <a:xfrm flipH="1">
            <a:off x="1301750" y="1525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3" name="Line 84"/>
          <p:cNvSpPr>
            <a:spLocks noChangeShapeType="1"/>
          </p:cNvSpPr>
          <p:nvPr/>
        </p:nvSpPr>
        <p:spPr bwMode="auto">
          <a:xfrm flipH="1">
            <a:off x="1301750" y="1362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4" name="Line 85"/>
          <p:cNvSpPr>
            <a:spLocks noChangeShapeType="1"/>
          </p:cNvSpPr>
          <p:nvPr/>
        </p:nvSpPr>
        <p:spPr bwMode="auto">
          <a:xfrm flipH="1">
            <a:off x="1292225" y="5894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5" name="Line 86"/>
          <p:cNvSpPr>
            <a:spLocks noChangeShapeType="1"/>
          </p:cNvSpPr>
          <p:nvPr/>
        </p:nvSpPr>
        <p:spPr bwMode="auto">
          <a:xfrm flipH="1">
            <a:off x="1292225" y="5568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6" name="Line 87"/>
          <p:cNvSpPr>
            <a:spLocks noChangeShapeType="1"/>
          </p:cNvSpPr>
          <p:nvPr/>
        </p:nvSpPr>
        <p:spPr bwMode="auto">
          <a:xfrm flipH="1">
            <a:off x="1292225" y="5243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7" name="Line 88"/>
          <p:cNvSpPr>
            <a:spLocks noChangeShapeType="1"/>
          </p:cNvSpPr>
          <p:nvPr/>
        </p:nvSpPr>
        <p:spPr bwMode="auto">
          <a:xfrm flipH="1">
            <a:off x="1292225" y="49291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8" name="Line 89"/>
          <p:cNvSpPr>
            <a:spLocks noChangeShapeType="1"/>
          </p:cNvSpPr>
          <p:nvPr/>
        </p:nvSpPr>
        <p:spPr bwMode="auto">
          <a:xfrm flipH="1">
            <a:off x="1292225" y="46037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09" name="Line 90"/>
          <p:cNvSpPr>
            <a:spLocks noChangeShapeType="1"/>
          </p:cNvSpPr>
          <p:nvPr/>
        </p:nvSpPr>
        <p:spPr bwMode="auto">
          <a:xfrm flipH="1">
            <a:off x="1292225" y="42783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0" name="Line 91"/>
          <p:cNvSpPr>
            <a:spLocks noChangeShapeType="1"/>
          </p:cNvSpPr>
          <p:nvPr/>
        </p:nvSpPr>
        <p:spPr bwMode="auto">
          <a:xfrm flipH="1">
            <a:off x="1292225" y="39528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1" name="Line 92"/>
          <p:cNvSpPr>
            <a:spLocks noChangeShapeType="1"/>
          </p:cNvSpPr>
          <p:nvPr/>
        </p:nvSpPr>
        <p:spPr bwMode="auto">
          <a:xfrm flipH="1">
            <a:off x="1292225" y="36290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2" name="Line 93"/>
          <p:cNvSpPr>
            <a:spLocks noChangeShapeType="1"/>
          </p:cNvSpPr>
          <p:nvPr/>
        </p:nvSpPr>
        <p:spPr bwMode="auto">
          <a:xfrm flipH="1">
            <a:off x="1292225" y="33035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3" name="Line 94"/>
          <p:cNvSpPr>
            <a:spLocks noChangeShapeType="1"/>
          </p:cNvSpPr>
          <p:nvPr/>
        </p:nvSpPr>
        <p:spPr bwMode="auto">
          <a:xfrm flipH="1">
            <a:off x="1292225" y="29876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4" name="Line 95"/>
          <p:cNvSpPr>
            <a:spLocks noChangeShapeType="1"/>
          </p:cNvSpPr>
          <p:nvPr/>
        </p:nvSpPr>
        <p:spPr bwMode="auto">
          <a:xfrm flipH="1">
            <a:off x="1292225" y="26638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5" name="Line 96"/>
          <p:cNvSpPr>
            <a:spLocks noChangeShapeType="1"/>
          </p:cNvSpPr>
          <p:nvPr/>
        </p:nvSpPr>
        <p:spPr bwMode="auto">
          <a:xfrm flipH="1">
            <a:off x="1292225" y="23383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6" name="Line 97"/>
          <p:cNvSpPr>
            <a:spLocks noChangeShapeType="1"/>
          </p:cNvSpPr>
          <p:nvPr/>
        </p:nvSpPr>
        <p:spPr bwMode="auto">
          <a:xfrm flipH="1">
            <a:off x="1292225" y="2012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7" name="Line 98"/>
          <p:cNvSpPr>
            <a:spLocks noChangeShapeType="1"/>
          </p:cNvSpPr>
          <p:nvPr/>
        </p:nvSpPr>
        <p:spPr bwMode="auto">
          <a:xfrm flipH="1">
            <a:off x="1292225" y="1687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8" name="Line 99"/>
          <p:cNvSpPr>
            <a:spLocks noChangeShapeType="1"/>
          </p:cNvSpPr>
          <p:nvPr/>
        </p:nvSpPr>
        <p:spPr bwMode="auto">
          <a:xfrm flipH="1">
            <a:off x="1292225" y="1362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19" name="Rectangle 100"/>
          <p:cNvSpPr>
            <a:spLocks noChangeArrowheads="1"/>
          </p:cNvSpPr>
          <p:nvPr/>
        </p:nvSpPr>
        <p:spPr bwMode="auto">
          <a:xfrm>
            <a:off x="904875" y="579278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0" name="Rectangle 101"/>
          <p:cNvSpPr>
            <a:spLocks noChangeArrowheads="1"/>
          </p:cNvSpPr>
          <p:nvPr/>
        </p:nvSpPr>
        <p:spPr bwMode="auto">
          <a:xfrm>
            <a:off x="681038" y="54673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1" name="Rectangle 102"/>
          <p:cNvSpPr>
            <a:spLocks noChangeArrowheads="1"/>
          </p:cNvSpPr>
          <p:nvPr/>
        </p:nvSpPr>
        <p:spPr bwMode="auto">
          <a:xfrm>
            <a:off x="681038" y="515302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2" name="Rectangle 103"/>
          <p:cNvSpPr>
            <a:spLocks noChangeArrowheads="1"/>
          </p:cNvSpPr>
          <p:nvPr/>
        </p:nvSpPr>
        <p:spPr bwMode="auto">
          <a:xfrm>
            <a:off x="681038" y="482758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3" name="Rectangle 104"/>
          <p:cNvSpPr>
            <a:spLocks noChangeArrowheads="1"/>
          </p:cNvSpPr>
          <p:nvPr/>
        </p:nvSpPr>
        <p:spPr bwMode="auto">
          <a:xfrm>
            <a:off x="681038" y="45021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4" name="Rectangle 105"/>
          <p:cNvSpPr>
            <a:spLocks noChangeArrowheads="1"/>
          </p:cNvSpPr>
          <p:nvPr/>
        </p:nvSpPr>
        <p:spPr bwMode="auto">
          <a:xfrm>
            <a:off x="681038" y="41767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5" name="Rectangle 106"/>
          <p:cNvSpPr>
            <a:spLocks noChangeArrowheads="1"/>
          </p:cNvSpPr>
          <p:nvPr/>
        </p:nvSpPr>
        <p:spPr bwMode="auto">
          <a:xfrm>
            <a:off x="681038" y="38512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6" name="Rectangle 107"/>
          <p:cNvSpPr>
            <a:spLocks noChangeArrowheads="1"/>
          </p:cNvSpPr>
          <p:nvPr/>
        </p:nvSpPr>
        <p:spPr bwMode="auto">
          <a:xfrm>
            <a:off x="681038" y="352742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7" name="Rectangle 108"/>
          <p:cNvSpPr>
            <a:spLocks noChangeArrowheads="1"/>
          </p:cNvSpPr>
          <p:nvPr/>
        </p:nvSpPr>
        <p:spPr bwMode="auto">
          <a:xfrm>
            <a:off x="681038" y="32115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8" name="Rectangle 109"/>
          <p:cNvSpPr>
            <a:spLocks noChangeArrowheads="1"/>
          </p:cNvSpPr>
          <p:nvPr/>
        </p:nvSpPr>
        <p:spPr bwMode="auto">
          <a:xfrm>
            <a:off x="681038" y="28860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29" name="Rectangle 110"/>
          <p:cNvSpPr>
            <a:spLocks noChangeArrowheads="1"/>
          </p:cNvSpPr>
          <p:nvPr/>
        </p:nvSpPr>
        <p:spPr bwMode="auto">
          <a:xfrm>
            <a:off x="681038" y="256222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30" name="Rectangle 111"/>
          <p:cNvSpPr>
            <a:spLocks noChangeArrowheads="1"/>
          </p:cNvSpPr>
          <p:nvPr/>
        </p:nvSpPr>
        <p:spPr bwMode="auto">
          <a:xfrm>
            <a:off x="681038" y="223678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1.1e5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31" name="Rectangle 112"/>
          <p:cNvSpPr>
            <a:spLocks noChangeArrowheads="1"/>
          </p:cNvSpPr>
          <p:nvPr/>
        </p:nvSpPr>
        <p:spPr bwMode="auto">
          <a:xfrm>
            <a:off x="681038" y="1911350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32" name="Rectangle 113"/>
          <p:cNvSpPr>
            <a:spLocks noChangeArrowheads="1"/>
          </p:cNvSpPr>
          <p:nvPr/>
        </p:nvSpPr>
        <p:spPr bwMode="auto">
          <a:xfrm>
            <a:off x="681038" y="1585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1.3e5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33" name="Rectangle 114"/>
          <p:cNvSpPr>
            <a:spLocks noChangeArrowheads="1"/>
          </p:cNvSpPr>
          <p:nvPr/>
        </p:nvSpPr>
        <p:spPr bwMode="auto">
          <a:xfrm>
            <a:off x="681038" y="1260475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34" name="Rectangle 115"/>
          <p:cNvSpPr>
            <a:spLocks noChangeArrowheads="1"/>
          </p:cNvSpPr>
          <p:nvPr/>
        </p:nvSpPr>
        <p:spPr bwMode="auto">
          <a:xfrm rot="5400000">
            <a:off x="-196850" y="3476625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635" name="Freeform 116"/>
          <p:cNvSpPr>
            <a:spLocks/>
          </p:cNvSpPr>
          <p:nvPr/>
        </p:nvSpPr>
        <p:spPr bwMode="auto">
          <a:xfrm>
            <a:off x="1281113" y="5619750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36" name="Freeform 117"/>
          <p:cNvSpPr>
            <a:spLocks/>
          </p:cNvSpPr>
          <p:nvPr/>
        </p:nvSpPr>
        <p:spPr bwMode="auto">
          <a:xfrm>
            <a:off x="1311275" y="5264150"/>
            <a:ext cx="7215188" cy="630238"/>
          </a:xfrm>
          <a:custGeom>
            <a:avLst/>
            <a:gdLst>
              <a:gd name="T0" fmla="*/ 0 w 710"/>
              <a:gd name="T1" fmla="*/ 62 h 62"/>
              <a:gd name="T2" fmla="*/ 0 w 710"/>
              <a:gd name="T3" fmla="*/ 62 h 62"/>
              <a:gd name="T4" fmla="*/ 468 w 710"/>
              <a:gd name="T5" fmla="*/ 62 h 62"/>
              <a:gd name="T6" fmla="*/ 469 w 710"/>
              <a:gd name="T7" fmla="*/ 62 h 62"/>
              <a:gd name="T8" fmla="*/ 469 w 710"/>
              <a:gd name="T9" fmla="*/ 62 h 62"/>
              <a:gd name="T10" fmla="*/ 470 w 710"/>
              <a:gd name="T11" fmla="*/ 62 h 62"/>
              <a:gd name="T12" fmla="*/ 470 w 710"/>
              <a:gd name="T13" fmla="*/ 62 h 62"/>
              <a:gd name="T14" fmla="*/ 471 w 710"/>
              <a:gd name="T15" fmla="*/ 62 h 62"/>
              <a:gd name="T16" fmla="*/ 471 w 710"/>
              <a:gd name="T17" fmla="*/ 62 h 62"/>
              <a:gd name="T18" fmla="*/ 472 w 710"/>
              <a:gd name="T19" fmla="*/ 62 h 62"/>
              <a:gd name="T20" fmla="*/ 473 w 710"/>
              <a:gd name="T21" fmla="*/ 62 h 62"/>
              <a:gd name="T22" fmla="*/ 473 w 710"/>
              <a:gd name="T23" fmla="*/ 62 h 62"/>
              <a:gd name="T24" fmla="*/ 474 w 710"/>
              <a:gd name="T25" fmla="*/ 55 h 62"/>
              <a:gd name="T26" fmla="*/ 474 w 710"/>
              <a:gd name="T27" fmla="*/ 57 h 62"/>
              <a:gd name="T28" fmla="*/ 475 w 710"/>
              <a:gd name="T29" fmla="*/ 54 h 62"/>
              <a:gd name="T30" fmla="*/ 476 w 710"/>
              <a:gd name="T31" fmla="*/ 53 h 62"/>
              <a:gd name="T32" fmla="*/ 476 w 710"/>
              <a:gd name="T33" fmla="*/ 42 h 62"/>
              <a:gd name="T34" fmla="*/ 477 w 710"/>
              <a:gd name="T35" fmla="*/ 27 h 62"/>
              <a:gd name="T36" fmla="*/ 477 w 710"/>
              <a:gd name="T37" fmla="*/ 11 h 62"/>
              <a:gd name="T38" fmla="*/ 478 w 710"/>
              <a:gd name="T39" fmla="*/ 6 h 62"/>
              <a:gd name="T40" fmla="*/ 479 w 710"/>
              <a:gd name="T41" fmla="*/ 0 h 62"/>
              <a:gd name="T42" fmla="*/ 480 w 710"/>
              <a:gd name="T43" fmla="*/ 15 h 62"/>
              <a:gd name="T44" fmla="*/ 480 w 710"/>
              <a:gd name="T45" fmla="*/ 31 h 62"/>
              <a:gd name="T46" fmla="*/ 481 w 710"/>
              <a:gd name="T47" fmla="*/ 36 h 62"/>
              <a:gd name="T48" fmla="*/ 481 w 710"/>
              <a:gd name="T49" fmla="*/ 44 h 62"/>
              <a:gd name="T50" fmla="*/ 482 w 710"/>
              <a:gd name="T51" fmla="*/ 50 h 62"/>
              <a:gd name="T52" fmla="*/ 483 w 710"/>
              <a:gd name="T53" fmla="*/ 47 h 62"/>
              <a:gd name="T54" fmla="*/ 483 w 710"/>
              <a:gd name="T55" fmla="*/ 52 h 62"/>
              <a:gd name="T56" fmla="*/ 484 w 710"/>
              <a:gd name="T57" fmla="*/ 52 h 62"/>
              <a:gd name="T58" fmla="*/ 485 w 710"/>
              <a:gd name="T59" fmla="*/ 56 h 62"/>
              <a:gd name="T60" fmla="*/ 485 w 710"/>
              <a:gd name="T61" fmla="*/ 52 h 62"/>
              <a:gd name="T62" fmla="*/ 486 w 710"/>
              <a:gd name="T63" fmla="*/ 53 h 62"/>
              <a:gd name="T64" fmla="*/ 486 w 710"/>
              <a:gd name="T65" fmla="*/ 53 h 62"/>
              <a:gd name="T66" fmla="*/ 487 w 710"/>
              <a:gd name="T67" fmla="*/ 55 h 62"/>
              <a:gd name="T68" fmla="*/ 488 w 710"/>
              <a:gd name="T69" fmla="*/ 53 h 62"/>
              <a:gd name="T70" fmla="*/ 488 w 710"/>
              <a:gd name="T71" fmla="*/ 49 h 62"/>
              <a:gd name="T72" fmla="*/ 489 w 710"/>
              <a:gd name="T73" fmla="*/ 52 h 62"/>
              <a:gd name="T74" fmla="*/ 489 w 710"/>
              <a:gd name="T75" fmla="*/ 54 h 62"/>
              <a:gd name="T76" fmla="*/ 490 w 710"/>
              <a:gd name="T77" fmla="*/ 51 h 62"/>
              <a:gd name="T78" fmla="*/ 490 w 710"/>
              <a:gd name="T79" fmla="*/ 49 h 62"/>
              <a:gd name="T80" fmla="*/ 491 w 710"/>
              <a:gd name="T81" fmla="*/ 53 h 62"/>
              <a:gd name="T82" fmla="*/ 492 w 710"/>
              <a:gd name="T83" fmla="*/ 54 h 62"/>
              <a:gd name="T84" fmla="*/ 492 w 710"/>
              <a:gd name="T85" fmla="*/ 49 h 62"/>
              <a:gd name="T86" fmla="*/ 493 w 710"/>
              <a:gd name="T87" fmla="*/ 54 h 62"/>
              <a:gd name="T88" fmla="*/ 494 w 710"/>
              <a:gd name="T89" fmla="*/ 52 h 62"/>
              <a:gd name="T90" fmla="*/ 494 w 710"/>
              <a:gd name="T91" fmla="*/ 53 h 62"/>
              <a:gd name="T92" fmla="*/ 495 w 710"/>
              <a:gd name="T93" fmla="*/ 52 h 62"/>
              <a:gd name="T94" fmla="*/ 496 w 710"/>
              <a:gd name="T95" fmla="*/ 47 h 62"/>
              <a:gd name="T96" fmla="*/ 497 w 710"/>
              <a:gd name="T97" fmla="*/ 48 h 62"/>
              <a:gd name="T98" fmla="*/ 497 w 710"/>
              <a:gd name="T99" fmla="*/ 62 h 62"/>
              <a:gd name="T100" fmla="*/ 498 w 710"/>
              <a:gd name="T101" fmla="*/ 62 h 62"/>
              <a:gd name="T102" fmla="*/ 498 w 710"/>
              <a:gd name="T103" fmla="*/ 62 h 62"/>
              <a:gd name="T104" fmla="*/ 499 w 710"/>
              <a:gd name="T105" fmla="*/ 62 h 62"/>
              <a:gd name="T106" fmla="*/ 500 w 710"/>
              <a:gd name="T107" fmla="*/ 62 h 62"/>
              <a:gd name="T108" fmla="*/ 501 w 710"/>
              <a:gd name="T109" fmla="*/ 62 h 62"/>
              <a:gd name="T110" fmla="*/ 501 w 710"/>
              <a:gd name="T111" fmla="*/ 62 h 62"/>
              <a:gd name="T112" fmla="*/ 502 w 710"/>
              <a:gd name="T113" fmla="*/ 62 h 62"/>
              <a:gd name="T114" fmla="*/ 502 w 710"/>
              <a:gd name="T115" fmla="*/ 62 h 62"/>
              <a:gd name="T116" fmla="*/ 503 w 710"/>
              <a:gd name="T117" fmla="*/ 62 h 62"/>
              <a:gd name="T118" fmla="*/ 710 w 710"/>
              <a:gd name="T119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10" h="62">
                <a:moveTo>
                  <a:pt x="0" y="62"/>
                </a:moveTo>
                <a:lnTo>
                  <a:pt x="0" y="62"/>
                </a:lnTo>
                <a:lnTo>
                  <a:pt x="468" y="62"/>
                </a:lnTo>
                <a:lnTo>
                  <a:pt x="469" y="62"/>
                </a:lnTo>
                <a:lnTo>
                  <a:pt x="469" y="62"/>
                </a:lnTo>
                <a:lnTo>
                  <a:pt x="470" y="62"/>
                </a:lnTo>
                <a:lnTo>
                  <a:pt x="470" y="62"/>
                </a:lnTo>
                <a:lnTo>
                  <a:pt x="471" y="62"/>
                </a:lnTo>
                <a:lnTo>
                  <a:pt x="471" y="62"/>
                </a:lnTo>
                <a:lnTo>
                  <a:pt x="472" y="62"/>
                </a:lnTo>
                <a:lnTo>
                  <a:pt x="473" y="62"/>
                </a:lnTo>
                <a:lnTo>
                  <a:pt x="473" y="62"/>
                </a:lnTo>
                <a:lnTo>
                  <a:pt x="474" y="55"/>
                </a:lnTo>
                <a:lnTo>
                  <a:pt x="474" y="57"/>
                </a:lnTo>
                <a:lnTo>
                  <a:pt x="475" y="54"/>
                </a:lnTo>
                <a:lnTo>
                  <a:pt x="476" y="53"/>
                </a:lnTo>
                <a:lnTo>
                  <a:pt x="476" y="42"/>
                </a:lnTo>
                <a:lnTo>
                  <a:pt x="477" y="27"/>
                </a:lnTo>
                <a:lnTo>
                  <a:pt x="477" y="11"/>
                </a:lnTo>
                <a:lnTo>
                  <a:pt x="478" y="6"/>
                </a:lnTo>
                <a:lnTo>
                  <a:pt x="479" y="0"/>
                </a:lnTo>
                <a:lnTo>
                  <a:pt x="480" y="15"/>
                </a:lnTo>
                <a:lnTo>
                  <a:pt x="480" y="31"/>
                </a:lnTo>
                <a:lnTo>
                  <a:pt x="481" y="36"/>
                </a:lnTo>
                <a:lnTo>
                  <a:pt x="481" y="44"/>
                </a:lnTo>
                <a:lnTo>
                  <a:pt x="482" y="50"/>
                </a:lnTo>
                <a:lnTo>
                  <a:pt x="483" y="47"/>
                </a:lnTo>
                <a:lnTo>
                  <a:pt x="483" y="52"/>
                </a:lnTo>
                <a:lnTo>
                  <a:pt x="484" y="52"/>
                </a:lnTo>
                <a:lnTo>
                  <a:pt x="485" y="56"/>
                </a:lnTo>
                <a:lnTo>
                  <a:pt x="485" y="52"/>
                </a:lnTo>
                <a:lnTo>
                  <a:pt x="486" y="53"/>
                </a:lnTo>
                <a:lnTo>
                  <a:pt x="486" y="53"/>
                </a:lnTo>
                <a:lnTo>
                  <a:pt x="487" y="55"/>
                </a:lnTo>
                <a:lnTo>
                  <a:pt x="488" y="53"/>
                </a:lnTo>
                <a:lnTo>
                  <a:pt x="488" y="49"/>
                </a:lnTo>
                <a:lnTo>
                  <a:pt x="489" y="52"/>
                </a:lnTo>
                <a:lnTo>
                  <a:pt x="489" y="54"/>
                </a:lnTo>
                <a:lnTo>
                  <a:pt x="490" y="51"/>
                </a:lnTo>
                <a:lnTo>
                  <a:pt x="490" y="49"/>
                </a:lnTo>
                <a:lnTo>
                  <a:pt x="491" y="53"/>
                </a:lnTo>
                <a:lnTo>
                  <a:pt x="492" y="54"/>
                </a:lnTo>
                <a:lnTo>
                  <a:pt x="492" y="49"/>
                </a:lnTo>
                <a:lnTo>
                  <a:pt x="493" y="54"/>
                </a:lnTo>
                <a:lnTo>
                  <a:pt x="494" y="52"/>
                </a:lnTo>
                <a:lnTo>
                  <a:pt x="494" y="53"/>
                </a:lnTo>
                <a:lnTo>
                  <a:pt x="495" y="52"/>
                </a:lnTo>
                <a:lnTo>
                  <a:pt x="496" y="47"/>
                </a:lnTo>
                <a:lnTo>
                  <a:pt x="497" y="48"/>
                </a:lnTo>
                <a:lnTo>
                  <a:pt x="497" y="62"/>
                </a:lnTo>
                <a:lnTo>
                  <a:pt x="498" y="62"/>
                </a:lnTo>
                <a:lnTo>
                  <a:pt x="498" y="62"/>
                </a:lnTo>
                <a:lnTo>
                  <a:pt x="499" y="62"/>
                </a:lnTo>
                <a:lnTo>
                  <a:pt x="500" y="62"/>
                </a:lnTo>
                <a:lnTo>
                  <a:pt x="501" y="62"/>
                </a:lnTo>
                <a:lnTo>
                  <a:pt x="501" y="62"/>
                </a:lnTo>
                <a:lnTo>
                  <a:pt x="502" y="62"/>
                </a:lnTo>
                <a:lnTo>
                  <a:pt x="502" y="62"/>
                </a:lnTo>
                <a:lnTo>
                  <a:pt x="503" y="62"/>
                </a:lnTo>
                <a:lnTo>
                  <a:pt x="710" y="62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37" name="Freeform 118"/>
          <p:cNvSpPr>
            <a:spLocks/>
          </p:cNvSpPr>
          <p:nvPr/>
        </p:nvSpPr>
        <p:spPr bwMode="auto">
          <a:xfrm>
            <a:off x="1311275" y="1250950"/>
            <a:ext cx="7215188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468 w 710"/>
              <a:gd name="T5" fmla="*/ 457 h 457"/>
              <a:gd name="T6" fmla="*/ 469 w 710"/>
              <a:gd name="T7" fmla="*/ 457 h 457"/>
              <a:gd name="T8" fmla="*/ 469 w 710"/>
              <a:gd name="T9" fmla="*/ 457 h 457"/>
              <a:gd name="T10" fmla="*/ 470 w 710"/>
              <a:gd name="T11" fmla="*/ 457 h 457"/>
              <a:gd name="T12" fmla="*/ 470 w 710"/>
              <a:gd name="T13" fmla="*/ 457 h 457"/>
              <a:gd name="T14" fmla="*/ 471 w 710"/>
              <a:gd name="T15" fmla="*/ 457 h 457"/>
              <a:gd name="T16" fmla="*/ 471 w 710"/>
              <a:gd name="T17" fmla="*/ 457 h 457"/>
              <a:gd name="T18" fmla="*/ 472 w 710"/>
              <a:gd name="T19" fmla="*/ 457 h 457"/>
              <a:gd name="T20" fmla="*/ 473 w 710"/>
              <a:gd name="T21" fmla="*/ 457 h 457"/>
              <a:gd name="T22" fmla="*/ 473 w 710"/>
              <a:gd name="T23" fmla="*/ 457 h 457"/>
              <a:gd name="T24" fmla="*/ 474 w 710"/>
              <a:gd name="T25" fmla="*/ 455 h 457"/>
              <a:gd name="T26" fmla="*/ 474 w 710"/>
              <a:gd name="T27" fmla="*/ 452 h 457"/>
              <a:gd name="T28" fmla="*/ 475 w 710"/>
              <a:gd name="T29" fmla="*/ 442 h 457"/>
              <a:gd name="T30" fmla="*/ 476 w 710"/>
              <a:gd name="T31" fmla="*/ 409 h 457"/>
              <a:gd name="T32" fmla="*/ 476 w 710"/>
              <a:gd name="T33" fmla="*/ 334 h 457"/>
              <a:gd name="T34" fmla="*/ 477 w 710"/>
              <a:gd name="T35" fmla="*/ 209 h 457"/>
              <a:gd name="T36" fmla="*/ 477 w 710"/>
              <a:gd name="T37" fmla="*/ 42 h 457"/>
              <a:gd name="T38" fmla="*/ 478 w 710"/>
              <a:gd name="T39" fmla="*/ 0 h 457"/>
              <a:gd name="T40" fmla="*/ 479 w 710"/>
              <a:gd name="T41" fmla="*/ 24 h 457"/>
              <a:gd name="T42" fmla="*/ 480 w 710"/>
              <a:gd name="T43" fmla="*/ 111 h 457"/>
              <a:gd name="T44" fmla="*/ 480 w 710"/>
              <a:gd name="T45" fmla="*/ 236 h 457"/>
              <a:gd name="T46" fmla="*/ 481 w 710"/>
              <a:gd name="T47" fmla="*/ 296 h 457"/>
              <a:gd name="T48" fmla="*/ 481 w 710"/>
              <a:gd name="T49" fmla="*/ 350 h 457"/>
              <a:gd name="T50" fmla="*/ 482 w 710"/>
              <a:gd name="T51" fmla="*/ 391 h 457"/>
              <a:gd name="T52" fmla="*/ 483 w 710"/>
              <a:gd name="T53" fmla="*/ 418 h 457"/>
              <a:gd name="T54" fmla="*/ 483 w 710"/>
              <a:gd name="T55" fmla="*/ 434 h 457"/>
              <a:gd name="T56" fmla="*/ 484 w 710"/>
              <a:gd name="T57" fmla="*/ 433 h 457"/>
              <a:gd name="T58" fmla="*/ 485 w 710"/>
              <a:gd name="T59" fmla="*/ 443 h 457"/>
              <a:gd name="T60" fmla="*/ 485 w 710"/>
              <a:gd name="T61" fmla="*/ 445 h 457"/>
              <a:gd name="T62" fmla="*/ 486 w 710"/>
              <a:gd name="T63" fmla="*/ 446 h 457"/>
              <a:gd name="T64" fmla="*/ 486 w 710"/>
              <a:gd name="T65" fmla="*/ 448 h 457"/>
              <a:gd name="T66" fmla="*/ 487 w 710"/>
              <a:gd name="T67" fmla="*/ 452 h 457"/>
              <a:gd name="T68" fmla="*/ 488 w 710"/>
              <a:gd name="T69" fmla="*/ 450 h 457"/>
              <a:gd name="T70" fmla="*/ 488 w 710"/>
              <a:gd name="T71" fmla="*/ 450 h 457"/>
              <a:gd name="T72" fmla="*/ 489 w 710"/>
              <a:gd name="T73" fmla="*/ 451 h 457"/>
              <a:gd name="T74" fmla="*/ 489 w 710"/>
              <a:gd name="T75" fmla="*/ 453 h 457"/>
              <a:gd name="T76" fmla="*/ 490 w 710"/>
              <a:gd name="T77" fmla="*/ 452 h 457"/>
              <a:gd name="T78" fmla="*/ 490 w 710"/>
              <a:gd name="T79" fmla="*/ 452 h 457"/>
              <a:gd name="T80" fmla="*/ 491 w 710"/>
              <a:gd name="T81" fmla="*/ 453 h 457"/>
              <a:gd name="T82" fmla="*/ 492 w 710"/>
              <a:gd name="T83" fmla="*/ 453 h 457"/>
              <a:gd name="T84" fmla="*/ 492 w 710"/>
              <a:gd name="T85" fmla="*/ 451 h 457"/>
              <a:gd name="T86" fmla="*/ 493 w 710"/>
              <a:gd name="T87" fmla="*/ 451 h 457"/>
              <a:gd name="T88" fmla="*/ 494 w 710"/>
              <a:gd name="T89" fmla="*/ 453 h 457"/>
              <a:gd name="T90" fmla="*/ 494 w 710"/>
              <a:gd name="T91" fmla="*/ 454 h 457"/>
              <a:gd name="T92" fmla="*/ 495 w 710"/>
              <a:gd name="T93" fmla="*/ 454 h 457"/>
              <a:gd name="T94" fmla="*/ 496 w 710"/>
              <a:gd name="T95" fmla="*/ 455 h 457"/>
              <a:gd name="T96" fmla="*/ 497 w 710"/>
              <a:gd name="T97" fmla="*/ 452 h 457"/>
              <a:gd name="T98" fmla="*/ 497 w 710"/>
              <a:gd name="T99" fmla="*/ 457 h 457"/>
              <a:gd name="T100" fmla="*/ 498 w 710"/>
              <a:gd name="T101" fmla="*/ 457 h 457"/>
              <a:gd name="T102" fmla="*/ 498 w 710"/>
              <a:gd name="T103" fmla="*/ 457 h 457"/>
              <a:gd name="T104" fmla="*/ 499 w 710"/>
              <a:gd name="T105" fmla="*/ 457 h 457"/>
              <a:gd name="T106" fmla="*/ 500 w 710"/>
              <a:gd name="T107" fmla="*/ 457 h 457"/>
              <a:gd name="T108" fmla="*/ 501 w 710"/>
              <a:gd name="T109" fmla="*/ 457 h 457"/>
              <a:gd name="T110" fmla="*/ 501 w 710"/>
              <a:gd name="T111" fmla="*/ 457 h 457"/>
              <a:gd name="T112" fmla="*/ 502 w 710"/>
              <a:gd name="T113" fmla="*/ 457 h 457"/>
              <a:gd name="T114" fmla="*/ 502 w 710"/>
              <a:gd name="T115" fmla="*/ 457 h 457"/>
              <a:gd name="T116" fmla="*/ 503 w 710"/>
              <a:gd name="T117" fmla="*/ 457 h 457"/>
              <a:gd name="T118" fmla="*/ 710 w 710"/>
              <a:gd name="T119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468" y="457"/>
                </a:lnTo>
                <a:lnTo>
                  <a:pt x="469" y="457"/>
                </a:lnTo>
                <a:lnTo>
                  <a:pt x="469" y="457"/>
                </a:lnTo>
                <a:lnTo>
                  <a:pt x="470" y="457"/>
                </a:lnTo>
                <a:lnTo>
                  <a:pt x="470" y="457"/>
                </a:lnTo>
                <a:lnTo>
                  <a:pt x="471" y="457"/>
                </a:lnTo>
                <a:lnTo>
                  <a:pt x="471" y="457"/>
                </a:lnTo>
                <a:lnTo>
                  <a:pt x="472" y="457"/>
                </a:lnTo>
                <a:lnTo>
                  <a:pt x="473" y="457"/>
                </a:lnTo>
                <a:lnTo>
                  <a:pt x="473" y="457"/>
                </a:lnTo>
                <a:lnTo>
                  <a:pt x="474" y="455"/>
                </a:lnTo>
                <a:lnTo>
                  <a:pt x="474" y="452"/>
                </a:lnTo>
                <a:lnTo>
                  <a:pt x="475" y="442"/>
                </a:lnTo>
                <a:lnTo>
                  <a:pt x="476" y="409"/>
                </a:lnTo>
                <a:lnTo>
                  <a:pt x="476" y="334"/>
                </a:lnTo>
                <a:lnTo>
                  <a:pt x="477" y="209"/>
                </a:lnTo>
                <a:lnTo>
                  <a:pt x="477" y="42"/>
                </a:lnTo>
                <a:lnTo>
                  <a:pt x="478" y="0"/>
                </a:lnTo>
                <a:lnTo>
                  <a:pt x="479" y="24"/>
                </a:lnTo>
                <a:lnTo>
                  <a:pt x="480" y="111"/>
                </a:lnTo>
                <a:lnTo>
                  <a:pt x="480" y="236"/>
                </a:lnTo>
                <a:lnTo>
                  <a:pt x="481" y="296"/>
                </a:lnTo>
                <a:lnTo>
                  <a:pt x="481" y="350"/>
                </a:lnTo>
                <a:lnTo>
                  <a:pt x="482" y="391"/>
                </a:lnTo>
                <a:lnTo>
                  <a:pt x="483" y="418"/>
                </a:lnTo>
                <a:lnTo>
                  <a:pt x="483" y="434"/>
                </a:lnTo>
                <a:lnTo>
                  <a:pt x="484" y="433"/>
                </a:lnTo>
                <a:lnTo>
                  <a:pt x="485" y="443"/>
                </a:lnTo>
                <a:lnTo>
                  <a:pt x="485" y="445"/>
                </a:lnTo>
                <a:lnTo>
                  <a:pt x="486" y="446"/>
                </a:lnTo>
                <a:lnTo>
                  <a:pt x="486" y="448"/>
                </a:lnTo>
                <a:lnTo>
                  <a:pt x="487" y="452"/>
                </a:lnTo>
                <a:lnTo>
                  <a:pt x="488" y="450"/>
                </a:lnTo>
                <a:lnTo>
                  <a:pt x="488" y="450"/>
                </a:lnTo>
                <a:lnTo>
                  <a:pt x="489" y="451"/>
                </a:lnTo>
                <a:lnTo>
                  <a:pt x="489" y="453"/>
                </a:lnTo>
                <a:lnTo>
                  <a:pt x="490" y="452"/>
                </a:lnTo>
                <a:lnTo>
                  <a:pt x="490" y="452"/>
                </a:lnTo>
                <a:lnTo>
                  <a:pt x="491" y="453"/>
                </a:lnTo>
                <a:lnTo>
                  <a:pt x="492" y="453"/>
                </a:lnTo>
                <a:lnTo>
                  <a:pt x="492" y="451"/>
                </a:lnTo>
                <a:lnTo>
                  <a:pt x="493" y="451"/>
                </a:lnTo>
                <a:lnTo>
                  <a:pt x="494" y="453"/>
                </a:lnTo>
                <a:lnTo>
                  <a:pt x="494" y="454"/>
                </a:lnTo>
                <a:lnTo>
                  <a:pt x="495" y="454"/>
                </a:lnTo>
                <a:lnTo>
                  <a:pt x="496" y="455"/>
                </a:lnTo>
                <a:lnTo>
                  <a:pt x="497" y="452"/>
                </a:lnTo>
                <a:lnTo>
                  <a:pt x="497" y="457"/>
                </a:lnTo>
                <a:lnTo>
                  <a:pt x="498" y="457"/>
                </a:lnTo>
                <a:lnTo>
                  <a:pt x="498" y="457"/>
                </a:lnTo>
                <a:lnTo>
                  <a:pt x="499" y="457"/>
                </a:lnTo>
                <a:lnTo>
                  <a:pt x="500" y="457"/>
                </a:lnTo>
                <a:lnTo>
                  <a:pt x="501" y="457"/>
                </a:lnTo>
                <a:lnTo>
                  <a:pt x="501" y="457"/>
                </a:lnTo>
                <a:lnTo>
                  <a:pt x="502" y="457"/>
                </a:lnTo>
                <a:lnTo>
                  <a:pt x="502" y="457"/>
                </a:lnTo>
                <a:lnTo>
                  <a:pt x="503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638" name="Rectangle 119"/>
          <p:cNvSpPr>
            <a:spLocks noChangeArrowheads="1"/>
          </p:cNvSpPr>
          <p:nvPr/>
        </p:nvSpPr>
        <p:spPr bwMode="auto">
          <a:xfrm>
            <a:off x="5900738" y="1077913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13.81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193472-1C64-4007-8748-5FB03E4D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22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7FEE8E-045E-4011-9E17-2BACF798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963863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7594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752475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465635" y="1108075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77849" y="549275"/>
            <a:ext cx="80486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249.000/149.100 amu Expected RT: 8.5 ID: Sporogen AO </a:t>
            </a:r>
            <a:r>
              <a:rPr lang="de-DE" altLang="de-DE" sz="1400" dirty="0">
                <a:solidFill>
                  <a:srgbClr val="000000"/>
                </a:solidFill>
              </a:rPr>
              <a:t>from</a:t>
            </a:r>
            <a:r>
              <a:rPr lang="de-DE" altLang="de-DE" sz="1400" i="1" dirty="0">
                <a:solidFill>
                  <a:srgbClr val="000000"/>
                </a:solidFill>
              </a:rPr>
              <a:t> Aspergillus flavus</a:t>
            </a:r>
            <a:r>
              <a:rPr lang="de-DE" altLang="de-DE" sz="1400" dirty="0">
                <a:solidFill>
                  <a:srgbClr val="000000"/>
                </a:solidFill>
              </a:rPr>
              <a:t> (DTO 417-F8)</a:t>
            </a:r>
            <a:endParaRPr lang="de-DE" altLang="de-DE" sz="1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465635" y="5751513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82123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167310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522910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878510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22458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58018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93578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28027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63587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981947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337547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693147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03922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39482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75042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7094910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450510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79658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815218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507785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96" name="Line 34"/>
          <p:cNvSpPr>
            <a:spLocks noChangeShapeType="1"/>
          </p:cNvSpPr>
          <p:nvPr/>
        </p:nvSpPr>
        <p:spPr bwMode="auto">
          <a:xfrm>
            <a:off x="2167310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97" name="Line 35"/>
          <p:cNvSpPr>
            <a:spLocks noChangeShapeType="1"/>
          </p:cNvSpPr>
          <p:nvPr/>
        </p:nvSpPr>
        <p:spPr bwMode="auto">
          <a:xfrm>
            <a:off x="2878510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99" name="Line 36"/>
          <p:cNvSpPr>
            <a:spLocks noChangeShapeType="1"/>
          </p:cNvSpPr>
          <p:nvPr/>
        </p:nvSpPr>
        <p:spPr bwMode="auto">
          <a:xfrm>
            <a:off x="3580185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0" name="Line 37"/>
          <p:cNvSpPr>
            <a:spLocks noChangeShapeType="1"/>
          </p:cNvSpPr>
          <p:nvPr/>
        </p:nvSpPr>
        <p:spPr bwMode="auto">
          <a:xfrm>
            <a:off x="4280272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1" name="Line 38"/>
          <p:cNvSpPr>
            <a:spLocks noChangeShapeType="1"/>
          </p:cNvSpPr>
          <p:nvPr/>
        </p:nvSpPr>
        <p:spPr bwMode="auto">
          <a:xfrm>
            <a:off x="4981947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2" name="Line 39"/>
          <p:cNvSpPr>
            <a:spLocks noChangeShapeType="1"/>
          </p:cNvSpPr>
          <p:nvPr/>
        </p:nvSpPr>
        <p:spPr bwMode="auto">
          <a:xfrm>
            <a:off x="5693147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3" name="Line 40"/>
          <p:cNvSpPr>
            <a:spLocks noChangeShapeType="1"/>
          </p:cNvSpPr>
          <p:nvPr/>
        </p:nvSpPr>
        <p:spPr bwMode="auto">
          <a:xfrm>
            <a:off x="6394822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4" name="Line 41"/>
          <p:cNvSpPr>
            <a:spLocks noChangeShapeType="1"/>
          </p:cNvSpPr>
          <p:nvPr/>
        </p:nvSpPr>
        <p:spPr bwMode="auto">
          <a:xfrm>
            <a:off x="7094910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5" name="Line 42"/>
          <p:cNvSpPr>
            <a:spLocks noChangeShapeType="1"/>
          </p:cNvSpPr>
          <p:nvPr/>
        </p:nvSpPr>
        <p:spPr bwMode="auto">
          <a:xfrm>
            <a:off x="7796585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6" name="Line 43"/>
          <p:cNvSpPr>
            <a:spLocks noChangeShapeType="1"/>
          </p:cNvSpPr>
          <p:nvPr/>
        </p:nvSpPr>
        <p:spPr bwMode="auto">
          <a:xfrm>
            <a:off x="8507785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7" name="Rectangle 44"/>
          <p:cNvSpPr>
            <a:spLocks noChangeArrowheads="1"/>
          </p:cNvSpPr>
          <p:nvPr/>
        </p:nvSpPr>
        <p:spPr bwMode="auto">
          <a:xfrm>
            <a:off x="2070472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45"/>
          <p:cNvSpPr>
            <a:spLocks noChangeArrowheads="1"/>
          </p:cNvSpPr>
          <p:nvPr/>
        </p:nvSpPr>
        <p:spPr bwMode="auto">
          <a:xfrm>
            <a:off x="2781672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46"/>
          <p:cNvSpPr>
            <a:spLocks noChangeArrowheads="1"/>
          </p:cNvSpPr>
          <p:nvPr/>
        </p:nvSpPr>
        <p:spPr bwMode="auto">
          <a:xfrm>
            <a:off x="3483347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47"/>
          <p:cNvSpPr>
            <a:spLocks noChangeArrowheads="1"/>
          </p:cNvSpPr>
          <p:nvPr/>
        </p:nvSpPr>
        <p:spPr bwMode="auto">
          <a:xfrm>
            <a:off x="4183435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48"/>
          <p:cNvSpPr>
            <a:spLocks noChangeArrowheads="1"/>
          </p:cNvSpPr>
          <p:nvPr/>
        </p:nvSpPr>
        <p:spPr bwMode="auto">
          <a:xfrm>
            <a:off x="4829547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49"/>
          <p:cNvSpPr>
            <a:spLocks noChangeArrowheads="1"/>
          </p:cNvSpPr>
          <p:nvPr/>
        </p:nvSpPr>
        <p:spPr bwMode="auto">
          <a:xfrm>
            <a:off x="5540747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Rectangle 50"/>
          <p:cNvSpPr>
            <a:spLocks noChangeArrowheads="1"/>
          </p:cNvSpPr>
          <p:nvPr/>
        </p:nvSpPr>
        <p:spPr bwMode="auto">
          <a:xfrm>
            <a:off x="6242422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Rectangle 51"/>
          <p:cNvSpPr>
            <a:spLocks noChangeArrowheads="1"/>
          </p:cNvSpPr>
          <p:nvPr/>
        </p:nvSpPr>
        <p:spPr bwMode="auto">
          <a:xfrm>
            <a:off x="6942510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Rectangle 52"/>
          <p:cNvSpPr>
            <a:spLocks noChangeArrowheads="1"/>
          </p:cNvSpPr>
          <p:nvPr/>
        </p:nvSpPr>
        <p:spPr bwMode="auto">
          <a:xfrm>
            <a:off x="7644185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6" name="Rectangle 53"/>
          <p:cNvSpPr>
            <a:spLocks noChangeArrowheads="1"/>
          </p:cNvSpPr>
          <p:nvPr/>
        </p:nvSpPr>
        <p:spPr bwMode="auto">
          <a:xfrm>
            <a:off x="8355385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7" name="Rectangle 54"/>
          <p:cNvSpPr>
            <a:spLocks noChangeArrowheads="1"/>
          </p:cNvSpPr>
          <p:nvPr/>
        </p:nvSpPr>
        <p:spPr bwMode="auto">
          <a:xfrm>
            <a:off x="4313238" y="5984875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8" name="Line 55"/>
          <p:cNvSpPr>
            <a:spLocks noChangeShapeType="1"/>
          </p:cNvSpPr>
          <p:nvPr/>
        </p:nvSpPr>
        <p:spPr bwMode="auto">
          <a:xfrm flipV="1">
            <a:off x="1465635" y="1108075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19" name="Line 56"/>
          <p:cNvSpPr>
            <a:spLocks noChangeShapeType="1"/>
          </p:cNvSpPr>
          <p:nvPr/>
        </p:nvSpPr>
        <p:spPr bwMode="auto">
          <a:xfrm flipH="1">
            <a:off x="1456110" y="5751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0" name="Line 57"/>
          <p:cNvSpPr>
            <a:spLocks noChangeShapeType="1"/>
          </p:cNvSpPr>
          <p:nvPr/>
        </p:nvSpPr>
        <p:spPr bwMode="auto">
          <a:xfrm flipH="1">
            <a:off x="1456110" y="55372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1" name="Line 58"/>
          <p:cNvSpPr>
            <a:spLocks noChangeShapeType="1"/>
          </p:cNvSpPr>
          <p:nvPr/>
        </p:nvSpPr>
        <p:spPr bwMode="auto">
          <a:xfrm flipH="1">
            <a:off x="1456110" y="5334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2" name="Line 59"/>
          <p:cNvSpPr>
            <a:spLocks noChangeShapeType="1"/>
          </p:cNvSpPr>
          <p:nvPr/>
        </p:nvSpPr>
        <p:spPr bwMode="auto">
          <a:xfrm flipH="1">
            <a:off x="1456110" y="5121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3" name="Line 60"/>
          <p:cNvSpPr>
            <a:spLocks noChangeShapeType="1"/>
          </p:cNvSpPr>
          <p:nvPr/>
        </p:nvSpPr>
        <p:spPr bwMode="auto">
          <a:xfrm flipH="1">
            <a:off x="1456110" y="4908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4" name="Line 61"/>
          <p:cNvSpPr>
            <a:spLocks noChangeShapeType="1"/>
          </p:cNvSpPr>
          <p:nvPr/>
        </p:nvSpPr>
        <p:spPr bwMode="auto">
          <a:xfrm flipH="1">
            <a:off x="1456110" y="46942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5" name="Line 62"/>
          <p:cNvSpPr>
            <a:spLocks noChangeShapeType="1"/>
          </p:cNvSpPr>
          <p:nvPr/>
        </p:nvSpPr>
        <p:spPr bwMode="auto">
          <a:xfrm flipH="1">
            <a:off x="1456110" y="4491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6" name="Line 63"/>
          <p:cNvSpPr>
            <a:spLocks noChangeShapeType="1"/>
          </p:cNvSpPr>
          <p:nvPr/>
        </p:nvSpPr>
        <p:spPr bwMode="auto">
          <a:xfrm flipH="1">
            <a:off x="1456110" y="4278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7" name="Line 64"/>
          <p:cNvSpPr>
            <a:spLocks noChangeShapeType="1"/>
          </p:cNvSpPr>
          <p:nvPr/>
        </p:nvSpPr>
        <p:spPr bwMode="auto">
          <a:xfrm flipH="1">
            <a:off x="1456110" y="4064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8" name="Line 65"/>
          <p:cNvSpPr>
            <a:spLocks noChangeShapeType="1"/>
          </p:cNvSpPr>
          <p:nvPr/>
        </p:nvSpPr>
        <p:spPr bwMode="auto">
          <a:xfrm flipH="1">
            <a:off x="1456110" y="3851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9" name="Line 66"/>
          <p:cNvSpPr>
            <a:spLocks noChangeShapeType="1"/>
          </p:cNvSpPr>
          <p:nvPr/>
        </p:nvSpPr>
        <p:spPr bwMode="auto">
          <a:xfrm flipH="1">
            <a:off x="1456110" y="3638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0" name="Line 67"/>
          <p:cNvSpPr>
            <a:spLocks noChangeShapeType="1"/>
          </p:cNvSpPr>
          <p:nvPr/>
        </p:nvSpPr>
        <p:spPr bwMode="auto">
          <a:xfrm flipH="1">
            <a:off x="1456110" y="3435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1" name="Line 68"/>
          <p:cNvSpPr>
            <a:spLocks noChangeShapeType="1"/>
          </p:cNvSpPr>
          <p:nvPr/>
        </p:nvSpPr>
        <p:spPr bwMode="auto">
          <a:xfrm flipH="1">
            <a:off x="1456110" y="3221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2" name="Line 69"/>
          <p:cNvSpPr>
            <a:spLocks noChangeShapeType="1"/>
          </p:cNvSpPr>
          <p:nvPr/>
        </p:nvSpPr>
        <p:spPr bwMode="auto">
          <a:xfrm flipH="1">
            <a:off x="1456110" y="3008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3" name="Line 70"/>
          <p:cNvSpPr>
            <a:spLocks noChangeShapeType="1"/>
          </p:cNvSpPr>
          <p:nvPr/>
        </p:nvSpPr>
        <p:spPr bwMode="auto">
          <a:xfrm flipH="1">
            <a:off x="1456110" y="2794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4" name="Line 71"/>
          <p:cNvSpPr>
            <a:spLocks noChangeShapeType="1"/>
          </p:cNvSpPr>
          <p:nvPr/>
        </p:nvSpPr>
        <p:spPr bwMode="auto">
          <a:xfrm flipH="1">
            <a:off x="1456110" y="2590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5" name="Line 72"/>
          <p:cNvSpPr>
            <a:spLocks noChangeShapeType="1"/>
          </p:cNvSpPr>
          <p:nvPr/>
        </p:nvSpPr>
        <p:spPr bwMode="auto">
          <a:xfrm flipH="1">
            <a:off x="1456110" y="2378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6" name="Line 73"/>
          <p:cNvSpPr>
            <a:spLocks noChangeShapeType="1"/>
          </p:cNvSpPr>
          <p:nvPr/>
        </p:nvSpPr>
        <p:spPr bwMode="auto">
          <a:xfrm flipH="1">
            <a:off x="1456110" y="2165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7" name="Line 74"/>
          <p:cNvSpPr>
            <a:spLocks noChangeShapeType="1"/>
          </p:cNvSpPr>
          <p:nvPr/>
        </p:nvSpPr>
        <p:spPr bwMode="auto">
          <a:xfrm flipH="1">
            <a:off x="1456110" y="1951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8" name="Line 75"/>
          <p:cNvSpPr>
            <a:spLocks noChangeShapeType="1"/>
          </p:cNvSpPr>
          <p:nvPr/>
        </p:nvSpPr>
        <p:spPr bwMode="auto">
          <a:xfrm flipH="1">
            <a:off x="1456110" y="1747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9" name="Line 76"/>
          <p:cNvSpPr>
            <a:spLocks noChangeShapeType="1"/>
          </p:cNvSpPr>
          <p:nvPr/>
        </p:nvSpPr>
        <p:spPr bwMode="auto">
          <a:xfrm flipH="1">
            <a:off x="1456110" y="1535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0" name="Line 77"/>
          <p:cNvSpPr>
            <a:spLocks noChangeShapeType="1"/>
          </p:cNvSpPr>
          <p:nvPr/>
        </p:nvSpPr>
        <p:spPr bwMode="auto">
          <a:xfrm flipH="1">
            <a:off x="1456110" y="1320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1" name="Line 78"/>
          <p:cNvSpPr>
            <a:spLocks noChangeShapeType="1"/>
          </p:cNvSpPr>
          <p:nvPr/>
        </p:nvSpPr>
        <p:spPr bwMode="auto">
          <a:xfrm flipH="1">
            <a:off x="1456110" y="1108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2" name="Line 79"/>
          <p:cNvSpPr>
            <a:spLocks noChangeShapeType="1"/>
          </p:cNvSpPr>
          <p:nvPr/>
        </p:nvSpPr>
        <p:spPr bwMode="auto">
          <a:xfrm flipH="1">
            <a:off x="1446585" y="5751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3" name="Line 80"/>
          <p:cNvSpPr>
            <a:spLocks noChangeShapeType="1"/>
          </p:cNvSpPr>
          <p:nvPr/>
        </p:nvSpPr>
        <p:spPr bwMode="auto">
          <a:xfrm flipH="1">
            <a:off x="1446585" y="53340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4" name="Line 81"/>
          <p:cNvSpPr>
            <a:spLocks noChangeShapeType="1"/>
          </p:cNvSpPr>
          <p:nvPr/>
        </p:nvSpPr>
        <p:spPr bwMode="auto">
          <a:xfrm flipH="1">
            <a:off x="1446585" y="4908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5" name="Line 82"/>
          <p:cNvSpPr>
            <a:spLocks noChangeShapeType="1"/>
          </p:cNvSpPr>
          <p:nvPr/>
        </p:nvSpPr>
        <p:spPr bwMode="auto">
          <a:xfrm flipH="1">
            <a:off x="1446585" y="44910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6" name="Line 83"/>
          <p:cNvSpPr>
            <a:spLocks noChangeShapeType="1"/>
          </p:cNvSpPr>
          <p:nvPr/>
        </p:nvSpPr>
        <p:spPr bwMode="auto">
          <a:xfrm flipH="1">
            <a:off x="1446585" y="40640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7" name="Line 84"/>
          <p:cNvSpPr>
            <a:spLocks noChangeShapeType="1"/>
          </p:cNvSpPr>
          <p:nvPr/>
        </p:nvSpPr>
        <p:spPr bwMode="auto">
          <a:xfrm flipH="1">
            <a:off x="1446585" y="3638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8" name="Line 85"/>
          <p:cNvSpPr>
            <a:spLocks noChangeShapeType="1"/>
          </p:cNvSpPr>
          <p:nvPr/>
        </p:nvSpPr>
        <p:spPr bwMode="auto">
          <a:xfrm flipH="1">
            <a:off x="1446585" y="32210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9" name="Line 86"/>
          <p:cNvSpPr>
            <a:spLocks noChangeShapeType="1"/>
          </p:cNvSpPr>
          <p:nvPr/>
        </p:nvSpPr>
        <p:spPr bwMode="auto">
          <a:xfrm flipH="1">
            <a:off x="1446585" y="27940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0" name="Line 87"/>
          <p:cNvSpPr>
            <a:spLocks noChangeShapeType="1"/>
          </p:cNvSpPr>
          <p:nvPr/>
        </p:nvSpPr>
        <p:spPr bwMode="auto">
          <a:xfrm flipH="1">
            <a:off x="1446585" y="2378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1" name="Line 88"/>
          <p:cNvSpPr>
            <a:spLocks noChangeShapeType="1"/>
          </p:cNvSpPr>
          <p:nvPr/>
        </p:nvSpPr>
        <p:spPr bwMode="auto">
          <a:xfrm flipH="1">
            <a:off x="1446585" y="19510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2" name="Line 89"/>
          <p:cNvSpPr>
            <a:spLocks noChangeShapeType="1"/>
          </p:cNvSpPr>
          <p:nvPr/>
        </p:nvSpPr>
        <p:spPr bwMode="auto">
          <a:xfrm flipH="1">
            <a:off x="1446585" y="15351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3" name="Line 90"/>
          <p:cNvSpPr>
            <a:spLocks noChangeShapeType="1"/>
          </p:cNvSpPr>
          <p:nvPr/>
        </p:nvSpPr>
        <p:spPr bwMode="auto">
          <a:xfrm flipH="1">
            <a:off x="1446585" y="1108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4" name="Rectangle 91"/>
          <p:cNvSpPr>
            <a:spLocks noChangeArrowheads="1"/>
          </p:cNvSpPr>
          <p:nvPr/>
        </p:nvSpPr>
        <p:spPr bwMode="auto">
          <a:xfrm>
            <a:off x="948110" y="5649913"/>
            <a:ext cx="4667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5" name="Rectangle 92"/>
          <p:cNvSpPr>
            <a:spLocks noChangeArrowheads="1"/>
          </p:cNvSpPr>
          <p:nvPr/>
        </p:nvSpPr>
        <p:spPr bwMode="auto">
          <a:xfrm>
            <a:off x="611560" y="5232400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6" name="Rectangle 93"/>
          <p:cNvSpPr>
            <a:spLocks noChangeArrowheads="1"/>
          </p:cNvSpPr>
          <p:nvPr/>
        </p:nvSpPr>
        <p:spPr bwMode="auto">
          <a:xfrm>
            <a:off x="611560" y="4806950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7" name="Rectangle 94"/>
          <p:cNvSpPr>
            <a:spLocks noChangeArrowheads="1"/>
          </p:cNvSpPr>
          <p:nvPr/>
        </p:nvSpPr>
        <p:spPr bwMode="auto">
          <a:xfrm>
            <a:off x="611560" y="4389438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8" name="Rectangle 95"/>
          <p:cNvSpPr>
            <a:spLocks noChangeArrowheads="1"/>
          </p:cNvSpPr>
          <p:nvPr/>
        </p:nvSpPr>
        <p:spPr bwMode="auto">
          <a:xfrm>
            <a:off x="611560" y="3962400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9" name="Rectangle 96"/>
          <p:cNvSpPr>
            <a:spLocks noChangeArrowheads="1"/>
          </p:cNvSpPr>
          <p:nvPr/>
        </p:nvSpPr>
        <p:spPr bwMode="auto">
          <a:xfrm>
            <a:off x="611560" y="3546475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0" name="Rectangle 97"/>
          <p:cNvSpPr>
            <a:spLocks noChangeArrowheads="1"/>
          </p:cNvSpPr>
          <p:nvPr/>
        </p:nvSpPr>
        <p:spPr bwMode="auto">
          <a:xfrm>
            <a:off x="611560" y="3119438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1" name="Rectangle 98"/>
          <p:cNvSpPr>
            <a:spLocks noChangeArrowheads="1"/>
          </p:cNvSpPr>
          <p:nvPr/>
        </p:nvSpPr>
        <p:spPr bwMode="auto">
          <a:xfrm>
            <a:off x="611560" y="2703513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2" name="Rectangle 99"/>
          <p:cNvSpPr>
            <a:spLocks noChangeArrowheads="1"/>
          </p:cNvSpPr>
          <p:nvPr/>
        </p:nvSpPr>
        <p:spPr bwMode="auto">
          <a:xfrm>
            <a:off x="611560" y="2276475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8000.00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3" name="Rectangle 100"/>
          <p:cNvSpPr>
            <a:spLocks noChangeArrowheads="1"/>
          </p:cNvSpPr>
          <p:nvPr/>
        </p:nvSpPr>
        <p:spPr bwMode="auto">
          <a:xfrm>
            <a:off x="611560" y="1849438"/>
            <a:ext cx="8032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9000.00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4" name="Rectangle 101"/>
          <p:cNvSpPr>
            <a:spLocks noChangeArrowheads="1"/>
          </p:cNvSpPr>
          <p:nvPr/>
        </p:nvSpPr>
        <p:spPr bwMode="auto">
          <a:xfrm>
            <a:off x="724272" y="1433513"/>
            <a:ext cx="6905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5" name="Rectangle 102"/>
          <p:cNvSpPr>
            <a:spLocks noChangeArrowheads="1"/>
          </p:cNvSpPr>
          <p:nvPr/>
        </p:nvSpPr>
        <p:spPr bwMode="auto">
          <a:xfrm>
            <a:off x="425450" y="1006475"/>
            <a:ext cx="6905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1.10e4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6" name="Rectangle 103"/>
          <p:cNvSpPr>
            <a:spLocks noChangeArrowheads="1"/>
          </p:cNvSpPr>
          <p:nvPr/>
        </p:nvSpPr>
        <p:spPr bwMode="auto">
          <a:xfrm rot="5400000">
            <a:off x="-341312" y="3333750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7" name="Freeform 104"/>
          <p:cNvSpPr>
            <a:spLocks/>
          </p:cNvSpPr>
          <p:nvPr/>
        </p:nvSpPr>
        <p:spPr bwMode="auto">
          <a:xfrm>
            <a:off x="1435472" y="5557838"/>
            <a:ext cx="30162" cy="92075"/>
          </a:xfrm>
          <a:custGeom>
            <a:avLst/>
            <a:gdLst>
              <a:gd name="T0" fmla="*/ 19 w 19"/>
              <a:gd name="T1" fmla="*/ 32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3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32"/>
                </a:moveTo>
                <a:lnTo>
                  <a:pt x="0" y="0"/>
                </a:lnTo>
                <a:lnTo>
                  <a:pt x="0" y="58"/>
                </a:lnTo>
                <a:lnTo>
                  <a:pt x="19" y="32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68" name="Freeform 105"/>
          <p:cNvSpPr>
            <a:spLocks/>
          </p:cNvSpPr>
          <p:nvPr/>
        </p:nvSpPr>
        <p:spPr bwMode="auto">
          <a:xfrm>
            <a:off x="1465635" y="1108075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277 w 710"/>
              <a:gd name="T5" fmla="*/ 457 h 457"/>
              <a:gd name="T6" fmla="*/ 278 w 710"/>
              <a:gd name="T7" fmla="*/ 457 h 457"/>
              <a:gd name="T8" fmla="*/ 279 w 710"/>
              <a:gd name="T9" fmla="*/ 457 h 457"/>
              <a:gd name="T10" fmla="*/ 279 w 710"/>
              <a:gd name="T11" fmla="*/ 457 h 457"/>
              <a:gd name="T12" fmla="*/ 280 w 710"/>
              <a:gd name="T13" fmla="*/ 457 h 457"/>
              <a:gd name="T14" fmla="*/ 280 w 710"/>
              <a:gd name="T15" fmla="*/ 457 h 457"/>
              <a:gd name="T16" fmla="*/ 281 w 710"/>
              <a:gd name="T17" fmla="*/ 457 h 457"/>
              <a:gd name="T18" fmla="*/ 281 w 710"/>
              <a:gd name="T19" fmla="*/ 457 h 457"/>
              <a:gd name="T20" fmla="*/ 282 w 710"/>
              <a:gd name="T21" fmla="*/ 457 h 457"/>
              <a:gd name="T22" fmla="*/ 283 w 710"/>
              <a:gd name="T23" fmla="*/ 457 h 457"/>
              <a:gd name="T24" fmla="*/ 283 w 710"/>
              <a:gd name="T25" fmla="*/ 395 h 457"/>
              <a:gd name="T26" fmla="*/ 284 w 710"/>
              <a:gd name="T27" fmla="*/ 384 h 457"/>
              <a:gd name="T28" fmla="*/ 284 w 710"/>
              <a:gd name="T29" fmla="*/ 429 h 457"/>
              <a:gd name="T30" fmla="*/ 285 w 710"/>
              <a:gd name="T31" fmla="*/ 423 h 457"/>
              <a:gd name="T32" fmla="*/ 286 w 710"/>
              <a:gd name="T33" fmla="*/ 412 h 457"/>
              <a:gd name="T34" fmla="*/ 286 w 710"/>
              <a:gd name="T35" fmla="*/ 384 h 457"/>
              <a:gd name="T36" fmla="*/ 287 w 710"/>
              <a:gd name="T37" fmla="*/ 402 h 457"/>
              <a:gd name="T38" fmla="*/ 288 w 710"/>
              <a:gd name="T39" fmla="*/ 395 h 457"/>
              <a:gd name="T40" fmla="*/ 288 w 710"/>
              <a:gd name="T41" fmla="*/ 436 h 457"/>
              <a:gd name="T42" fmla="*/ 289 w 710"/>
              <a:gd name="T43" fmla="*/ 388 h 457"/>
              <a:gd name="T44" fmla="*/ 290 w 710"/>
              <a:gd name="T45" fmla="*/ 391 h 457"/>
              <a:gd name="T46" fmla="*/ 290 w 710"/>
              <a:gd name="T47" fmla="*/ 333 h 457"/>
              <a:gd name="T48" fmla="*/ 291 w 710"/>
              <a:gd name="T49" fmla="*/ 152 h 457"/>
              <a:gd name="T50" fmla="*/ 292 w 710"/>
              <a:gd name="T51" fmla="*/ 104 h 457"/>
              <a:gd name="T52" fmla="*/ 292 w 710"/>
              <a:gd name="T53" fmla="*/ 0 h 457"/>
              <a:gd name="T54" fmla="*/ 293 w 710"/>
              <a:gd name="T55" fmla="*/ 94 h 457"/>
              <a:gd name="T56" fmla="*/ 294 w 710"/>
              <a:gd name="T57" fmla="*/ 198 h 457"/>
              <a:gd name="T58" fmla="*/ 294 w 710"/>
              <a:gd name="T59" fmla="*/ 291 h 457"/>
              <a:gd name="T60" fmla="*/ 295 w 710"/>
              <a:gd name="T61" fmla="*/ 319 h 457"/>
              <a:gd name="T62" fmla="*/ 296 w 710"/>
              <a:gd name="T63" fmla="*/ 412 h 457"/>
              <a:gd name="T64" fmla="*/ 296 w 710"/>
              <a:gd name="T65" fmla="*/ 391 h 457"/>
              <a:gd name="T66" fmla="*/ 297 w 710"/>
              <a:gd name="T67" fmla="*/ 360 h 457"/>
              <a:gd name="T68" fmla="*/ 298 w 710"/>
              <a:gd name="T69" fmla="*/ 377 h 457"/>
              <a:gd name="T70" fmla="*/ 299 w 710"/>
              <a:gd name="T71" fmla="*/ 398 h 457"/>
              <a:gd name="T72" fmla="*/ 299 w 710"/>
              <a:gd name="T73" fmla="*/ 405 h 457"/>
              <a:gd name="T74" fmla="*/ 300 w 710"/>
              <a:gd name="T75" fmla="*/ 395 h 457"/>
              <a:gd name="T76" fmla="*/ 301 w 710"/>
              <a:gd name="T77" fmla="*/ 419 h 457"/>
              <a:gd name="T78" fmla="*/ 301 w 710"/>
              <a:gd name="T79" fmla="*/ 433 h 457"/>
              <a:gd name="T80" fmla="*/ 302 w 710"/>
              <a:gd name="T81" fmla="*/ 436 h 457"/>
              <a:gd name="T82" fmla="*/ 303 w 710"/>
              <a:gd name="T83" fmla="*/ 423 h 457"/>
              <a:gd name="T84" fmla="*/ 304 w 710"/>
              <a:gd name="T85" fmla="*/ 436 h 457"/>
              <a:gd name="T86" fmla="*/ 304 w 710"/>
              <a:gd name="T87" fmla="*/ 416 h 457"/>
              <a:gd name="T88" fmla="*/ 305 w 710"/>
              <a:gd name="T89" fmla="*/ 419 h 457"/>
              <a:gd name="T90" fmla="*/ 306 w 710"/>
              <a:gd name="T91" fmla="*/ 436 h 457"/>
              <a:gd name="T92" fmla="*/ 307 w 710"/>
              <a:gd name="T93" fmla="*/ 426 h 457"/>
              <a:gd name="T94" fmla="*/ 307 w 710"/>
              <a:gd name="T95" fmla="*/ 457 h 457"/>
              <a:gd name="T96" fmla="*/ 308 w 710"/>
              <a:gd name="T97" fmla="*/ 457 h 457"/>
              <a:gd name="T98" fmla="*/ 309 w 710"/>
              <a:gd name="T99" fmla="*/ 457 h 457"/>
              <a:gd name="T100" fmla="*/ 310 w 710"/>
              <a:gd name="T101" fmla="*/ 457 h 457"/>
              <a:gd name="T102" fmla="*/ 310 w 710"/>
              <a:gd name="T103" fmla="*/ 457 h 457"/>
              <a:gd name="T104" fmla="*/ 311 w 710"/>
              <a:gd name="T105" fmla="*/ 457 h 457"/>
              <a:gd name="T106" fmla="*/ 312 w 710"/>
              <a:gd name="T107" fmla="*/ 457 h 457"/>
              <a:gd name="T108" fmla="*/ 312 w 710"/>
              <a:gd name="T109" fmla="*/ 457 h 457"/>
              <a:gd name="T110" fmla="*/ 313 w 710"/>
              <a:gd name="T111" fmla="*/ 457 h 457"/>
              <a:gd name="T112" fmla="*/ 314 w 710"/>
              <a:gd name="T113" fmla="*/ 457 h 457"/>
              <a:gd name="T114" fmla="*/ 710 w 710"/>
              <a:gd name="T115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277" y="457"/>
                </a:lnTo>
                <a:lnTo>
                  <a:pt x="278" y="457"/>
                </a:lnTo>
                <a:lnTo>
                  <a:pt x="279" y="457"/>
                </a:lnTo>
                <a:lnTo>
                  <a:pt x="279" y="457"/>
                </a:lnTo>
                <a:lnTo>
                  <a:pt x="280" y="457"/>
                </a:lnTo>
                <a:lnTo>
                  <a:pt x="280" y="457"/>
                </a:lnTo>
                <a:lnTo>
                  <a:pt x="281" y="457"/>
                </a:lnTo>
                <a:lnTo>
                  <a:pt x="281" y="457"/>
                </a:lnTo>
                <a:lnTo>
                  <a:pt x="282" y="457"/>
                </a:lnTo>
                <a:lnTo>
                  <a:pt x="283" y="457"/>
                </a:lnTo>
                <a:lnTo>
                  <a:pt x="283" y="395"/>
                </a:lnTo>
                <a:lnTo>
                  <a:pt x="284" y="384"/>
                </a:lnTo>
                <a:lnTo>
                  <a:pt x="284" y="429"/>
                </a:lnTo>
                <a:lnTo>
                  <a:pt x="285" y="423"/>
                </a:lnTo>
                <a:lnTo>
                  <a:pt x="286" y="412"/>
                </a:lnTo>
                <a:lnTo>
                  <a:pt x="286" y="384"/>
                </a:lnTo>
                <a:lnTo>
                  <a:pt x="287" y="402"/>
                </a:lnTo>
                <a:lnTo>
                  <a:pt x="288" y="395"/>
                </a:lnTo>
                <a:lnTo>
                  <a:pt x="288" y="436"/>
                </a:lnTo>
                <a:lnTo>
                  <a:pt x="289" y="388"/>
                </a:lnTo>
                <a:lnTo>
                  <a:pt x="290" y="391"/>
                </a:lnTo>
                <a:lnTo>
                  <a:pt x="290" y="333"/>
                </a:lnTo>
                <a:lnTo>
                  <a:pt x="291" y="152"/>
                </a:lnTo>
                <a:lnTo>
                  <a:pt x="292" y="104"/>
                </a:lnTo>
                <a:lnTo>
                  <a:pt x="292" y="0"/>
                </a:lnTo>
                <a:lnTo>
                  <a:pt x="293" y="94"/>
                </a:lnTo>
                <a:lnTo>
                  <a:pt x="294" y="198"/>
                </a:lnTo>
                <a:lnTo>
                  <a:pt x="294" y="291"/>
                </a:lnTo>
                <a:lnTo>
                  <a:pt x="295" y="319"/>
                </a:lnTo>
                <a:lnTo>
                  <a:pt x="296" y="412"/>
                </a:lnTo>
                <a:lnTo>
                  <a:pt x="296" y="391"/>
                </a:lnTo>
                <a:lnTo>
                  <a:pt x="297" y="360"/>
                </a:lnTo>
                <a:lnTo>
                  <a:pt x="298" y="377"/>
                </a:lnTo>
                <a:lnTo>
                  <a:pt x="299" y="398"/>
                </a:lnTo>
                <a:lnTo>
                  <a:pt x="299" y="405"/>
                </a:lnTo>
                <a:lnTo>
                  <a:pt x="300" y="395"/>
                </a:lnTo>
                <a:lnTo>
                  <a:pt x="301" y="419"/>
                </a:lnTo>
                <a:lnTo>
                  <a:pt x="301" y="433"/>
                </a:lnTo>
                <a:lnTo>
                  <a:pt x="302" y="436"/>
                </a:lnTo>
                <a:lnTo>
                  <a:pt x="303" y="423"/>
                </a:lnTo>
                <a:lnTo>
                  <a:pt x="304" y="436"/>
                </a:lnTo>
                <a:lnTo>
                  <a:pt x="304" y="416"/>
                </a:lnTo>
                <a:lnTo>
                  <a:pt x="305" y="419"/>
                </a:lnTo>
                <a:lnTo>
                  <a:pt x="306" y="436"/>
                </a:lnTo>
                <a:lnTo>
                  <a:pt x="307" y="426"/>
                </a:lnTo>
                <a:lnTo>
                  <a:pt x="307" y="457"/>
                </a:lnTo>
                <a:lnTo>
                  <a:pt x="308" y="457"/>
                </a:lnTo>
                <a:lnTo>
                  <a:pt x="309" y="457"/>
                </a:lnTo>
                <a:lnTo>
                  <a:pt x="310" y="457"/>
                </a:lnTo>
                <a:lnTo>
                  <a:pt x="310" y="457"/>
                </a:lnTo>
                <a:lnTo>
                  <a:pt x="311" y="457"/>
                </a:lnTo>
                <a:lnTo>
                  <a:pt x="312" y="457"/>
                </a:lnTo>
                <a:lnTo>
                  <a:pt x="312" y="457"/>
                </a:lnTo>
                <a:lnTo>
                  <a:pt x="313" y="457"/>
                </a:lnTo>
                <a:lnTo>
                  <a:pt x="314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69" name="Freeform 106"/>
          <p:cNvSpPr>
            <a:spLocks/>
          </p:cNvSpPr>
          <p:nvPr/>
        </p:nvSpPr>
        <p:spPr bwMode="auto">
          <a:xfrm>
            <a:off x="1465635" y="2835275"/>
            <a:ext cx="7215187" cy="2916238"/>
          </a:xfrm>
          <a:custGeom>
            <a:avLst/>
            <a:gdLst>
              <a:gd name="T0" fmla="*/ 0 w 710"/>
              <a:gd name="T1" fmla="*/ 287 h 287"/>
              <a:gd name="T2" fmla="*/ 0 w 710"/>
              <a:gd name="T3" fmla="*/ 287 h 287"/>
              <a:gd name="T4" fmla="*/ 278 w 710"/>
              <a:gd name="T5" fmla="*/ 287 h 287"/>
              <a:gd name="T6" fmla="*/ 279 w 710"/>
              <a:gd name="T7" fmla="*/ 287 h 287"/>
              <a:gd name="T8" fmla="*/ 279 w 710"/>
              <a:gd name="T9" fmla="*/ 287 h 287"/>
              <a:gd name="T10" fmla="*/ 280 w 710"/>
              <a:gd name="T11" fmla="*/ 287 h 287"/>
              <a:gd name="T12" fmla="*/ 280 w 710"/>
              <a:gd name="T13" fmla="*/ 287 h 287"/>
              <a:gd name="T14" fmla="*/ 281 w 710"/>
              <a:gd name="T15" fmla="*/ 287 h 287"/>
              <a:gd name="T16" fmla="*/ 281 w 710"/>
              <a:gd name="T17" fmla="*/ 287 h 287"/>
              <a:gd name="T18" fmla="*/ 282 w 710"/>
              <a:gd name="T19" fmla="*/ 287 h 287"/>
              <a:gd name="T20" fmla="*/ 283 w 710"/>
              <a:gd name="T21" fmla="*/ 287 h 287"/>
              <a:gd name="T22" fmla="*/ 283 w 710"/>
              <a:gd name="T23" fmla="*/ 287 h 287"/>
              <a:gd name="T24" fmla="*/ 284 w 710"/>
              <a:gd name="T25" fmla="*/ 284 h 287"/>
              <a:gd name="T26" fmla="*/ 284 w 710"/>
              <a:gd name="T27" fmla="*/ 287 h 287"/>
              <a:gd name="T28" fmla="*/ 285 w 710"/>
              <a:gd name="T29" fmla="*/ 287 h 287"/>
              <a:gd name="T30" fmla="*/ 286 w 710"/>
              <a:gd name="T31" fmla="*/ 277 h 287"/>
              <a:gd name="T32" fmla="*/ 286 w 710"/>
              <a:gd name="T33" fmla="*/ 287 h 287"/>
              <a:gd name="T34" fmla="*/ 287 w 710"/>
              <a:gd name="T35" fmla="*/ 287 h 287"/>
              <a:gd name="T36" fmla="*/ 288 w 710"/>
              <a:gd name="T37" fmla="*/ 284 h 287"/>
              <a:gd name="T38" fmla="*/ 288 w 710"/>
              <a:gd name="T39" fmla="*/ 280 h 287"/>
              <a:gd name="T40" fmla="*/ 289 w 710"/>
              <a:gd name="T41" fmla="*/ 273 h 287"/>
              <a:gd name="T42" fmla="*/ 290 w 710"/>
              <a:gd name="T43" fmla="*/ 249 h 287"/>
              <a:gd name="T44" fmla="*/ 290 w 710"/>
              <a:gd name="T45" fmla="*/ 180 h 287"/>
              <a:gd name="T46" fmla="*/ 291 w 710"/>
              <a:gd name="T47" fmla="*/ 145 h 287"/>
              <a:gd name="T48" fmla="*/ 292 w 710"/>
              <a:gd name="T49" fmla="*/ 38 h 287"/>
              <a:gd name="T50" fmla="*/ 292 w 710"/>
              <a:gd name="T51" fmla="*/ 0 h 287"/>
              <a:gd name="T52" fmla="*/ 293 w 710"/>
              <a:gd name="T53" fmla="*/ 107 h 287"/>
              <a:gd name="T54" fmla="*/ 294 w 710"/>
              <a:gd name="T55" fmla="*/ 114 h 287"/>
              <a:gd name="T56" fmla="*/ 294 w 710"/>
              <a:gd name="T57" fmla="*/ 145 h 287"/>
              <a:gd name="T58" fmla="*/ 295 w 710"/>
              <a:gd name="T59" fmla="*/ 201 h 287"/>
              <a:gd name="T60" fmla="*/ 296 w 710"/>
              <a:gd name="T61" fmla="*/ 246 h 287"/>
              <a:gd name="T62" fmla="*/ 296 w 710"/>
              <a:gd name="T63" fmla="*/ 242 h 287"/>
              <a:gd name="T64" fmla="*/ 297 w 710"/>
              <a:gd name="T65" fmla="*/ 270 h 287"/>
              <a:gd name="T66" fmla="*/ 298 w 710"/>
              <a:gd name="T67" fmla="*/ 273 h 287"/>
              <a:gd name="T68" fmla="*/ 299 w 710"/>
              <a:gd name="T69" fmla="*/ 284 h 287"/>
              <a:gd name="T70" fmla="*/ 299 w 710"/>
              <a:gd name="T71" fmla="*/ 280 h 287"/>
              <a:gd name="T72" fmla="*/ 300 w 710"/>
              <a:gd name="T73" fmla="*/ 263 h 287"/>
              <a:gd name="T74" fmla="*/ 301 w 710"/>
              <a:gd name="T75" fmla="*/ 277 h 287"/>
              <a:gd name="T76" fmla="*/ 301 w 710"/>
              <a:gd name="T77" fmla="*/ 280 h 287"/>
              <a:gd name="T78" fmla="*/ 302 w 710"/>
              <a:gd name="T79" fmla="*/ 270 h 287"/>
              <a:gd name="T80" fmla="*/ 303 w 710"/>
              <a:gd name="T81" fmla="*/ 280 h 287"/>
              <a:gd name="T82" fmla="*/ 304 w 710"/>
              <a:gd name="T83" fmla="*/ 284 h 287"/>
              <a:gd name="T84" fmla="*/ 304 w 710"/>
              <a:gd name="T85" fmla="*/ 287 h 287"/>
              <a:gd name="T86" fmla="*/ 305 w 710"/>
              <a:gd name="T87" fmla="*/ 284 h 287"/>
              <a:gd name="T88" fmla="*/ 306 w 710"/>
              <a:gd name="T89" fmla="*/ 280 h 287"/>
              <a:gd name="T90" fmla="*/ 307 w 710"/>
              <a:gd name="T91" fmla="*/ 273 h 287"/>
              <a:gd name="T92" fmla="*/ 307 w 710"/>
              <a:gd name="T93" fmla="*/ 287 h 287"/>
              <a:gd name="T94" fmla="*/ 308 w 710"/>
              <a:gd name="T95" fmla="*/ 287 h 287"/>
              <a:gd name="T96" fmla="*/ 309 w 710"/>
              <a:gd name="T97" fmla="*/ 287 h 287"/>
              <a:gd name="T98" fmla="*/ 310 w 710"/>
              <a:gd name="T99" fmla="*/ 287 h 287"/>
              <a:gd name="T100" fmla="*/ 310 w 710"/>
              <a:gd name="T101" fmla="*/ 287 h 287"/>
              <a:gd name="T102" fmla="*/ 311 w 710"/>
              <a:gd name="T103" fmla="*/ 287 h 287"/>
              <a:gd name="T104" fmla="*/ 312 w 710"/>
              <a:gd name="T105" fmla="*/ 287 h 287"/>
              <a:gd name="T106" fmla="*/ 312 w 710"/>
              <a:gd name="T107" fmla="*/ 287 h 287"/>
              <a:gd name="T108" fmla="*/ 313 w 710"/>
              <a:gd name="T109" fmla="*/ 287 h 287"/>
              <a:gd name="T110" fmla="*/ 314 w 710"/>
              <a:gd name="T111" fmla="*/ 287 h 287"/>
              <a:gd name="T112" fmla="*/ 710 w 710"/>
              <a:gd name="T113" fmla="*/ 287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10" h="287">
                <a:moveTo>
                  <a:pt x="0" y="287"/>
                </a:moveTo>
                <a:lnTo>
                  <a:pt x="0" y="287"/>
                </a:lnTo>
                <a:lnTo>
                  <a:pt x="278" y="287"/>
                </a:lnTo>
                <a:lnTo>
                  <a:pt x="279" y="287"/>
                </a:lnTo>
                <a:lnTo>
                  <a:pt x="279" y="287"/>
                </a:lnTo>
                <a:lnTo>
                  <a:pt x="280" y="287"/>
                </a:lnTo>
                <a:lnTo>
                  <a:pt x="280" y="287"/>
                </a:lnTo>
                <a:lnTo>
                  <a:pt x="281" y="287"/>
                </a:lnTo>
                <a:lnTo>
                  <a:pt x="281" y="287"/>
                </a:lnTo>
                <a:lnTo>
                  <a:pt x="282" y="287"/>
                </a:lnTo>
                <a:lnTo>
                  <a:pt x="283" y="287"/>
                </a:lnTo>
                <a:lnTo>
                  <a:pt x="283" y="287"/>
                </a:lnTo>
                <a:lnTo>
                  <a:pt x="284" y="284"/>
                </a:lnTo>
                <a:lnTo>
                  <a:pt x="284" y="287"/>
                </a:lnTo>
                <a:lnTo>
                  <a:pt x="285" y="287"/>
                </a:lnTo>
                <a:lnTo>
                  <a:pt x="286" y="277"/>
                </a:lnTo>
                <a:lnTo>
                  <a:pt x="286" y="287"/>
                </a:lnTo>
                <a:lnTo>
                  <a:pt x="287" y="287"/>
                </a:lnTo>
                <a:lnTo>
                  <a:pt x="288" y="284"/>
                </a:lnTo>
                <a:lnTo>
                  <a:pt x="288" y="280"/>
                </a:lnTo>
                <a:lnTo>
                  <a:pt x="289" y="273"/>
                </a:lnTo>
                <a:lnTo>
                  <a:pt x="290" y="249"/>
                </a:lnTo>
                <a:lnTo>
                  <a:pt x="290" y="180"/>
                </a:lnTo>
                <a:lnTo>
                  <a:pt x="291" y="145"/>
                </a:lnTo>
                <a:lnTo>
                  <a:pt x="292" y="38"/>
                </a:lnTo>
                <a:lnTo>
                  <a:pt x="292" y="0"/>
                </a:lnTo>
                <a:lnTo>
                  <a:pt x="293" y="107"/>
                </a:lnTo>
                <a:lnTo>
                  <a:pt x="294" y="114"/>
                </a:lnTo>
                <a:lnTo>
                  <a:pt x="294" y="145"/>
                </a:lnTo>
                <a:lnTo>
                  <a:pt x="295" y="201"/>
                </a:lnTo>
                <a:lnTo>
                  <a:pt x="296" y="246"/>
                </a:lnTo>
                <a:lnTo>
                  <a:pt x="296" y="242"/>
                </a:lnTo>
                <a:lnTo>
                  <a:pt x="297" y="270"/>
                </a:lnTo>
                <a:lnTo>
                  <a:pt x="298" y="273"/>
                </a:lnTo>
                <a:lnTo>
                  <a:pt x="299" y="284"/>
                </a:lnTo>
                <a:lnTo>
                  <a:pt x="299" y="280"/>
                </a:lnTo>
                <a:lnTo>
                  <a:pt x="300" y="263"/>
                </a:lnTo>
                <a:lnTo>
                  <a:pt x="301" y="277"/>
                </a:lnTo>
                <a:lnTo>
                  <a:pt x="301" y="280"/>
                </a:lnTo>
                <a:lnTo>
                  <a:pt x="302" y="270"/>
                </a:lnTo>
                <a:lnTo>
                  <a:pt x="303" y="280"/>
                </a:lnTo>
                <a:lnTo>
                  <a:pt x="304" y="284"/>
                </a:lnTo>
                <a:lnTo>
                  <a:pt x="304" y="287"/>
                </a:lnTo>
                <a:lnTo>
                  <a:pt x="305" y="284"/>
                </a:lnTo>
                <a:lnTo>
                  <a:pt x="306" y="280"/>
                </a:lnTo>
                <a:lnTo>
                  <a:pt x="307" y="273"/>
                </a:lnTo>
                <a:lnTo>
                  <a:pt x="307" y="287"/>
                </a:lnTo>
                <a:lnTo>
                  <a:pt x="308" y="287"/>
                </a:lnTo>
                <a:lnTo>
                  <a:pt x="309" y="287"/>
                </a:lnTo>
                <a:lnTo>
                  <a:pt x="310" y="287"/>
                </a:lnTo>
                <a:lnTo>
                  <a:pt x="310" y="287"/>
                </a:lnTo>
                <a:lnTo>
                  <a:pt x="311" y="287"/>
                </a:lnTo>
                <a:lnTo>
                  <a:pt x="312" y="287"/>
                </a:lnTo>
                <a:lnTo>
                  <a:pt x="312" y="287"/>
                </a:lnTo>
                <a:lnTo>
                  <a:pt x="313" y="287"/>
                </a:lnTo>
                <a:lnTo>
                  <a:pt x="314" y="287"/>
                </a:lnTo>
                <a:lnTo>
                  <a:pt x="710" y="28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70" name="Rectangle 107"/>
          <p:cNvSpPr>
            <a:spLocks noChangeArrowheads="1"/>
          </p:cNvSpPr>
          <p:nvPr/>
        </p:nvSpPr>
        <p:spPr bwMode="auto">
          <a:xfrm>
            <a:off x="4215185" y="2662238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8.43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4E5DB-BF7B-4A0C-B7A9-CD4ED2D07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3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D33067-C3C1-4DF1-ADBA-267474E5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18222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4072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684213" y="765175"/>
            <a:ext cx="82994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grpSp>
        <p:nvGrpSpPr>
          <p:cNvPr id="5192" name="Group 5191"/>
          <p:cNvGrpSpPr/>
          <p:nvPr/>
        </p:nvGrpSpPr>
        <p:grpSpPr>
          <a:xfrm>
            <a:off x="420687" y="321191"/>
            <a:ext cx="8456762" cy="6036805"/>
            <a:chOff x="420687" y="427495"/>
            <a:chExt cx="8456762" cy="6036805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684213" y="765175"/>
              <a:ext cx="8147050" cy="5638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684213" y="968375"/>
              <a:ext cx="8147050" cy="5435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455738" y="1323975"/>
              <a:ext cx="7213600" cy="4643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730399" y="765175"/>
              <a:ext cx="8147050" cy="203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684214" y="427495"/>
              <a:ext cx="79644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XIC: 422.300/130.100 amu Expected RT: 15.7 ID: Paspalin from </a:t>
              </a:r>
              <a:r>
                <a:rPr kumimoji="0" lang="de-DE" altLang="de-DE" sz="14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Penicillium paxilli</a:t>
              </a:r>
              <a:r>
                <a:rPr kumimoji="0" lang="de-DE" altLang="de-DE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(DTO</a:t>
              </a:r>
              <a:r>
                <a:rPr kumimoji="0" lang="de-DE" altLang="de-DE" sz="14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418-A2) representing chromatogram for </a:t>
              </a:r>
              <a:r>
                <a:rPr kumimoji="0" lang="de-DE" altLang="de-DE" sz="1400" b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paspalin from </a:t>
              </a:r>
              <a:r>
                <a:rPr kumimoji="0" lang="de-DE" altLang="de-DE" sz="1400" b="0" i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Aspergillus brunneoviolaceus</a:t>
              </a:r>
              <a:r>
                <a:rPr kumimoji="0" lang="de-DE" altLang="de-DE" sz="1400" b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(DTO 417-F1)</a:t>
              </a:r>
              <a:endParaRPr kumimoji="0" lang="de-DE" altLang="de-DE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455738" y="5967413"/>
              <a:ext cx="72136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811338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2157413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513013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868613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213101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3568701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3924301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4270376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4625976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4970463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5326063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5681663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>
              <a:off x="6027738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6383338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6738938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7083426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7439026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7785101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8140701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8496301" y="5967413"/>
              <a:ext cx="0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0" name="Line 34"/>
            <p:cNvSpPr>
              <a:spLocks noChangeShapeType="1"/>
            </p:cNvSpPr>
            <p:nvPr/>
          </p:nvSpPr>
          <p:spPr bwMode="auto">
            <a:xfrm>
              <a:off x="2157413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1" name="Line 35"/>
            <p:cNvSpPr>
              <a:spLocks noChangeShapeType="1"/>
            </p:cNvSpPr>
            <p:nvPr/>
          </p:nvSpPr>
          <p:spPr bwMode="auto">
            <a:xfrm>
              <a:off x="2868613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3" name="Line 36"/>
            <p:cNvSpPr>
              <a:spLocks noChangeShapeType="1"/>
            </p:cNvSpPr>
            <p:nvPr/>
          </p:nvSpPr>
          <p:spPr bwMode="auto">
            <a:xfrm>
              <a:off x="3568701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4" name="Line 37"/>
            <p:cNvSpPr>
              <a:spLocks noChangeShapeType="1"/>
            </p:cNvSpPr>
            <p:nvPr/>
          </p:nvSpPr>
          <p:spPr bwMode="auto">
            <a:xfrm>
              <a:off x="4270376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5" name="Line 38"/>
            <p:cNvSpPr>
              <a:spLocks noChangeShapeType="1"/>
            </p:cNvSpPr>
            <p:nvPr/>
          </p:nvSpPr>
          <p:spPr bwMode="auto">
            <a:xfrm>
              <a:off x="4970463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6" name="Line 39"/>
            <p:cNvSpPr>
              <a:spLocks noChangeShapeType="1"/>
            </p:cNvSpPr>
            <p:nvPr/>
          </p:nvSpPr>
          <p:spPr bwMode="auto">
            <a:xfrm>
              <a:off x="5681663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7" name="Line 40"/>
            <p:cNvSpPr>
              <a:spLocks noChangeShapeType="1"/>
            </p:cNvSpPr>
            <p:nvPr/>
          </p:nvSpPr>
          <p:spPr bwMode="auto">
            <a:xfrm>
              <a:off x="6383338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8" name="Line 41"/>
            <p:cNvSpPr>
              <a:spLocks noChangeShapeType="1"/>
            </p:cNvSpPr>
            <p:nvPr/>
          </p:nvSpPr>
          <p:spPr bwMode="auto">
            <a:xfrm>
              <a:off x="7083426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29" name="Line 42"/>
            <p:cNvSpPr>
              <a:spLocks noChangeShapeType="1"/>
            </p:cNvSpPr>
            <p:nvPr/>
          </p:nvSpPr>
          <p:spPr bwMode="auto">
            <a:xfrm>
              <a:off x="7785101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30" name="Line 43"/>
            <p:cNvSpPr>
              <a:spLocks noChangeShapeType="1"/>
            </p:cNvSpPr>
            <p:nvPr/>
          </p:nvSpPr>
          <p:spPr bwMode="auto">
            <a:xfrm>
              <a:off x="8496301" y="5967413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31" name="Rectangle 44"/>
            <p:cNvSpPr>
              <a:spLocks noChangeArrowheads="1"/>
            </p:cNvSpPr>
            <p:nvPr/>
          </p:nvSpPr>
          <p:spPr bwMode="auto">
            <a:xfrm>
              <a:off x="2060576" y="6007100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2" name="Rectangle 45"/>
            <p:cNvSpPr>
              <a:spLocks noChangeArrowheads="1"/>
            </p:cNvSpPr>
            <p:nvPr/>
          </p:nvSpPr>
          <p:spPr bwMode="auto">
            <a:xfrm>
              <a:off x="2771776" y="6007100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3" name="Rectangle 46"/>
            <p:cNvSpPr>
              <a:spLocks noChangeArrowheads="1"/>
            </p:cNvSpPr>
            <p:nvPr/>
          </p:nvSpPr>
          <p:spPr bwMode="auto">
            <a:xfrm>
              <a:off x="3471863" y="6007100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4" name="Rectangle 47"/>
            <p:cNvSpPr>
              <a:spLocks noChangeArrowheads="1"/>
            </p:cNvSpPr>
            <p:nvPr/>
          </p:nvSpPr>
          <p:spPr bwMode="auto">
            <a:xfrm>
              <a:off x="4173538" y="6007100"/>
              <a:ext cx="1936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5" name="Rectangle 48"/>
            <p:cNvSpPr>
              <a:spLocks noChangeArrowheads="1"/>
            </p:cNvSpPr>
            <p:nvPr/>
          </p:nvSpPr>
          <p:spPr bwMode="auto">
            <a:xfrm>
              <a:off x="4818063" y="6007100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6" name="Rectangle 49"/>
            <p:cNvSpPr>
              <a:spLocks noChangeArrowheads="1"/>
            </p:cNvSpPr>
            <p:nvPr/>
          </p:nvSpPr>
          <p:spPr bwMode="auto">
            <a:xfrm>
              <a:off x="5529263" y="6007100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7" name="Rectangle 50"/>
            <p:cNvSpPr>
              <a:spLocks noChangeArrowheads="1"/>
            </p:cNvSpPr>
            <p:nvPr/>
          </p:nvSpPr>
          <p:spPr bwMode="auto">
            <a:xfrm>
              <a:off x="6230938" y="6007100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8" name="Rectangle 51"/>
            <p:cNvSpPr>
              <a:spLocks noChangeArrowheads="1"/>
            </p:cNvSpPr>
            <p:nvPr/>
          </p:nvSpPr>
          <p:spPr bwMode="auto">
            <a:xfrm>
              <a:off x="6931026" y="6007100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9" name="Rectangle 52"/>
            <p:cNvSpPr>
              <a:spLocks noChangeArrowheads="1"/>
            </p:cNvSpPr>
            <p:nvPr/>
          </p:nvSpPr>
          <p:spPr bwMode="auto">
            <a:xfrm>
              <a:off x="7632701" y="6007100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0" name="Rectangle 53"/>
            <p:cNvSpPr>
              <a:spLocks noChangeArrowheads="1"/>
            </p:cNvSpPr>
            <p:nvPr/>
          </p:nvSpPr>
          <p:spPr bwMode="auto">
            <a:xfrm>
              <a:off x="8343901" y="6007100"/>
              <a:ext cx="3048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1" name="Rectangle 54"/>
            <p:cNvSpPr>
              <a:spLocks noChangeArrowheads="1"/>
            </p:cNvSpPr>
            <p:nvPr/>
          </p:nvSpPr>
          <p:spPr bwMode="auto">
            <a:xfrm>
              <a:off x="4600576" y="6200775"/>
              <a:ext cx="92392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Time, min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2" name="Line 55"/>
            <p:cNvSpPr>
              <a:spLocks noChangeShapeType="1"/>
            </p:cNvSpPr>
            <p:nvPr/>
          </p:nvSpPr>
          <p:spPr bwMode="auto">
            <a:xfrm flipV="1">
              <a:off x="1455738" y="1323975"/>
              <a:ext cx="0" cy="46434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3" name="Line 56"/>
            <p:cNvSpPr>
              <a:spLocks noChangeShapeType="1"/>
            </p:cNvSpPr>
            <p:nvPr/>
          </p:nvSpPr>
          <p:spPr bwMode="auto">
            <a:xfrm flipH="1">
              <a:off x="1446213" y="59674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4" name="Line 57"/>
            <p:cNvSpPr>
              <a:spLocks noChangeShapeType="1"/>
            </p:cNvSpPr>
            <p:nvPr/>
          </p:nvSpPr>
          <p:spPr bwMode="auto">
            <a:xfrm flipH="1">
              <a:off x="1446213" y="57229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5" name="Line 58"/>
            <p:cNvSpPr>
              <a:spLocks noChangeShapeType="1"/>
            </p:cNvSpPr>
            <p:nvPr/>
          </p:nvSpPr>
          <p:spPr bwMode="auto">
            <a:xfrm flipH="1">
              <a:off x="1446213" y="54689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6" name="Line 59"/>
            <p:cNvSpPr>
              <a:spLocks noChangeShapeType="1"/>
            </p:cNvSpPr>
            <p:nvPr/>
          </p:nvSpPr>
          <p:spPr bwMode="auto">
            <a:xfrm flipH="1">
              <a:off x="1446213" y="52149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7" name="Line 60"/>
            <p:cNvSpPr>
              <a:spLocks noChangeShapeType="1"/>
            </p:cNvSpPr>
            <p:nvPr/>
          </p:nvSpPr>
          <p:spPr bwMode="auto">
            <a:xfrm flipH="1">
              <a:off x="1446213" y="497205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8" name="Line 61"/>
            <p:cNvSpPr>
              <a:spLocks noChangeShapeType="1"/>
            </p:cNvSpPr>
            <p:nvPr/>
          </p:nvSpPr>
          <p:spPr bwMode="auto">
            <a:xfrm flipH="1">
              <a:off x="1446213" y="471805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49" name="Line 62"/>
            <p:cNvSpPr>
              <a:spLocks noChangeShapeType="1"/>
            </p:cNvSpPr>
            <p:nvPr/>
          </p:nvSpPr>
          <p:spPr bwMode="auto">
            <a:xfrm flipH="1">
              <a:off x="1446213" y="4473575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0" name="Line 63"/>
            <p:cNvSpPr>
              <a:spLocks noChangeShapeType="1"/>
            </p:cNvSpPr>
            <p:nvPr/>
          </p:nvSpPr>
          <p:spPr bwMode="auto">
            <a:xfrm flipH="1">
              <a:off x="1446213" y="4219575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1" name="Line 64"/>
            <p:cNvSpPr>
              <a:spLocks noChangeShapeType="1"/>
            </p:cNvSpPr>
            <p:nvPr/>
          </p:nvSpPr>
          <p:spPr bwMode="auto">
            <a:xfrm flipH="1">
              <a:off x="1446213" y="397510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2" name="Line 65"/>
            <p:cNvSpPr>
              <a:spLocks noChangeShapeType="1"/>
            </p:cNvSpPr>
            <p:nvPr/>
          </p:nvSpPr>
          <p:spPr bwMode="auto">
            <a:xfrm flipH="1">
              <a:off x="1446213" y="372110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3" name="Line 66"/>
            <p:cNvSpPr>
              <a:spLocks noChangeShapeType="1"/>
            </p:cNvSpPr>
            <p:nvPr/>
          </p:nvSpPr>
          <p:spPr bwMode="auto">
            <a:xfrm flipH="1">
              <a:off x="1446213" y="346710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4" name="Line 67"/>
            <p:cNvSpPr>
              <a:spLocks noChangeShapeType="1"/>
            </p:cNvSpPr>
            <p:nvPr/>
          </p:nvSpPr>
          <p:spPr bwMode="auto">
            <a:xfrm flipH="1">
              <a:off x="1446213" y="32242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5" name="Line 68"/>
            <p:cNvSpPr>
              <a:spLocks noChangeShapeType="1"/>
            </p:cNvSpPr>
            <p:nvPr/>
          </p:nvSpPr>
          <p:spPr bwMode="auto">
            <a:xfrm flipH="1">
              <a:off x="1446213" y="2970213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6" name="Line 69"/>
            <p:cNvSpPr>
              <a:spLocks noChangeShapeType="1"/>
            </p:cNvSpPr>
            <p:nvPr/>
          </p:nvSpPr>
          <p:spPr bwMode="auto">
            <a:xfrm flipH="1">
              <a:off x="1446213" y="27257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7" name="Line 70"/>
            <p:cNvSpPr>
              <a:spLocks noChangeShapeType="1"/>
            </p:cNvSpPr>
            <p:nvPr/>
          </p:nvSpPr>
          <p:spPr bwMode="auto">
            <a:xfrm flipH="1">
              <a:off x="1446213" y="2471738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8" name="Line 71"/>
            <p:cNvSpPr>
              <a:spLocks noChangeShapeType="1"/>
            </p:cNvSpPr>
            <p:nvPr/>
          </p:nvSpPr>
          <p:spPr bwMode="auto">
            <a:xfrm flipH="1">
              <a:off x="1446213" y="222885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59" name="Line 72"/>
            <p:cNvSpPr>
              <a:spLocks noChangeShapeType="1"/>
            </p:cNvSpPr>
            <p:nvPr/>
          </p:nvSpPr>
          <p:spPr bwMode="auto">
            <a:xfrm flipH="1">
              <a:off x="1446213" y="1974850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0" name="Line 73"/>
            <p:cNvSpPr>
              <a:spLocks noChangeShapeType="1"/>
            </p:cNvSpPr>
            <p:nvPr/>
          </p:nvSpPr>
          <p:spPr bwMode="auto">
            <a:xfrm flipH="1">
              <a:off x="1446213" y="1730375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1" name="Line 74"/>
            <p:cNvSpPr>
              <a:spLocks noChangeShapeType="1"/>
            </p:cNvSpPr>
            <p:nvPr/>
          </p:nvSpPr>
          <p:spPr bwMode="auto">
            <a:xfrm flipH="1">
              <a:off x="1446213" y="1476375"/>
              <a:ext cx="95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2" name="Line 75"/>
            <p:cNvSpPr>
              <a:spLocks noChangeShapeType="1"/>
            </p:cNvSpPr>
            <p:nvPr/>
          </p:nvSpPr>
          <p:spPr bwMode="auto">
            <a:xfrm flipH="1">
              <a:off x="1436688" y="5967413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3" name="Line 76"/>
            <p:cNvSpPr>
              <a:spLocks noChangeShapeType="1"/>
            </p:cNvSpPr>
            <p:nvPr/>
          </p:nvSpPr>
          <p:spPr bwMode="auto">
            <a:xfrm flipH="1">
              <a:off x="1436688" y="546893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4" name="Line 77"/>
            <p:cNvSpPr>
              <a:spLocks noChangeShapeType="1"/>
            </p:cNvSpPr>
            <p:nvPr/>
          </p:nvSpPr>
          <p:spPr bwMode="auto">
            <a:xfrm flipH="1">
              <a:off x="1436688" y="4972050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5" name="Line 78"/>
            <p:cNvSpPr>
              <a:spLocks noChangeShapeType="1"/>
            </p:cNvSpPr>
            <p:nvPr/>
          </p:nvSpPr>
          <p:spPr bwMode="auto">
            <a:xfrm flipH="1">
              <a:off x="1436688" y="4473575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6" name="Line 79"/>
            <p:cNvSpPr>
              <a:spLocks noChangeShapeType="1"/>
            </p:cNvSpPr>
            <p:nvPr/>
          </p:nvSpPr>
          <p:spPr bwMode="auto">
            <a:xfrm flipH="1">
              <a:off x="1436688" y="3975100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7" name="Line 80"/>
            <p:cNvSpPr>
              <a:spLocks noChangeShapeType="1"/>
            </p:cNvSpPr>
            <p:nvPr/>
          </p:nvSpPr>
          <p:spPr bwMode="auto">
            <a:xfrm flipH="1">
              <a:off x="1436688" y="3467100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8" name="Line 81"/>
            <p:cNvSpPr>
              <a:spLocks noChangeShapeType="1"/>
            </p:cNvSpPr>
            <p:nvPr/>
          </p:nvSpPr>
          <p:spPr bwMode="auto">
            <a:xfrm flipH="1">
              <a:off x="1436688" y="2970213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69" name="Line 82"/>
            <p:cNvSpPr>
              <a:spLocks noChangeShapeType="1"/>
            </p:cNvSpPr>
            <p:nvPr/>
          </p:nvSpPr>
          <p:spPr bwMode="auto">
            <a:xfrm flipH="1">
              <a:off x="1436688" y="2471738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70" name="Line 83"/>
            <p:cNvSpPr>
              <a:spLocks noChangeShapeType="1"/>
            </p:cNvSpPr>
            <p:nvPr/>
          </p:nvSpPr>
          <p:spPr bwMode="auto">
            <a:xfrm flipH="1">
              <a:off x="1436688" y="1974850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71" name="Line 84"/>
            <p:cNvSpPr>
              <a:spLocks noChangeShapeType="1"/>
            </p:cNvSpPr>
            <p:nvPr/>
          </p:nvSpPr>
          <p:spPr bwMode="auto">
            <a:xfrm flipH="1">
              <a:off x="1436688" y="1476375"/>
              <a:ext cx="190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72" name="Rectangle 85"/>
            <p:cNvSpPr>
              <a:spLocks noChangeArrowheads="1"/>
            </p:cNvSpPr>
            <p:nvPr/>
          </p:nvSpPr>
          <p:spPr bwMode="auto">
            <a:xfrm>
              <a:off x="1049338" y="5865813"/>
              <a:ext cx="3556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3" name="Rectangle 86"/>
            <p:cNvSpPr>
              <a:spLocks noChangeArrowheads="1"/>
            </p:cNvSpPr>
            <p:nvPr/>
          </p:nvSpPr>
          <p:spPr bwMode="auto">
            <a:xfrm>
              <a:off x="825501" y="5367338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2.0e5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4" name="Rectangle 87"/>
            <p:cNvSpPr>
              <a:spLocks noChangeArrowheads="1"/>
            </p:cNvSpPr>
            <p:nvPr/>
          </p:nvSpPr>
          <p:spPr bwMode="auto">
            <a:xfrm>
              <a:off x="825501" y="4870450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4.0e5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5" name="Rectangle 88"/>
            <p:cNvSpPr>
              <a:spLocks noChangeArrowheads="1"/>
            </p:cNvSpPr>
            <p:nvPr/>
          </p:nvSpPr>
          <p:spPr bwMode="auto">
            <a:xfrm>
              <a:off x="825501" y="4371975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6.0e5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6" name="Rectangle 89"/>
            <p:cNvSpPr>
              <a:spLocks noChangeArrowheads="1"/>
            </p:cNvSpPr>
            <p:nvPr/>
          </p:nvSpPr>
          <p:spPr bwMode="auto">
            <a:xfrm>
              <a:off x="825501" y="3873500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8.0e5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7" name="Rectangle 90"/>
            <p:cNvSpPr>
              <a:spLocks noChangeArrowheads="1"/>
            </p:cNvSpPr>
            <p:nvPr/>
          </p:nvSpPr>
          <p:spPr bwMode="auto">
            <a:xfrm>
              <a:off x="825501" y="3376613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1.0e6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8" name="Rectangle 91"/>
            <p:cNvSpPr>
              <a:spLocks noChangeArrowheads="1"/>
            </p:cNvSpPr>
            <p:nvPr/>
          </p:nvSpPr>
          <p:spPr bwMode="auto">
            <a:xfrm>
              <a:off x="825501" y="2878138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1.2e6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9" name="Rectangle 92"/>
            <p:cNvSpPr>
              <a:spLocks noChangeArrowheads="1"/>
            </p:cNvSpPr>
            <p:nvPr/>
          </p:nvSpPr>
          <p:spPr bwMode="auto">
            <a:xfrm>
              <a:off x="825501" y="2370138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1.4e6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0" name="Rectangle 93"/>
            <p:cNvSpPr>
              <a:spLocks noChangeArrowheads="1"/>
            </p:cNvSpPr>
            <p:nvPr/>
          </p:nvSpPr>
          <p:spPr bwMode="auto">
            <a:xfrm>
              <a:off x="825501" y="1873250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1.6e6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1" name="Rectangle 94"/>
            <p:cNvSpPr>
              <a:spLocks noChangeArrowheads="1"/>
            </p:cNvSpPr>
            <p:nvPr/>
          </p:nvSpPr>
          <p:spPr bwMode="auto">
            <a:xfrm>
              <a:off x="825501" y="1374775"/>
              <a:ext cx="57943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1.8e6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2" name="Rectangle 95"/>
            <p:cNvSpPr>
              <a:spLocks noChangeArrowheads="1"/>
            </p:cNvSpPr>
            <p:nvPr/>
          </p:nvSpPr>
          <p:spPr bwMode="auto">
            <a:xfrm rot="5400000">
              <a:off x="-50800" y="3549650"/>
              <a:ext cx="1206500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Intensity, cps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3" name="Freeform 96"/>
            <p:cNvSpPr>
              <a:spLocks/>
            </p:cNvSpPr>
            <p:nvPr/>
          </p:nvSpPr>
          <p:spPr bwMode="auto">
            <a:xfrm>
              <a:off x="1425576" y="5692775"/>
              <a:ext cx="30163" cy="92075"/>
            </a:xfrm>
            <a:custGeom>
              <a:avLst/>
              <a:gdLst>
                <a:gd name="T0" fmla="*/ 19 w 19"/>
                <a:gd name="T1" fmla="*/ 26 h 58"/>
                <a:gd name="T2" fmla="*/ 0 w 19"/>
                <a:gd name="T3" fmla="*/ 0 h 58"/>
                <a:gd name="T4" fmla="*/ 0 w 19"/>
                <a:gd name="T5" fmla="*/ 58 h 58"/>
                <a:gd name="T6" fmla="*/ 19 w 19"/>
                <a:gd name="T7" fmla="*/ 2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58">
                  <a:moveTo>
                    <a:pt x="19" y="26"/>
                  </a:moveTo>
                  <a:lnTo>
                    <a:pt x="0" y="0"/>
                  </a:lnTo>
                  <a:lnTo>
                    <a:pt x="0" y="58"/>
                  </a:lnTo>
                  <a:lnTo>
                    <a:pt x="19" y="26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84" name="Freeform 97"/>
            <p:cNvSpPr>
              <a:spLocks/>
            </p:cNvSpPr>
            <p:nvPr/>
          </p:nvSpPr>
          <p:spPr bwMode="auto">
            <a:xfrm>
              <a:off x="1455738" y="4838700"/>
              <a:ext cx="7213600" cy="1128713"/>
            </a:xfrm>
            <a:custGeom>
              <a:avLst/>
              <a:gdLst>
                <a:gd name="T0" fmla="*/ 0 w 710"/>
                <a:gd name="T1" fmla="*/ 111 h 111"/>
                <a:gd name="T2" fmla="*/ 0 w 710"/>
                <a:gd name="T3" fmla="*/ 111 h 111"/>
                <a:gd name="T4" fmla="*/ 528 w 710"/>
                <a:gd name="T5" fmla="*/ 111 h 111"/>
                <a:gd name="T6" fmla="*/ 529 w 710"/>
                <a:gd name="T7" fmla="*/ 111 h 111"/>
                <a:gd name="T8" fmla="*/ 529 w 710"/>
                <a:gd name="T9" fmla="*/ 111 h 111"/>
                <a:gd name="T10" fmla="*/ 530 w 710"/>
                <a:gd name="T11" fmla="*/ 111 h 111"/>
                <a:gd name="T12" fmla="*/ 530 w 710"/>
                <a:gd name="T13" fmla="*/ 111 h 111"/>
                <a:gd name="T14" fmla="*/ 530 w 710"/>
                <a:gd name="T15" fmla="*/ 111 h 111"/>
                <a:gd name="T16" fmla="*/ 531 w 710"/>
                <a:gd name="T17" fmla="*/ 111 h 111"/>
                <a:gd name="T18" fmla="*/ 531 w 710"/>
                <a:gd name="T19" fmla="*/ 111 h 111"/>
                <a:gd name="T20" fmla="*/ 532 w 710"/>
                <a:gd name="T21" fmla="*/ 111 h 111"/>
                <a:gd name="T22" fmla="*/ 532 w 710"/>
                <a:gd name="T23" fmla="*/ 111 h 111"/>
                <a:gd name="T24" fmla="*/ 533 w 710"/>
                <a:gd name="T25" fmla="*/ 111 h 111"/>
                <a:gd name="T26" fmla="*/ 533 w 710"/>
                <a:gd name="T27" fmla="*/ 111 h 111"/>
                <a:gd name="T28" fmla="*/ 534 w 710"/>
                <a:gd name="T29" fmla="*/ 111 h 111"/>
                <a:gd name="T30" fmla="*/ 534 w 710"/>
                <a:gd name="T31" fmla="*/ 111 h 111"/>
                <a:gd name="T32" fmla="*/ 535 w 710"/>
                <a:gd name="T33" fmla="*/ 111 h 111"/>
                <a:gd name="T34" fmla="*/ 535 w 710"/>
                <a:gd name="T35" fmla="*/ 111 h 111"/>
                <a:gd name="T36" fmla="*/ 536 w 710"/>
                <a:gd name="T37" fmla="*/ 111 h 111"/>
                <a:gd name="T38" fmla="*/ 537 w 710"/>
                <a:gd name="T39" fmla="*/ 111 h 111"/>
                <a:gd name="T40" fmla="*/ 537 w 710"/>
                <a:gd name="T41" fmla="*/ 110 h 111"/>
                <a:gd name="T42" fmla="*/ 538 w 710"/>
                <a:gd name="T43" fmla="*/ 105 h 111"/>
                <a:gd name="T44" fmla="*/ 539 w 710"/>
                <a:gd name="T45" fmla="*/ 87 h 111"/>
                <a:gd name="T46" fmla="*/ 539 w 710"/>
                <a:gd name="T47" fmla="*/ 66 h 111"/>
                <a:gd name="T48" fmla="*/ 540 w 710"/>
                <a:gd name="T49" fmla="*/ 19 h 111"/>
                <a:gd name="T50" fmla="*/ 541 w 710"/>
                <a:gd name="T51" fmla="*/ 0 h 111"/>
                <a:gd name="T52" fmla="*/ 541 w 710"/>
                <a:gd name="T53" fmla="*/ 38 h 111"/>
                <a:gd name="T54" fmla="*/ 542 w 710"/>
                <a:gd name="T55" fmla="*/ 51 h 111"/>
                <a:gd name="T56" fmla="*/ 542 w 710"/>
                <a:gd name="T57" fmla="*/ 71 h 111"/>
                <a:gd name="T58" fmla="*/ 543 w 710"/>
                <a:gd name="T59" fmla="*/ 90 h 111"/>
                <a:gd name="T60" fmla="*/ 544 w 710"/>
                <a:gd name="T61" fmla="*/ 99 h 111"/>
                <a:gd name="T62" fmla="*/ 545 w 710"/>
                <a:gd name="T63" fmla="*/ 106 h 111"/>
                <a:gd name="T64" fmla="*/ 546 w 710"/>
                <a:gd name="T65" fmla="*/ 108 h 111"/>
                <a:gd name="T66" fmla="*/ 546 w 710"/>
                <a:gd name="T67" fmla="*/ 109 h 111"/>
                <a:gd name="T68" fmla="*/ 547 w 710"/>
                <a:gd name="T69" fmla="*/ 110 h 111"/>
                <a:gd name="T70" fmla="*/ 548 w 710"/>
                <a:gd name="T71" fmla="*/ 110 h 111"/>
                <a:gd name="T72" fmla="*/ 548 w 710"/>
                <a:gd name="T73" fmla="*/ 111 h 111"/>
                <a:gd name="T74" fmla="*/ 549 w 710"/>
                <a:gd name="T75" fmla="*/ 111 h 111"/>
                <a:gd name="T76" fmla="*/ 550 w 710"/>
                <a:gd name="T77" fmla="*/ 111 h 111"/>
                <a:gd name="T78" fmla="*/ 550 w 710"/>
                <a:gd name="T79" fmla="*/ 111 h 111"/>
                <a:gd name="T80" fmla="*/ 551 w 710"/>
                <a:gd name="T81" fmla="*/ 111 h 111"/>
                <a:gd name="T82" fmla="*/ 551 w 710"/>
                <a:gd name="T83" fmla="*/ 111 h 111"/>
                <a:gd name="T84" fmla="*/ 552 w 710"/>
                <a:gd name="T85" fmla="*/ 111 h 111"/>
                <a:gd name="T86" fmla="*/ 553 w 710"/>
                <a:gd name="T87" fmla="*/ 111 h 111"/>
                <a:gd name="T88" fmla="*/ 553 w 710"/>
                <a:gd name="T89" fmla="*/ 111 h 111"/>
                <a:gd name="T90" fmla="*/ 554 w 710"/>
                <a:gd name="T91" fmla="*/ 111 h 111"/>
                <a:gd name="T92" fmla="*/ 554 w 710"/>
                <a:gd name="T93" fmla="*/ 111 h 111"/>
                <a:gd name="T94" fmla="*/ 555 w 710"/>
                <a:gd name="T95" fmla="*/ 111 h 111"/>
                <a:gd name="T96" fmla="*/ 556 w 710"/>
                <a:gd name="T97" fmla="*/ 111 h 111"/>
                <a:gd name="T98" fmla="*/ 556 w 710"/>
                <a:gd name="T99" fmla="*/ 111 h 111"/>
                <a:gd name="T100" fmla="*/ 556 w 710"/>
                <a:gd name="T101" fmla="*/ 111 h 111"/>
                <a:gd name="T102" fmla="*/ 557 w 710"/>
                <a:gd name="T103" fmla="*/ 111 h 111"/>
                <a:gd name="T104" fmla="*/ 557 w 710"/>
                <a:gd name="T105" fmla="*/ 111 h 111"/>
                <a:gd name="T106" fmla="*/ 558 w 710"/>
                <a:gd name="T107" fmla="*/ 111 h 111"/>
                <a:gd name="T108" fmla="*/ 558 w 710"/>
                <a:gd name="T109" fmla="*/ 111 h 111"/>
                <a:gd name="T110" fmla="*/ 558 w 710"/>
                <a:gd name="T111" fmla="*/ 111 h 111"/>
                <a:gd name="T112" fmla="*/ 559 w 710"/>
                <a:gd name="T113" fmla="*/ 111 h 111"/>
                <a:gd name="T114" fmla="*/ 559 w 710"/>
                <a:gd name="T115" fmla="*/ 111 h 111"/>
                <a:gd name="T116" fmla="*/ 559 w 710"/>
                <a:gd name="T117" fmla="*/ 111 h 111"/>
                <a:gd name="T118" fmla="*/ 710 w 710"/>
                <a:gd name="T11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10" h="111">
                  <a:moveTo>
                    <a:pt x="0" y="111"/>
                  </a:moveTo>
                  <a:lnTo>
                    <a:pt x="0" y="111"/>
                  </a:lnTo>
                  <a:lnTo>
                    <a:pt x="528" y="111"/>
                  </a:lnTo>
                  <a:lnTo>
                    <a:pt x="529" y="111"/>
                  </a:lnTo>
                  <a:lnTo>
                    <a:pt x="529" y="111"/>
                  </a:lnTo>
                  <a:lnTo>
                    <a:pt x="530" y="111"/>
                  </a:lnTo>
                  <a:lnTo>
                    <a:pt x="530" y="111"/>
                  </a:lnTo>
                  <a:lnTo>
                    <a:pt x="530" y="111"/>
                  </a:lnTo>
                  <a:lnTo>
                    <a:pt x="531" y="111"/>
                  </a:lnTo>
                  <a:lnTo>
                    <a:pt x="531" y="111"/>
                  </a:lnTo>
                  <a:lnTo>
                    <a:pt x="532" y="111"/>
                  </a:lnTo>
                  <a:lnTo>
                    <a:pt x="532" y="111"/>
                  </a:lnTo>
                  <a:lnTo>
                    <a:pt x="533" y="111"/>
                  </a:lnTo>
                  <a:lnTo>
                    <a:pt x="533" y="111"/>
                  </a:lnTo>
                  <a:lnTo>
                    <a:pt x="534" y="111"/>
                  </a:lnTo>
                  <a:lnTo>
                    <a:pt x="534" y="111"/>
                  </a:lnTo>
                  <a:lnTo>
                    <a:pt x="535" y="111"/>
                  </a:lnTo>
                  <a:lnTo>
                    <a:pt x="535" y="111"/>
                  </a:lnTo>
                  <a:lnTo>
                    <a:pt x="536" y="111"/>
                  </a:lnTo>
                  <a:lnTo>
                    <a:pt x="537" y="111"/>
                  </a:lnTo>
                  <a:lnTo>
                    <a:pt x="537" y="110"/>
                  </a:lnTo>
                  <a:lnTo>
                    <a:pt x="538" y="105"/>
                  </a:lnTo>
                  <a:lnTo>
                    <a:pt x="539" y="87"/>
                  </a:lnTo>
                  <a:lnTo>
                    <a:pt x="539" y="66"/>
                  </a:lnTo>
                  <a:lnTo>
                    <a:pt x="540" y="19"/>
                  </a:lnTo>
                  <a:lnTo>
                    <a:pt x="541" y="0"/>
                  </a:lnTo>
                  <a:lnTo>
                    <a:pt x="541" y="38"/>
                  </a:lnTo>
                  <a:lnTo>
                    <a:pt x="542" y="51"/>
                  </a:lnTo>
                  <a:lnTo>
                    <a:pt x="542" y="71"/>
                  </a:lnTo>
                  <a:lnTo>
                    <a:pt x="543" y="90"/>
                  </a:lnTo>
                  <a:lnTo>
                    <a:pt x="544" y="99"/>
                  </a:lnTo>
                  <a:lnTo>
                    <a:pt x="545" y="106"/>
                  </a:lnTo>
                  <a:lnTo>
                    <a:pt x="546" y="108"/>
                  </a:lnTo>
                  <a:lnTo>
                    <a:pt x="546" y="109"/>
                  </a:lnTo>
                  <a:lnTo>
                    <a:pt x="547" y="110"/>
                  </a:lnTo>
                  <a:lnTo>
                    <a:pt x="548" y="110"/>
                  </a:lnTo>
                  <a:lnTo>
                    <a:pt x="548" y="111"/>
                  </a:lnTo>
                  <a:lnTo>
                    <a:pt x="549" y="111"/>
                  </a:lnTo>
                  <a:lnTo>
                    <a:pt x="550" y="111"/>
                  </a:lnTo>
                  <a:lnTo>
                    <a:pt x="550" y="111"/>
                  </a:lnTo>
                  <a:lnTo>
                    <a:pt x="551" y="111"/>
                  </a:lnTo>
                  <a:lnTo>
                    <a:pt x="551" y="111"/>
                  </a:lnTo>
                  <a:lnTo>
                    <a:pt x="552" y="111"/>
                  </a:lnTo>
                  <a:lnTo>
                    <a:pt x="553" y="111"/>
                  </a:lnTo>
                  <a:lnTo>
                    <a:pt x="553" y="111"/>
                  </a:lnTo>
                  <a:lnTo>
                    <a:pt x="554" y="111"/>
                  </a:lnTo>
                  <a:lnTo>
                    <a:pt x="554" y="111"/>
                  </a:lnTo>
                  <a:lnTo>
                    <a:pt x="555" y="111"/>
                  </a:lnTo>
                  <a:lnTo>
                    <a:pt x="556" y="111"/>
                  </a:lnTo>
                  <a:lnTo>
                    <a:pt x="556" y="111"/>
                  </a:lnTo>
                  <a:lnTo>
                    <a:pt x="556" y="111"/>
                  </a:lnTo>
                  <a:lnTo>
                    <a:pt x="557" y="111"/>
                  </a:lnTo>
                  <a:lnTo>
                    <a:pt x="557" y="111"/>
                  </a:lnTo>
                  <a:lnTo>
                    <a:pt x="558" y="111"/>
                  </a:lnTo>
                  <a:lnTo>
                    <a:pt x="558" y="111"/>
                  </a:lnTo>
                  <a:lnTo>
                    <a:pt x="558" y="111"/>
                  </a:lnTo>
                  <a:lnTo>
                    <a:pt x="559" y="111"/>
                  </a:lnTo>
                  <a:lnTo>
                    <a:pt x="559" y="111"/>
                  </a:lnTo>
                  <a:lnTo>
                    <a:pt x="559" y="111"/>
                  </a:lnTo>
                  <a:lnTo>
                    <a:pt x="710" y="111"/>
                  </a:lnTo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85" name="Freeform 98"/>
            <p:cNvSpPr>
              <a:spLocks/>
            </p:cNvSpPr>
            <p:nvPr/>
          </p:nvSpPr>
          <p:spPr bwMode="auto">
            <a:xfrm>
              <a:off x="1455738" y="1323975"/>
              <a:ext cx="7213600" cy="4643438"/>
            </a:xfrm>
            <a:custGeom>
              <a:avLst/>
              <a:gdLst>
                <a:gd name="T0" fmla="*/ 0 w 710"/>
                <a:gd name="T1" fmla="*/ 457 h 457"/>
                <a:gd name="T2" fmla="*/ 0 w 710"/>
                <a:gd name="T3" fmla="*/ 457 h 457"/>
                <a:gd name="T4" fmla="*/ 528 w 710"/>
                <a:gd name="T5" fmla="*/ 457 h 457"/>
                <a:gd name="T6" fmla="*/ 529 w 710"/>
                <a:gd name="T7" fmla="*/ 457 h 457"/>
                <a:gd name="T8" fmla="*/ 529 w 710"/>
                <a:gd name="T9" fmla="*/ 457 h 457"/>
                <a:gd name="T10" fmla="*/ 530 w 710"/>
                <a:gd name="T11" fmla="*/ 457 h 457"/>
                <a:gd name="T12" fmla="*/ 530 w 710"/>
                <a:gd name="T13" fmla="*/ 457 h 457"/>
                <a:gd name="T14" fmla="*/ 530 w 710"/>
                <a:gd name="T15" fmla="*/ 457 h 457"/>
                <a:gd name="T16" fmla="*/ 531 w 710"/>
                <a:gd name="T17" fmla="*/ 457 h 457"/>
                <a:gd name="T18" fmla="*/ 531 w 710"/>
                <a:gd name="T19" fmla="*/ 457 h 457"/>
                <a:gd name="T20" fmla="*/ 532 w 710"/>
                <a:gd name="T21" fmla="*/ 457 h 457"/>
                <a:gd name="T22" fmla="*/ 532 w 710"/>
                <a:gd name="T23" fmla="*/ 457 h 457"/>
                <a:gd name="T24" fmla="*/ 533 w 710"/>
                <a:gd name="T25" fmla="*/ 457 h 457"/>
                <a:gd name="T26" fmla="*/ 533 w 710"/>
                <a:gd name="T27" fmla="*/ 457 h 457"/>
                <a:gd name="T28" fmla="*/ 534 w 710"/>
                <a:gd name="T29" fmla="*/ 457 h 457"/>
                <a:gd name="T30" fmla="*/ 534 w 710"/>
                <a:gd name="T31" fmla="*/ 457 h 457"/>
                <a:gd name="T32" fmla="*/ 535 w 710"/>
                <a:gd name="T33" fmla="*/ 457 h 457"/>
                <a:gd name="T34" fmla="*/ 535 w 710"/>
                <a:gd name="T35" fmla="*/ 457 h 457"/>
                <a:gd name="T36" fmla="*/ 536 w 710"/>
                <a:gd name="T37" fmla="*/ 457 h 457"/>
                <a:gd name="T38" fmla="*/ 537 w 710"/>
                <a:gd name="T39" fmla="*/ 456 h 457"/>
                <a:gd name="T40" fmla="*/ 537 w 710"/>
                <a:gd name="T41" fmla="*/ 451 h 457"/>
                <a:gd name="T42" fmla="*/ 538 w 710"/>
                <a:gd name="T43" fmla="*/ 421 h 457"/>
                <a:gd name="T44" fmla="*/ 539 w 710"/>
                <a:gd name="T45" fmla="*/ 344 h 457"/>
                <a:gd name="T46" fmla="*/ 539 w 710"/>
                <a:gd name="T47" fmla="*/ 182 h 457"/>
                <a:gd name="T48" fmla="*/ 540 w 710"/>
                <a:gd name="T49" fmla="*/ 24 h 457"/>
                <a:gd name="T50" fmla="*/ 541 w 710"/>
                <a:gd name="T51" fmla="*/ 18 h 457"/>
                <a:gd name="T52" fmla="*/ 541 w 710"/>
                <a:gd name="T53" fmla="*/ 0 h 457"/>
                <a:gd name="T54" fmla="*/ 542 w 710"/>
                <a:gd name="T55" fmla="*/ 136 h 457"/>
                <a:gd name="T56" fmla="*/ 542 w 710"/>
                <a:gd name="T57" fmla="*/ 241 h 457"/>
                <a:gd name="T58" fmla="*/ 543 w 710"/>
                <a:gd name="T59" fmla="*/ 325 h 457"/>
                <a:gd name="T60" fmla="*/ 544 w 710"/>
                <a:gd name="T61" fmla="*/ 391 h 457"/>
                <a:gd name="T62" fmla="*/ 545 w 710"/>
                <a:gd name="T63" fmla="*/ 426 h 457"/>
                <a:gd name="T64" fmla="*/ 546 w 710"/>
                <a:gd name="T65" fmla="*/ 439 h 457"/>
                <a:gd name="T66" fmla="*/ 546 w 710"/>
                <a:gd name="T67" fmla="*/ 445 h 457"/>
                <a:gd name="T68" fmla="*/ 547 w 710"/>
                <a:gd name="T69" fmla="*/ 451 h 457"/>
                <a:gd name="T70" fmla="*/ 548 w 710"/>
                <a:gd name="T71" fmla="*/ 452 h 457"/>
                <a:gd name="T72" fmla="*/ 548 w 710"/>
                <a:gd name="T73" fmla="*/ 454 h 457"/>
                <a:gd name="T74" fmla="*/ 549 w 710"/>
                <a:gd name="T75" fmla="*/ 454 h 457"/>
                <a:gd name="T76" fmla="*/ 550 w 710"/>
                <a:gd name="T77" fmla="*/ 456 h 457"/>
                <a:gd name="T78" fmla="*/ 550 w 710"/>
                <a:gd name="T79" fmla="*/ 456 h 457"/>
                <a:gd name="T80" fmla="*/ 551 w 710"/>
                <a:gd name="T81" fmla="*/ 456 h 457"/>
                <a:gd name="T82" fmla="*/ 551 w 710"/>
                <a:gd name="T83" fmla="*/ 456 h 457"/>
                <a:gd name="T84" fmla="*/ 552 w 710"/>
                <a:gd name="T85" fmla="*/ 456 h 457"/>
                <a:gd name="T86" fmla="*/ 553 w 710"/>
                <a:gd name="T87" fmla="*/ 456 h 457"/>
                <a:gd name="T88" fmla="*/ 553 w 710"/>
                <a:gd name="T89" fmla="*/ 456 h 457"/>
                <a:gd name="T90" fmla="*/ 554 w 710"/>
                <a:gd name="T91" fmla="*/ 456 h 457"/>
                <a:gd name="T92" fmla="*/ 554 w 710"/>
                <a:gd name="T93" fmla="*/ 457 h 457"/>
                <a:gd name="T94" fmla="*/ 555 w 710"/>
                <a:gd name="T95" fmla="*/ 457 h 457"/>
                <a:gd name="T96" fmla="*/ 556 w 710"/>
                <a:gd name="T97" fmla="*/ 457 h 457"/>
                <a:gd name="T98" fmla="*/ 556 w 710"/>
                <a:gd name="T99" fmla="*/ 457 h 457"/>
                <a:gd name="T100" fmla="*/ 556 w 710"/>
                <a:gd name="T101" fmla="*/ 457 h 457"/>
                <a:gd name="T102" fmla="*/ 557 w 710"/>
                <a:gd name="T103" fmla="*/ 457 h 457"/>
                <a:gd name="T104" fmla="*/ 557 w 710"/>
                <a:gd name="T105" fmla="*/ 457 h 457"/>
                <a:gd name="T106" fmla="*/ 558 w 710"/>
                <a:gd name="T107" fmla="*/ 457 h 457"/>
                <a:gd name="T108" fmla="*/ 558 w 710"/>
                <a:gd name="T109" fmla="*/ 457 h 457"/>
                <a:gd name="T110" fmla="*/ 558 w 710"/>
                <a:gd name="T111" fmla="*/ 457 h 457"/>
                <a:gd name="T112" fmla="*/ 559 w 710"/>
                <a:gd name="T113" fmla="*/ 457 h 457"/>
                <a:gd name="T114" fmla="*/ 559 w 710"/>
                <a:gd name="T115" fmla="*/ 457 h 457"/>
                <a:gd name="T116" fmla="*/ 559 w 710"/>
                <a:gd name="T117" fmla="*/ 457 h 457"/>
                <a:gd name="T118" fmla="*/ 710 w 710"/>
                <a:gd name="T119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10" h="457">
                  <a:moveTo>
                    <a:pt x="0" y="457"/>
                  </a:moveTo>
                  <a:lnTo>
                    <a:pt x="0" y="457"/>
                  </a:lnTo>
                  <a:lnTo>
                    <a:pt x="528" y="457"/>
                  </a:lnTo>
                  <a:lnTo>
                    <a:pt x="529" y="457"/>
                  </a:lnTo>
                  <a:lnTo>
                    <a:pt x="529" y="457"/>
                  </a:lnTo>
                  <a:lnTo>
                    <a:pt x="530" y="457"/>
                  </a:lnTo>
                  <a:lnTo>
                    <a:pt x="530" y="457"/>
                  </a:lnTo>
                  <a:lnTo>
                    <a:pt x="530" y="457"/>
                  </a:lnTo>
                  <a:lnTo>
                    <a:pt x="531" y="457"/>
                  </a:lnTo>
                  <a:lnTo>
                    <a:pt x="531" y="457"/>
                  </a:lnTo>
                  <a:lnTo>
                    <a:pt x="532" y="457"/>
                  </a:lnTo>
                  <a:lnTo>
                    <a:pt x="532" y="457"/>
                  </a:lnTo>
                  <a:lnTo>
                    <a:pt x="533" y="457"/>
                  </a:lnTo>
                  <a:lnTo>
                    <a:pt x="533" y="457"/>
                  </a:lnTo>
                  <a:lnTo>
                    <a:pt x="534" y="457"/>
                  </a:lnTo>
                  <a:lnTo>
                    <a:pt x="534" y="457"/>
                  </a:lnTo>
                  <a:lnTo>
                    <a:pt x="535" y="457"/>
                  </a:lnTo>
                  <a:lnTo>
                    <a:pt x="535" y="457"/>
                  </a:lnTo>
                  <a:lnTo>
                    <a:pt x="536" y="457"/>
                  </a:lnTo>
                  <a:lnTo>
                    <a:pt x="537" y="456"/>
                  </a:lnTo>
                  <a:lnTo>
                    <a:pt x="537" y="451"/>
                  </a:lnTo>
                  <a:lnTo>
                    <a:pt x="538" y="421"/>
                  </a:lnTo>
                  <a:lnTo>
                    <a:pt x="539" y="344"/>
                  </a:lnTo>
                  <a:lnTo>
                    <a:pt x="539" y="182"/>
                  </a:lnTo>
                  <a:lnTo>
                    <a:pt x="540" y="24"/>
                  </a:lnTo>
                  <a:lnTo>
                    <a:pt x="541" y="18"/>
                  </a:lnTo>
                  <a:lnTo>
                    <a:pt x="541" y="0"/>
                  </a:lnTo>
                  <a:lnTo>
                    <a:pt x="542" y="136"/>
                  </a:lnTo>
                  <a:lnTo>
                    <a:pt x="542" y="241"/>
                  </a:lnTo>
                  <a:lnTo>
                    <a:pt x="543" y="325"/>
                  </a:lnTo>
                  <a:lnTo>
                    <a:pt x="544" y="391"/>
                  </a:lnTo>
                  <a:lnTo>
                    <a:pt x="545" y="426"/>
                  </a:lnTo>
                  <a:lnTo>
                    <a:pt x="546" y="439"/>
                  </a:lnTo>
                  <a:lnTo>
                    <a:pt x="546" y="445"/>
                  </a:lnTo>
                  <a:lnTo>
                    <a:pt x="547" y="451"/>
                  </a:lnTo>
                  <a:lnTo>
                    <a:pt x="548" y="452"/>
                  </a:lnTo>
                  <a:lnTo>
                    <a:pt x="548" y="454"/>
                  </a:lnTo>
                  <a:lnTo>
                    <a:pt x="549" y="454"/>
                  </a:lnTo>
                  <a:lnTo>
                    <a:pt x="550" y="456"/>
                  </a:lnTo>
                  <a:lnTo>
                    <a:pt x="550" y="456"/>
                  </a:lnTo>
                  <a:lnTo>
                    <a:pt x="551" y="456"/>
                  </a:lnTo>
                  <a:lnTo>
                    <a:pt x="551" y="456"/>
                  </a:lnTo>
                  <a:lnTo>
                    <a:pt x="552" y="456"/>
                  </a:lnTo>
                  <a:lnTo>
                    <a:pt x="553" y="456"/>
                  </a:lnTo>
                  <a:lnTo>
                    <a:pt x="553" y="456"/>
                  </a:lnTo>
                  <a:lnTo>
                    <a:pt x="554" y="456"/>
                  </a:lnTo>
                  <a:lnTo>
                    <a:pt x="554" y="457"/>
                  </a:lnTo>
                  <a:lnTo>
                    <a:pt x="555" y="457"/>
                  </a:lnTo>
                  <a:lnTo>
                    <a:pt x="556" y="457"/>
                  </a:lnTo>
                  <a:lnTo>
                    <a:pt x="556" y="457"/>
                  </a:lnTo>
                  <a:lnTo>
                    <a:pt x="556" y="457"/>
                  </a:lnTo>
                  <a:lnTo>
                    <a:pt x="557" y="457"/>
                  </a:lnTo>
                  <a:lnTo>
                    <a:pt x="557" y="457"/>
                  </a:lnTo>
                  <a:lnTo>
                    <a:pt x="558" y="457"/>
                  </a:lnTo>
                  <a:lnTo>
                    <a:pt x="558" y="457"/>
                  </a:lnTo>
                  <a:lnTo>
                    <a:pt x="558" y="457"/>
                  </a:lnTo>
                  <a:lnTo>
                    <a:pt x="559" y="457"/>
                  </a:lnTo>
                  <a:lnTo>
                    <a:pt x="559" y="457"/>
                  </a:lnTo>
                  <a:lnTo>
                    <a:pt x="559" y="457"/>
                  </a:lnTo>
                  <a:lnTo>
                    <a:pt x="710" y="45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186" name="Rectangle 99"/>
            <p:cNvSpPr>
              <a:spLocks noChangeArrowheads="1"/>
            </p:cNvSpPr>
            <p:nvPr/>
          </p:nvSpPr>
          <p:spPr bwMode="auto">
            <a:xfrm>
              <a:off x="6683376" y="1150938"/>
              <a:ext cx="536575" cy="25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15.62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F40AB8-85C0-4BBD-AE54-E0FE588A2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4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ABEB1C-A83D-4A07-82E9-8CBA716B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3132137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32354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3850" y="752475"/>
            <a:ext cx="8148638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6981" y="1108075"/>
            <a:ext cx="7215188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23850" y="549275"/>
            <a:ext cx="81486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06413" y="549275"/>
            <a:ext cx="81996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317.100/167.000 amu Expected RT: 11.3 ID: Lecanoic acid from </a:t>
            </a:r>
            <a:r>
              <a:rPr lang="de-DE" altLang="de-DE" sz="1400" i="1" dirty="0">
                <a:solidFill>
                  <a:srgbClr val="000000"/>
                </a:solidFill>
              </a:rPr>
              <a:t>Aspergillus sydowii </a:t>
            </a:r>
            <a:r>
              <a:rPr lang="de-DE" altLang="de-DE" sz="1400" dirty="0">
                <a:solidFill>
                  <a:srgbClr val="000000"/>
                </a:solidFill>
              </a:rPr>
              <a:t>(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DTO</a:t>
            </a:r>
            <a:r>
              <a:rPr kumimoji="0" lang="de-DE" altLang="de-DE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417-E9)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046981" y="5751513"/>
            <a:ext cx="72151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40258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75818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10425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45985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80593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16153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51713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8616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2172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5632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49188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2744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62056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597616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33176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67625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031856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37793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73353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089131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44" name="Line 34"/>
          <p:cNvSpPr>
            <a:spLocks noChangeShapeType="1"/>
          </p:cNvSpPr>
          <p:nvPr/>
        </p:nvSpPr>
        <p:spPr bwMode="auto">
          <a:xfrm>
            <a:off x="175818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45" name="Line 35"/>
          <p:cNvSpPr>
            <a:spLocks noChangeShapeType="1"/>
          </p:cNvSpPr>
          <p:nvPr/>
        </p:nvSpPr>
        <p:spPr bwMode="auto">
          <a:xfrm>
            <a:off x="2459856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47" name="Line 36"/>
          <p:cNvSpPr>
            <a:spLocks noChangeShapeType="1"/>
          </p:cNvSpPr>
          <p:nvPr/>
        </p:nvSpPr>
        <p:spPr bwMode="auto">
          <a:xfrm>
            <a:off x="316153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48" name="Line 37"/>
          <p:cNvSpPr>
            <a:spLocks noChangeShapeType="1"/>
          </p:cNvSpPr>
          <p:nvPr/>
        </p:nvSpPr>
        <p:spPr bwMode="auto">
          <a:xfrm>
            <a:off x="3861619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49" name="Line 38"/>
          <p:cNvSpPr>
            <a:spLocks noChangeShapeType="1"/>
          </p:cNvSpPr>
          <p:nvPr/>
        </p:nvSpPr>
        <p:spPr bwMode="auto">
          <a:xfrm>
            <a:off x="4563294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0" name="Line 39"/>
          <p:cNvSpPr>
            <a:spLocks noChangeShapeType="1"/>
          </p:cNvSpPr>
          <p:nvPr/>
        </p:nvSpPr>
        <p:spPr bwMode="auto">
          <a:xfrm>
            <a:off x="5274494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1" name="Line 40"/>
          <p:cNvSpPr>
            <a:spLocks noChangeShapeType="1"/>
          </p:cNvSpPr>
          <p:nvPr/>
        </p:nvSpPr>
        <p:spPr bwMode="auto">
          <a:xfrm>
            <a:off x="5976169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2" name="Line 41"/>
          <p:cNvSpPr>
            <a:spLocks noChangeShapeType="1"/>
          </p:cNvSpPr>
          <p:nvPr/>
        </p:nvSpPr>
        <p:spPr bwMode="auto">
          <a:xfrm>
            <a:off x="6676256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3" name="Line 42"/>
          <p:cNvSpPr>
            <a:spLocks noChangeShapeType="1"/>
          </p:cNvSpPr>
          <p:nvPr/>
        </p:nvSpPr>
        <p:spPr bwMode="auto">
          <a:xfrm>
            <a:off x="737793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4" name="Line 43"/>
          <p:cNvSpPr>
            <a:spLocks noChangeShapeType="1"/>
          </p:cNvSpPr>
          <p:nvPr/>
        </p:nvSpPr>
        <p:spPr bwMode="auto">
          <a:xfrm>
            <a:off x="8089131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5" name="Rectangle 44"/>
          <p:cNvSpPr>
            <a:spLocks noChangeArrowheads="1"/>
          </p:cNvSpPr>
          <p:nvPr/>
        </p:nvSpPr>
        <p:spPr bwMode="auto">
          <a:xfrm>
            <a:off x="1661344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45"/>
          <p:cNvSpPr>
            <a:spLocks noChangeArrowheads="1"/>
          </p:cNvSpPr>
          <p:nvPr/>
        </p:nvSpPr>
        <p:spPr bwMode="auto">
          <a:xfrm>
            <a:off x="2363019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7" name="Rectangle 46"/>
          <p:cNvSpPr>
            <a:spLocks noChangeArrowheads="1"/>
          </p:cNvSpPr>
          <p:nvPr/>
        </p:nvSpPr>
        <p:spPr bwMode="auto">
          <a:xfrm>
            <a:off x="3064694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8" name="Rectangle 47"/>
          <p:cNvSpPr>
            <a:spLocks noChangeArrowheads="1"/>
          </p:cNvSpPr>
          <p:nvPr/>
        </p:nvSpPr>
        <p:spPr bwMode="auto">
          <a:xfrm>
            <a:off x="3764781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9" name="Rectangle 48"/>
          <p:cNvSpPr>
            <a:spLocks noChangeArrowheads="1"/>
          </p:cNvSpPr>
          <p:nvPr/>
        </p:nvSpPr>
        <p:spPr bwMode="auto">
          <a:xfrm>
            <a:off x="4410894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0" name="Rectangle 49"/>
          <p:cNvSpPr>
            <a:spLocks noChangeArrowheads="1"/>
          </p:cNvSpPr>
          <p:nvPr/>
        </p:nvSpPr>
        <p:spPr bwMode="auto">
          <a:xfrm>
            <a:off x="5122094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1" name="Rectangle 50"/>
          <p:cNvSpPr>
            <a:spLocks noChangeArrowheads="1"/>
          </p:cNvSpPr>
          <p:nvPr/>
        </p:nvSpPr>
        <p:spPr bwMode="auto">
          <a:xfrm>
            <a:off x="5823769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2" name="Rectangle 51"/>
          <p:cNvSpPr>
            <a:spLocks noChangeArrowheads="1"/>
          </p:cNvSpPr>
          <p:nvPr/>
        </p:nvSpPr>
        <p:spPr bwMode="auto">
          <a:xfrm>
            <a:off x="6523856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3" name="Rectangle 52"/>
          <p:cNvSpPr>
            <a:spLocks noChangeArrowheads="1"/>
          </p:cNvSpPr>
          <p:nvPr/>
        </p:nvSpPr>
        <p:spPr bwMode="auto">
          <a:xfrm>
            <a:off x="7225531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4" name="Rectangle 53"/>
          <p:cNvSpPr>
            <a:spLocks noChangeArrowheads="1"/>
          </p:cNvSpPr>
          <p:nvPr/>
        </p:nvSpPr>
        <p:spPr bwMode="auto">
          <a:xfrm>
            <a:off x="7936731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5" name="Rectangle 54"/>
          <p:cNvSpPr>
            <a:spLocks noChangeArrowheads="1"/>
          </p:cNvSpPr>
          <p:nvPr/>
        </p:nvSpPr>
        <p:spPr bwMode="auto">
          <a:xfrm>
            <a:off x="4241800" y="5984875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6" name="Line 55"/>
          <p:cNvSpPr>
            <a:spLocks noChangeShapeType="1"/>
          </p:cNvSpPr>
          <p:nvPr/>
        </p:nvSpPr>
        <p:spPr bwMode="auto">
          <a:xfrm flipV="1">
            <a:off x="1046981" y="1108075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67" name="Line 56"/>
          <p:cNvSpPr>
            <a:spLocks noChangeShapeType="1"/>
          </p:cNvSpPr>
          <p:nvPr/>
        </p:nvSpPr>
        <p:spPr bwMode="auto">
          <a:xfrm flipH="1">
            <a:off x="1037456" y="5751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68" name="Line 57"/>
          <p:cNvSpPr>
            <a:spLocks noChangeShapeType="1"/>
          </p:cNvSpPr>
          <p:nvPr/>
        </p:nvSpPr>
        <p:spPr bwMode="auto">
          <a:xfrm flipH="1">
            <a:off x="1037456" y="56896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69" name="Line 58"/>
          <p:cNvSpPr>
            <a:spLocks noChangeShapeType="1"/>
          </p:cNvSpPr>
          <p:nvPr/>
        </p:nvSpPr>
        <p:spPr bwMode="auto">
          <a:xfrm flipH="1">
            <a:off x="1037456" y="5619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0" name="Line 59"/>
          <p:cNvSpPr>
            <a:spLocks noChangeShapeType="1"/>
          </p:cNvSpPr>
          <p:nvPr/>
        </p:nvSpPr>
        <p:spPr bwMode="auto">
          <a:xfrm flipH="1">
            <a:off x="1037456" y="5557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1" name="Line 60"/>
          <p:cNvSpPr>
            <a:spLocks noChangeShapeType="1"/>
          </p:cNvSpPr>
          <p:nvPr/>
        </p:nvSpPr>
        <p:spPr bwMode="auto">
          <a:xfrm flipH="1">
            <a:off x="1037456" y="54864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2" name="Line 61"/>
          <p:cNvSpPr>
            <a:spLocks noChangeShapeType="1"/>
          </p:cNvSpPr>
          <p:nvPr/>
        </p:nvSpPr>
        <p:spPr bwMode="auto">
          <a:xfrm flipH="1">
            <a:off x="1037456" y="5426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3" name="Line 62"/>
          <p:cNvSpPr>
            <a:spLocks noChangeShapeType="1"/>
          </p:cNvSpPr>
          <p:nvPr/>
        </p:nvSpPr>
        <p:spPr bwMode="auto">
          <a:xfrm flipH="1">
            <a:off x="1037456" y="5354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4" name="Line 63"/>
          <p:cNvSpPr>
            <a:spLocks noChangeShapeType="1"/>
          </p:cNvSpPr>
          <p:nvPr/>
        </p:nvSpPr>
        <p:spPr bwMode="auto">
          <a:xfrm flipH="1">
            <a:off x="1037456" y="5294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5" name="Line 64"/>
          <p:cNvSpPr>
            <a:spLocks noChangeShapeType="1"/>
          </p:cNvSpPr>
          <p:nvPr/>
        </p:nvSpPr>
        <p:spPr bwMode="auto">
          <a:xfrm flipH="1">
            <a:off x="1037456" y="52324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6" name="Line 65"/>
          <p:cNvSpPr>
            <a:spLocks noChangeShapeType="1"/>
          </p:cNvSpPr>
          <p:nvPr/>
        </p:nvSpPr>
        <p:spPr bwMode="auto">
          <a:xfrm flipH="1">
            <a:off x="1037456" y="5162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7" name="Line 66"/>
          <p:cNvSpPr>
            <a:spLocks noChangeShapeType="1"/>
          </p:cNvSpPr>
          <p:nvPr/>
        </p:nvSpPr>
        <p:spPr bwMode="auto">
          <a:xfrm flipH="1">
            <a:off x="1037456" y="5100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8" name="Line 67"/>
          <p:cNvSpPr>
            <a:spLocks noChangeShapeType="1"/>
          </p:cNvSpPr>
          <p:nvPr/>
        </p:nvSpPr>
        <p:spPr bwMode="auto">
          <a:xfrm flipH="1">
            <a:off x="1037456" y="50292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9" name="Line 68"/>
          <p:cNvSpPr>
            <a:spLocks noChangeShapeType="1"/>
          </p:cNvSpPr>
          <p:nvPr/>
        </p:nvSpPr>
        <p:spPr bwMode="auto">
          <a:xfrm flipH="1">
            <a:off x="1037456" y="4968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0" name="Line 69"/>
          <p:cNvSpPr>
            <a:spLocks noChangeShapeType="1"/>
          </p:cNvSpPr>
          <p:nvPr/>
        </p:nvSpPr>
        <p:spPr bwMode="auto">
          <a:xfrm flipH="1">
            <a:off x="1037456" y="48974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1" name="Line 70"/>
          <p:cNvSpPr>
            <a:spLocks noChangeShapeType="1"/>
          </p:cNvSpPr>
          <p:nvPr/>
        </p:nvSpPr>
        <p:spPr bwMode="auto">
          <a:xfrm flipH="1">
            <a:off x="1037456" y="4837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2" name="Line 71"/>
          <p:cNvSpPr>
            <a:spLocks noChangeShapeType="1"/>
          </p:cNvSpPr>
          <p:nvPr/>
        </p:nvSpPr>
        <p:spPr bwMode="auto">
          <a:xfrm flipH="1">
            <a:off x="1037456" y="4765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3" name="Line 72"/>
          <p:cNvSpPr>
            <a:spLocks noChangeShapeType="1"/>
          </p:cNvSpPr>
          <p:nvPr/>
        </p:nvSpPr>
        <p:spPr bwMode="auto">
          <a:xfrm flipH="1">
            <a:off x="1037456" y="4705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4" name="Line 73"/>
          <p:cNvSpPr>
            <a:spLocks noChangeShapeType="1"/>
          </p:cNvSpPr>
          <p:nvPr/>
        </p:nvSpPr>
        <p:spPr bwMode="auto">
          <a:xfrm flipH="1">
            <a:off x="1037456" y="46434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5" name="Line 74"/>
          <p:cNvSpPr>
            <a:spLocks noChangeShapeType="1"/>
          </p:cNvSpPr>
          <p:nvPr/>
        </p:nvSpPr>
        <p:spPr bwMode="auto">
          <a:xfrm flipH="1">
            <a:off x="1037456" y="4572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6" name="Line 75"/>
          <p:cNvSpPr>
            <a:spLocks noChangeShapeType="1"/>
          </p:cNvSpPr>
          <p:nvPr/>
        </p:nvSpPr>
        <p:spPr bwMode="auto">
          <a:xfrm flipH="1">
            <a:off x="1037456" y="4511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7" name="Line 76"/>
          <p:cNvSpPr>
            <a:spLocks noChangeShapeType="1"/>
          </p:cNvSpPr>
          <p:nvPr/>
        </p:nvSpPr>
        <p:spPr bwMode="auto">
          <a:xfrm flipH="1">
            <a:off x="1037456" y="44402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8" name="Line 77"/>
          <p:cNvSpPr>
            <a:spLocks noChangeShapeType="1"/>
          </p:cNvSpPr>
          <p:nvPr/>
        </p:nvSpPr>
        <p:spPr bwMode="auto">
          <a:xfrm flipH="1">
            <a:off x="1037456" y="4379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89" name="Line 78"/>
          <p:cNvSpPr>
            <a:spLocks noChangeShapeType="1"/>
          </p:cNvSpPr>
          <p:nvPr/>
        </p:nvSpPr>
        <p:spPr bwMode="auto">
          <a:xfrm flipH="1">
            <a:off x="1037456" y="43084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0" name="Line 79"/>
          <p:cNvSpPr>
            <a:spLocks noChangeShapeType="1"/>
          </p:cNvSpPr>
          <p:nvPr/>
        </p:nvSpPr>
        <p:spPr bwMode="auto">
          <a:xfrm flipH="1">
            <a:off x="1037456" y="4248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1" name="Line 80"/>
          <p:cNvSpPr>
            <a:spLocks noChangeShapeType="1"/>
          </p:cNvSpPr>
          <p:nvPr/>
        </p:nvSpPr>
        <p:spPr bwMode="auto">
          <a:xfrm flipH="1">
            <a:off x="1037456" y="41862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2" name="Line 81"/>
          <p:cNvSpPr>
            <a:spLocks noChangeShapeType="1"/>
          </p:cNvSpPr>
          <p:nvPr/>
        </p:nvSpPr>
        <p:spPr bwMode="auto">
          <a:xfrm flipH="1">
            <a:off x="1037456" y="4114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3" name="Line 82"/>
          <p:cNvSpPr>
            <a:spLocks noChangeShapeType="1"/>
          </p:cNvSpPr>
          <p:nvPr/>
        </p:nvSpPr>
        <p:spPr bwMode="auto">
          <a:xfrm flipH="1">
            <a:off x="1037456" y="40544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4" name="Line 83"/>
          <p:cNvSpPr>
            <a:spLocks noChangeShapeType="1"/>
          </p:cNvSpPr>
          <p:nvPr/>
        </p:nvSpPr>
        <p:spPr bwMode="auto">
          <a:xfrm flipH="1">
            <a:off x="1037456" y="3983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5" name="Line 84"/>
          <p:cNvSpPr>
            <a:spLocks noChangeShapeType="1"/>
          </p:cNvSpPr>
          <p:nvPr/>
        </p:nvSpPr>
        <p:spPr bwMode="auto">
          <a:xfrm flipH="1">
            <a:off x="1037456" y="3922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6" name="Line 85"/>
          <p:cNvSpPr>
            <a:spLocks noChangeShapeType="1"/>
          </p:cNvSpPr>
          <p:nvPr/>
        </p:nvSpPr>
        <p:spPr bwMode="auto">
          <a:xfrm flipH="1">
            <a:off x="1037456" y="3851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7" name="Line 86"/>
          <p:cNvSpPr>
            <a:spLocks noChangeShapeType="1"/>
          </p:cNvSpPr>
          <p:nvPr/>
        </p:nvSpPr>
        <p:spPr bwMode="auto">
          <a:xfrm flipH="1">
            <a:off x="1037456" y="3790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8" name="Line 87"/>
          <p:cNvSpPr>
            <a:spLocks noChangeShapeType="1"/>
          </p:cNvSpPr>
          <p:nvPr/>
        </p:nvSpPr>
        <p:spPr bwMode="auto">
          <a:xfrm flipH="1">
            <a:off x="1037456" y="3719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9" name="Line 88"/>
          <p:cNvSpPr>
            <a:spLocks noChangeShapeType="1"/>
          </p:cNvSpPr>
          <p:nvPr/>
        </p:nvSpPr>
        <p:spPr bwMode="auto">
          <a:xfrm flipH="1">
            <a:off x="1037456" y="36576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0" name="Line 89"/>
          <p:cNvSpPr>
            <a:spLocks noChangeShapeType="1"/>
          </p:cNvSpPr>
          <p:nvPr/>
        </p:nvSpPr>
        <p:spPr bwMode="auto">
          <a:xfrm flipH="1">
            <a:off x="1037456" y="3597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1" name="Line 90"/>
          <p:cNvSpPr>
            <a:spLocks noChangeShapeType="1"/>
          </p:cNvSpPr>
          <p:nvPr/>
        </p:nvSpPr>
        <p:spPr bwMode="auto">
          <a:xfrm flipH="1">
            <a:off x="1037456" y="3525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2" name="Line 91"/>
          <p:cNvSpPr>
            <a:spLocks noChangeShapeType="1"/>
          </p:cNvSpPr>
          <p:nvPr/>
        </p:nvSpPr>
        <p:spPr bwMode="auto">
          <a:xfrm flipH="1">
            <a:off x="1037456" y="3465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3" name="Line 92"/>
          <p:cNvSpPr>
            <a:spLocks noChangeShapeType="1"/>
          </p:cNvSpPr>
          <p:nvPr/>
        </p:nvSpPr>
        <p:spPr bwMode="auto">
          <a:xfrm flipH="1">
            <a:off x="1037456" y="33940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4" name="Line 93"/>
          <p:cNvSpPr>
            <a:spLocks noChangeShapeType="1"/>
          </p:cNvSpPr>
          <p:nvPr/>
        </p:nvSpPr>
        <p:spPr bwMode="auto">
          <a:xfrm flipH="1">
            <a:off x="1037456" y="3333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5" name="Line 94"/>
          <p:cNvSpPr>
            <a:spLocks noChangeShapeType="1"/>
          </p:cNvSpPr>
          <p:nvPr/>
        </p:nvSpPr>
        <p:spPr bwMode="auto">
          <a:xfrm flipH="1">
            <a:off x="1037456" y="3262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6" name="Line 95"/>
          <p:cNvSpPr>
            <a:spLocks noChangeShapeType="1"/>
          </p:cNvSpPr>
          <p:nvPr/>
        </p:nvSpPr>
        <p:spPr bwMode="auto">
          <a:xfrm flipH="1">
            <a:off x="1037456" y="32004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7" name="Line 96"/>
          <p:cNvSpPr>
            <a:spLocks noChangeShapeType="1"/>
          </p:cNvSpPr>
          <p:nvPr/>
        </p:nvSpPr>
        <p:spPr bwMode="auto">
          <a:xfrm flipH="1">
            <a:off x="1037456" y="3130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8" name="Line 97"/>
          <p:cNvSpPr>
            <a:spLocks noChangeShapeType="1"/>
          </p:cNvSpPr>
          <p:nvPr/>
        </p:nvSpPr>
        <p:spPr bwMode="auto">
          <a:xfrm flipH="1">
            <a:off x="1037456" y="3068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9" name="Line 98"/>
          <p:cNvSpPr>
            <a:spLocks noChangeShapeType="1"/>
          </p:cNvSpPr>
          <p:nvPr/>
        </p:nvSpPr>
        <p:spPr bwMode="auto">
          <a:xfrm flipH="1">
            <a:off x="1037456" y="3008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0" name="Line 99"/>
          <p:cNvSpPr>
            <a:spLocks noChangeShapeType="1"/>
          </p:cNvSpPr>
          <p:nvPr/>
        </p:nvSpPr>
        <p:spPr bwMode="auto">
          <a:xfrm flipH="1">
            <a:off x="1037456" y="29368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1" name="Line 100"/>
          <p:cNvSpPr>
            <a:spLocks noChangeShapeType="1"/>
          </p:cNvSpPr>
          <p:nvPr/>
        </p:nvSpPr>
        <p:spPr bwMode="auto">
          <a:xfrm flipH="1">
            <a:off x="1037456" y="2876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2" name="Line 101"/>
          <p:cNvSpPr>
            <a:spLocks noChangeShapeType="1"/>
          </p:cNvSpPr>
          <p:nvPr/>
        </p:nvSpPr>
        <p:spPr bwMode="auto">
          <a:xfrm flipH="1">
            <a:off x="1037456" y="2805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3" name="Line 102"/>
          <p:cNvSpPr>
            <a:spLocks noChangeShapeType="1"/>
          </p:cNvSpPr>
          <p:nvPr/>
        </p:nvSpPr>
        <p:spPr bwMode="auto">
          <a:xfrm flipH="1">
            <a:off x="1037456" y="27432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4" name="Line 103"/>
          <p:cNvSpPr>
            <a:spLocks noChangeShapeType="1"/>
          </p:cNvSpPr>
          <p:nvPr/>
        </p:nvSpPr>
        <p:spPr bwMode="auto">
          <a:xfrm flipH="1">
            <a:off x="1037456" y="2673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5" name="Line 104"/>
          <p:cNvSpPr>
            <a:spLocks noChangeShapeType="1"/>
          </p:cNvSpPr>
          <p:nvPr/>
        </p:nvSpPr>
        <p:spPr bwMode="auto">
          <a:xfrm flipH="1">
            <a:off x="1037456" y="26114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6" name="Line 105"/>
          <p:cNvSpPr>
            <a:spLocks noChangeShapeType="1"/>
          </p:cNvSpPr>
          <p:nvPr/>
        </p:nvSpPr>
        <p:spPr bwMode="auto">
          <a:xfrm flipH="1">
            <a:off x="1037456" y="2540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7" name="Line 106"/>
          <p:cNvSpPr>
            <a:spLocks noChangeShapeType="1"/>
          </p:cNvSpPr>
          <p:nvPr/>
        </p:nvSpPr>
        <p:spPr bwMode="auto">
          <a:xfrm flipH="1">
            <a:off x="1037456" y="24796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8" name="Line 107"/>
          <p:cNvSpPr>
            <a:spLocks noChangeShapeType="1"/>
          </p:cNvSpPr>
          <p:nvPr/>
        </p:nvSpPr>
        <p:spPr bwMode="auto">
          <a:xfrm flipH="1">
            <a:off x="1037456" y="2419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19" name="Line 108"/>
          <p:cNvSpPr>
            <a:spLocks noChangeShapeType="1"/>
          </p:cNvSpPr>
          <p:nvPr/>
        </p:nvSpPr>
        <p:spPr bwMode="auto">
          <a:xfrm flipH="1">
            <a:off x="1037456" y="2347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0" name="Line 109"/>
          <p:cNvSpPr>
            <a:spLocks noChangeShapeType="1"/>
          </p:cNvSpPr>
          <p:nvPr/>
        </p:nvSpPr>
        <p:spPr bwMode="auto">
          <a:xfrm flipH="1">
            <a:off x="1037456" y="22860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1" name="Line 110"/>
          <p:cNvSpPr>
            <a:spLocks noChangeShapeType="1"/>
          </p:cNvSpPr>
          <p:nvPr/>
        </p:nvSpPr>
        <p:spPr bwMode="auto">
          <a:xfrm flipH="1">
            <a:off x="1037456" y="2216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2" name="Line 111"/>
          <p:cNvSpPr>
            <a:spLocks noChangeShapeType="1"/>
          </p:cNvSpPr>
          <p:nvPr/>
        </p:nvSpPr>
        <p:spPr bwMode="auto">
          <a:xfrm flipH="1">
            <a:off x="1037456" y="21542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3" name="Line 112"/>
          <p:cNvSpPr>
            <a:spLocks noChangeShapeType="1"/>
          </p:cNvSpPr>
          <p:nvPr/>
        </p:nvSpPr>
        <p:spPr bwMode="auto">
          <a:xfrm flipH="1">
            <a:off x="1037456" y="2082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4" name="Line 113"/>
          <p:cNvSpPr>
            <a:spLocks noChangeShapeType="1"/>
          </p:cNvSpPr>
          <p:nvPr/>
        </p:nvSpPr>
        <p:spPr bwMode="auto">
          <a:xfrm flipH="1">
            <a:off x="1037456" y="20224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5" name="Line 114"/>
          <p:cNvSpPr>
            <a:spLocks noChangeShapeType="1"/>
          </p:cNvSpPr>
          <p:nvPr/>
        </p:nvSpPr>
        <p:spPr bwMode="auto">
          <a:xfrm flipH="1">
            <a:off x="1037456" y="19621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6" name="Line 115"/>
          <p:cNvSpPr>
            <a:spLocks noChangeShapeType="1"/>
          </p:cNvSpPr>
          <p:nvPr/>
        </p:nvSpPr>
        <p:spPr bwMode="auto">
          <a:xfrm flipH="1">
            <a:off x="1037456" y="1890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7" name="Line 116"/>
          <p:cNvSpPr>
            <a:spLocks noChangeShapeType="1"/>
          </p:cNvSpPr>
          <p:nvPr/>
        </p:nvSpPr>
        <p:spPr bwMode="auto">
          <a:xfrm flipH="1">
            <a:off x="1037456" y="1828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8" name="Line 117"/>
          <p:cNvSpPr>
            <a:spLocks noChangeShapeType="1"/>
          </p:cNvSpPr>
          <p:nvPr/>
        </p:nvSpPr>
        <p:spPr bwMode="auto">
          <a:xfrm flipH="1">
            <a:off x="1037456" y="1758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9" name="Line 118"/>
          <p:cNvSpPr>
            <a:spLocks noChangeShapeType="1"/>
          </p:cNvSpPr>
          <p:nvPr/>
        </p:nvSpPr>
        <p:spPr bwMode="auto">
          <a:xfrm flipH="1">
            <a:off x="1037456" y="1697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0" name="Line 119"/>
          <p:cNvSpPr>
            <a:spLocks noChangeShapeType="1"/>
          </p:cNvSpPr>
          <p:nvPr/>
        </p:nvSpPr>
        <p:spPr bwMode="auto">
          <a:xfrm flipH="1">
            <a:off x="1037456" y="16256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1" name="Line 120"/>
          <p:cNvSpPr>
            <a:spLocks noChangeShapeType="1"/>
          </p:cNvSpPr>
          <p:nvPr/>
        </p:nvSpPr>
        <p:spPr bwMode="auto">
          <a:xfrm flipH="1">
            <a:off x="1037456" y="15652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2" name="Line 121"/>
          <p:cNvSpPr>
            <a:spLocks noChangeShapeType="1"/>
          </p:cNvSpPr>
          <p:nvPr/>
        </p:nvSpPr>
        <p:spPr bwMode="auto">
          <a:xfrm flipH="1">
            <a:off x="1037456" y="1493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3" name="Line 122"/>
          <p:cNvSpPr>
            <a:spLocks noChangeShapeType="1"/>
          </p:cNvSpPr>
          <p:nvPr/>
        </p:nvSpPr>
        <p:spPr bwMode="auto">
          <a:xfrm flipH="1">
            <a:off x="1037456" y="1433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4" name="Line 123"/>
          <p:cNvSpPr>
            <a:spLocks noChangeShapeType="1"/>
          </p:cNvSpPr>
          <p:nvPr/>
        </p:nvSpPr>
        <p:spPr bwMode="auto">
          <a:xfrm flipH="1">
            <a:off x="1037456" y="13716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5" name="Line 124"/>
          <p:cNvSpPr>
            <a:spLocks noChangeShapeType="1"/>
          </p:cNvSpPr>
          <p:nvPr/>
        </p:nvSpPr>
        <p:spPr bwMode="auto">
          <a:xfrm flipH="1">
            <a:off x="1037456" y="1301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6" name="Line 125"/>
          <p:cNvSpPr>
            <a:spLocks noChangeShapeType="1"/>
          </p:cNvSpPr>
          <p:nvPr/>
        </p:nvSpPr>
        <p:spPr bwMode="auto">
          <a:xfrm flipH="1">
            <a:off x="1037456" y="1239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7" name="Line 126"/>
          <p:cNvSpPr>
            <a:spLocks noChangeShapeType="1"/>
          </p:cNvSpPr>
          <p:nvPr/>
        </p:nvSpPr>
        <p:spPr bwMode="auto">
          <a:xfrm flipH="1">
            <a:off x="1037456" y="11684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8" name="Line 127"/>
          <p:cNvSpPr>
            <a:spLocks noChangeShapeType="1"/>
          </p:cNvSpPr>
          <p:nvPr/>
        </p:nvSpPr>
        <p:spPr bwMode="auto">
          <a:xfrm flipH="1">
            <a:off x="1027931" y="5751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9" name="Line 128"/>
          <p:cNvSpPr>
            <a:spLocks noChangeShapeType="1"/>
          </p:cNvSpPr>
          <p:nvPr/>
        </p:nvSpPr>
        <p:spPr bwMode="auto">
          <a:xfrm flipH="1">
            <a:off x="1027931" y="54260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0" name="Line 129"/>
          <p:cNvSpPr>
            <a:spLocks noChangeShapeType="1"/>
          </p:cNvSpPr>
          <p:nvPr/>
        </p:nvSpPr>
        <p:spPr bwMode="auto">
          <a:xfrm flipH="1">
            <a:off x="1027931" y="51006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1" name="Line 130"/>
          <p:cNvSpPr>
            <a:spLocks noChangeShapeType="1"/>
          </p:cNvSpPr>
          <p:nvPr/>
        </p:nvSpPr>
        <p:spPr bwMode="auto">
          <a:xfrm flipH="1">
            <a:off x="1027931" y="47656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2" name="Line 131"/>
          <p:cNvSpPr>
            <a:spLocks noChangeShapeType="1"/>
          </p:cNvSpPr>
          <p:nvPr/>
        </p:nvSpPr>
        <p:spPr bwMode="auto">
          <a:xfrm flipH="1">
            <a:off x="1027931" y="44402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3" name="Line 132"/>
          <p:cNvSpPr>
            <a:spLocks noChangeShapeType="1"/>
          </p:cNvSpPr>
          <p:nvPr/>
        </p:nvSpPr>
        <p:spPr bwMode="auto">
          <a:xfrm flipH="1">
            <a:off x="1027931" y="41148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4" name="Line 133"/>
          <p:cNvSpPr>
            <a:spLocks noChangeShapeType="1"/>
          </p:cNvSpPr>
          <p:nvPr/>
        </p:nvSpPr>
        <p:spPr bwMode="auto">
          <a:xfrm flipH="1">
            <a:off x="1027931" y="37909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5" name="Line 134"/>
          <p:cNvSpPr>
            <a:spLocks noChangeShapeType="1"/>
          </p:cNvSpPr>
          <p:nvPr/>
        </p:nvSpPr>
        <p:spPr bwMode="auto">
          <a:xfrm flipH="1">
            <a:off x="1027931" y="3465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6" name="Line 135"/>
          <p:cNvSpPr>
            <a:spLocks noChangeShapeType="1"/>
          </p:cNvSpPr>
          <p:nvPr/>
        </p:nvSpPr>
        <p:spPr bwMode="auto">
          <a:xfrm flipH="1">
            <a:off x="1027931" y="31305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7" name="Line 136"/>
          <p:cNvSpPr>
            <a:spLocks noChangeShapeType="1"/>
          </p:cNvSpPr>
          <p:nvPr/>
        </p:nvSpPr>
        <p:spPr bwMode="auto">
          <a:xfrm flipH="1">
            <a:off x="1027931" y="28051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8" name="Line 137"/>
          <p:cNvSpPr>
            <a:spLocks noChangeShapeType="1"/>
          </p:cNvSpPr>
          <p:nvPr/>
        </p:nvSpPr>
        <p:spPr bwMode="auto">
          <a:xfrm flipH="1">
            <a:off x="1027931" y="24796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9" name="Line 138"/>
          <p:cNvSpPr>
            <a:spLocks noChangeShapeType="1"/>
          </p:cNvSpPr>
          <p:nvPr/>
        </p:nvSpPr>
        <p:spPr bwMode="auto">
          <a:xfrm flipH="1">
            <a:off x="1027931" y="21542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0" name="Line 139"/>
          <p:cNvSpPr>
            <a:spLocks noChangeShapeType="1"/>
          </p:cNvSpPr>
          <p:nvPr/>
        </p:nvSpPr>
        <p:spPr bwMode="auto">
          <a:xfrm flipH="1">
            <a:off x="1027931" y="18288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1" name="Line 140"/>
          <p:cNvSpPr>
            <a:spLocks noChangeShapeType="1"/>
          </p:cNvSpPr>
          <p:nvPr/>
        </p:nvSpPr>
        <p:spPr bwMode="auto">
          <a:xfrm flipH="1">
            <a:off x="1027931" y="14938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2" name="Line 141"/>
          <p:cNvSpPr>
            <a:spLocks noChangeShapeType="1"/>
          </p:cNvSpPr>
          <p:nvPr/>
        </p:nvSpPr>
        <p:spPr bwMode="auto">
          <a:xfrm flipH="1">
            <a:off x="1027931" y="11684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3" name="Rectangle 142"/>
          <p:cNvSpPr>
            <a:spLocks noChangeArrowheads="1"/>
          </p:cNvSpPr>
          <p:nvPr/>
        </p:nvSpPr>
        <p:spPr bwMode="auto">
          <a:xfrm>
            <a:off x="802506" y="5649913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54" name="Rectangle 143"/>
          <p:cNvSpPr>
            <a:spLocks noChangeArrowheads="1"/>
          </p:cNvSpPr>
          <p:nvPr/>
        </p:nvSpPr>
        <p:spPr bwMode="auto">
          <a:xfrm>
            <a:off x="580256" y="5324475"/>
            <a:ext cx="415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55" name="Rectangle 144"/>
          <p:cNvSpPr>
            <a:spLocks noChangeArrowheads="1"/>
          </p:cNvSpPr>
          <p:nvPr/>
        </p:nvSpPr>
        <p:spPr bwMode="auto">
          <a:xfrm>
            <a:off x="467544" y="4999038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56" name="Rectangle 145"/>
          <p:cNvSpPr>
            <a:spLocks noChangeArrowheads="1"/>
          </p:cNvSpPr>
          <p:nvPr/>
        </p:nvSpPr>
        <p:spPr bwMode="auto">
          <a:xfrm>
            <a:off x="467544" y="4673600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57" name="Rectangle 146"/>
          <p:cNvSpPr>
            <a:spLocks noChangeArrowheads="1"/>
          </p:cNvSpPr>
          <p:nvPr/>
        </p:nvSpPr>
        <p:spPr bwMode="auto">
          <a:xfrm>
            <a:off x="467544" y="4338638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58" name="Rectangle 147"/>
          <p:cNvSpPr>
            <a:spLocks noChangeArrowheads="1"/>
          </p:cNvSpPr>
          <p:nvPr/>
        </p:nvSpPr>
        <p:spPr bwMode="auto">
          <a:xfrm>
            <a:off x="467544" y="4013200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59" name="Rectangle 148"/>
          <p:cNvSpPr>
            <a:spLocks noChangeArrowheads="1"/>
          </p:cNvSpPr>
          <p:nvPr/>
        </p:nvSpPr>
        <p:spPr bwMode="auto">
          <a:xfrm>
            <a:off x="467544" y="3689350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0" name="Rectangle 149"/>
          <p:cNvSpPr>
            <a:spLocks noChangeArrowheads="1"/>
          </p:cNvSpPr>
          <p:nvPr/>
        </p:nvSpPr>
        <p:spPr bwMode="auto">
          <a:xfrm>
            <a:off x="467544" y="3363913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1" name="Rectangle 150"/>
          <p:cNvSpPr>
            <a:spLocks noChangeArrowheads="1"/>
          </p:cNvSpPr>
          <p:nvPr/>
        </p:nvSpPr>
        <p:spPr bwMode="auto">
          <a:xfrm>
            <a:off x="467544" y="3038475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2" name="Rectangle 151"/>
          <p:cNvSpPr>
            <a:spLocks noChangeArrowheads="1"/>
          </p:cNvSpPr>
          <p:nvPr/>
        </p:nvSpPr>
        <p:spPr bwMode="auto">
          <a:xfrm>
            <a:off x="467544" y="2703513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3" name="Rectangle 152"/>
          <p:cNvSpPr>
            <a:spLocks noChangeArrowheads="1"/>
          </p:cNvSpPr>
          <p:nvPr/>
        </p:nvSpPr>
        <p:spPr bwMode="auto">
          <a:xfrm>
            <a:off x="467544" y="2378075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4" name="Rectangle 153"/>
          <p:cNvSpPr>
            <a:spLocks noChangeArrowheads="1"/>
          </p:cNvSpPr>
          <p:nvPr/>
        </p:nvSpPr>
        <p:spPr bwMode="auto">
          <a:xfrm>
            <a:off x="467544" y="2052638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5" name="Rectangle 154"/>
          <p:cNvSpPr>
            <a:spLocks noChangeArrowheads="1"/>
          </p:cNvSpPr>
          <p:nvPr/>
        </p:nvSpPr>
        <p:spPr bwMode="auto">
          <a:xfrm>
            <a:off x="467544" y="1727200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6" name="Rectangle 155"/>
          <p:cNvSpPr>
            <a:spLocks noChangeArrowheads="1"/>
          </p:cNvSpPr>
          <p:nvPr/>
        </p:nvSpPr>
        <p:spPr bwMode="auto">
          <a:xfrm>
            <a:off x="467544" y="1403350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6500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7" name="Rectangle 156"/>
          <p:cNvSpPr>
            <a:spLocks noChangeArrowheads="1"/>
          </p:cNvSpPr>
          <p:nvPr/>
        </p:nvSpPr>
        <p:spPr bwMode="auto">
          <a:xfrm>
            <a:off x="467544" y="1066800"/>
            <a:ext cx="528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7000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8" name="Rectangle 157"/>
          <p:cNvSpPr>
            <a:spLocks noChangeArrowheads="1"/>
          </p:cNvSpPr>
          <p:nvPr/>
        </p:nvSpPr>
        <p:spPr bwMode="auto">
          <a:xfrm rot="5400000">
            <a:off x="-412750" y="3333750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69" name="Freeform 158"/>
          <p:cNvSpPr>
            <a:spLocks/>
          </p:cNvSpPr>
          <p:nvPr/>
        </p:nvSpPr>
        <p:spPr bwMode="auto">
          <a:xfrm>
            <a:off x="1016819" y="5476875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70" name="Freeform 159"/>
          <p:cNvSpPr>
            <a:spLocks/>
          </p:cNvSpPr>
          <p:nvPr/>
        </p:nvSpPr>
        <p:spPr bwMode="auto">
          <a:xfrm>
            <a:off x="1046981" y="4368800"/>
            <a:ext cx="7215188" cy="1382713"/>
          </a:xfrm>
          <a:custGeom>
            <a:avLst/>
            <a:gdLst>
              <a:gd name="T0" fmla="*/ 0 w 710"/>
              <a:gd name="T1" fmla="*/ 136 h 136"/>
              <a:gd name="T2" fmla="*/ 371 w 710"/>
              <a:gd name="T3" fmla="*/ 136 h 136"/>
              <a:gd name="T4" fmla="*/ 372 w 710"/>
              <a:gd name="T5" fmla="*/ 136 h 136"/>
              <a:gd name="T6" fmla="*/ 374 w 710"/>
              <a:gd name="T7" fmla="*/ 136 h 136"/>
              <a:gd name="T8" fmla="*/ 375 w 710"/>
              <a:gd name="T9" fmla="*/ 136 h 136"/>
              <a:gd name="T10" fmla="*/ 377 w 710"/>
              <a:gd name="T11" fmla="*/ 136 h 136"/>
              <a:gd name="T12" fmla="*/ 378 w 710"/>
              <a:gd name="T13" fmla="*/ 124 h 136"/>
              <a:gd name="T14" fmla="*/ 380 w 710"/>
              <a:gd name="T15" fmla="*/ 136 h 136"/>
              <a:gd name="T16" fmla="*/ 381 w 710"/>
              <a:gd name="T17" fmla="*/ 124 h 136"/>
              <a:gd name="T18" fmla="*/ 383 w 710"/>
              <a:gd name="T19" fmla="*/ 130 h 136"/>
              <a:gd name="T20" fmla="*/ 384 w 710"/>
              <a:gd name="T21" fmla="*/ 136 h 136"/>
              <a:gd name="T22" fmla="*/ 386 w 710"/>
              <a:gd name="T23" fmla="*/ 136 h 136"/>
              <a:gd name="T24" fmla="*/ 387 w 710"/>
              <a:gd name="T25" fmla="*/ 136 h 136"/>
              <a:gd name="T26" fmla="*/ 389 w 710"/>
              <a:gd name="T27" fmla="*/ 136 h 136"/>
              <a:gd name="T28" fmla="*/ 391 w 710"/>
              <a:gd name="T29" fmla="*/ 130 h 136"/>
              <a:gd name="T30" fmla="*/ 392 w 710"/>
              <a:gd name="T31" fmla="*/ 59 h 136"/>
              <a:gd name="T32" fmla="*/ 394 w 710"/>
              <a:gd name="T33" fmla="*/ 6 h 136"/>
              <a:gd name="T34" fmla="*/ 395 w 710"/>
              <a:gd name="T35" fmla="*/ 17 h 136"/>
              <a:gd name="T36" fmla="*/ 396 w 710"/>
              <a:gd name="T37" fmla="*/ 65 h 136"/>
              <a:gd name="T38" fmla="*/ 398 w 710"/>
              <a:gd name="T39" fmla="*/ 59 h 136"/>
              <a:gd name="T40" fmla="*/ 399 w 710"/>
              <a:gd name="T41" fmla="*/ 118 h 136"/>
              <a:gd name="T42" fmla="*/ 400 w 710"/>
              <a:gd name="T43" fmla="*/ 124 h 136"/>
              <a:gd name="T44" fmla="*/ 401 w 710"/>
              <a:gd name="T45" fmla="*/ 130 h 136"/>
              <a:gd name="T46" fmla="*/ 403 w 710"/>
              <a:gd name="T47" fmla="*/ 130 h 136"/>
              <a:gd name="T48" fmla="*/ 404 w 710"/>
              <a:gd name="T49" fmla="*/ 136 h 136"/>
              <a:gd name="T50" fmla="*/ 405 w 710"/>
              <a:gd name="T51" fmla="*/ 136 h 136"/>
              <a:gd name="T52" fmla="*/ 406 w 710"/>
              <a:gd name="T53" fmla="*/ 136 h 136"/>
              <a:gd name="T54" fmla="*/ 408 w 710"/>
              <a:gd name="T55" fmla="*/ 136 h 136"/>
              <a:gd name="T56" fmla="*/ 409 w 710"/>
              <a:gd name="T57" fmla="*/ 136 h 136"/>
              <a:gd name="T58" fmla="*/ 411 w 710"/>
              <a:gd name="T59" fmla="*/ 136 h 136"/>
              <a:gd name="T60" fmla="*/ 412 w 710"/>
              <a:gd name="T61" fmla="*/ 136 h 136"/>
              <a:gd name="T62" fmla="*/ 413 w 710"/>
              <a:gd name="T63" fmla="*/ 136 h 136"/>
              <a:gd name="T64" fmla="*/ 710 w 710"/>
              <a:gd name="T6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136">
                <a:moveTo>
                  <a:pt x="0" y="136"/>
                </a:moveTo>
                <a:lnTo>
                  <a:pt x="0" y="136"/>
                </a:lnTo>
                <a:lnTo>
                  <a:pt x="370" y="136"/>
                </a:lnTo>
                <a:lnTo>
                  <a:pt x="371" y="136"/>
                </a:lnTo>
                <a:lnTo>
                  <a:pt x="371" y="136"/>
                </a:lnTo>
                <a:lnTo>
                  <a:pt x="372" y="136"/>
                </a:lnTo>
                <a:lnTo>
                  <a:pt x="373" y="136"/>
                </a:lnTo>
                <a:lnTo>
                  <a:pt x="374" y="136"/>
                </a:lnTo>
                <a:lnTo>
                  <a:pt x="374" y="136"/>
                </a:lnTo>
                <a:lnTo>
                  <a:pt x="375" y="136"/>
                </a:lnTo>
                <a:lnTo>
                  <a:pt x="376" y="136"/>
                </a:lnTo>
                <a:lnTo>
                  <a:pt x="377" y="136"/>
                </a:lnTo>
                <a:lnTo>
                  <a:pt x="377" y="130"/>
                </a:lnTo>
                <a:lnTo>
                  <a:pt x="378" y="124"/>
                </a:lnTo>
                <a:lnTo>
                  <a:pt x="379" y="124"/>
                </a:lnTo>
                <a:lnTo>
                  <a:pt x="380" y="136"/>
                </a:lnTo>
                <a:lnTo>
                  <a:pt x="380" y="130"/>
                </a:lnTo>
                <a:lnTo>
                  <a:pt x="381" y="124"/>
                </a:lnTo>
                <a:lnTo>
                  <a:pt x="382" y="118"/>
                </a:lnTo>
                <a:lnTo>
                  <a:pt x="383" y="130"/>
                </a:lnTo>
                <a:lnTo>
                  <a:pt x="383" y="130"/>
                </a:lnTo>
                <a:lnTo>
                  <a:pt x="384" y="136"/>
                </a:lnTo>
                <a:lnTo>
                  <a:pt x="385" y="118"/>
                </a:lnTo>
                <a:lnTo>
                  <a:pt x="386" y="136"/>
                </a:lnTo>
                <a:lnTo>
                  <a:pt x="387" y="118"/>
                </a:lnTo>
                <a:lnTo>
                  <a:pt x="387" y="136"/>
                </a:lnTo>
                <a:lnTo>
                  <a:pt x="388" y="136"/>
                </a:lnTo>
                <a:lnTo>
                  <a:pt x="389" y="136"/>
                </a:lnTo>
                <a:lnTo>
                  <a:pt x="390" y="118"/>
                </a:lnTo>
                <a:lnTo>
                  <a:pt x="391" y="130"/>
                </a:lnTo>
                <a:lnTo>
                  <a:pt x="391" y="53"/>
                </a:lnTo>
                <a:lnTo>
                  <a:pt x="392" y="59"/>
                </a:lnTo>
                <a:lnTo>
                  <a:pt x="393" y="59"/>
                </a:lnTo>
                <a:lnTo>
                  <a:pt x="394" y="6"/>
                </a:lnTo>
                <a:lnTo>
                  <a:pt x="394" y="0"/>
                </a:lnTo>
                <a:lnTo>
                  <a:pt x="395" y="17"/>
                </a:lnTo>
                <a:lnTo>
                  <a:pt x="396" y="35"/>
                </a:lnTo>
                <a:lnTo>
                  <a:pt x="396" y="65"/>
                </a:lnTo>
                <a:lnTo>
                  <a:pt x="397" y="89"/>
                </a:lnTo>
                <a:lnTo>
                  <a:pt x="398" y="59"/>
                </a:lnTo>
                <a:lnTo>
                  <a:pt x="398" y="77"/>
                </a:lnTo>
                <a:lnTo>
                  <a:pt x="399" y="118"/>
                </a:lnTo>
                <a:lnTo>
                  <a:pt x="399" y="118"/>
                </a:lnTo>
                <a:lnTo>
                  <a:pt x="400" y="124"/>
                </a:lnTo>
                <a:lnTo>
                  <a:pt x="401" y="124"/>
                </a:lnTo>
                <a:lnTo>
                  <a:pt x="401" y="130"/>
                </a:lnTo>
                <a:lnTo>
                  <a:pt x="402" y="118"/>
                </a:lnTo>
                <a:lnTo>
                  <a:pt x="403" y="130"/>
                </a:lnTo>
                <a:lnTo>
                  <a:pt x="403" y="106"/>
                </a:lnTo>
                <a:lnTo>
                  <a:pt x="404" y="136"/>
                </a:lnTo>
                <a:lnTo>
                  <a:pt x="404" y="136"/>
                </a:lnTo>
                <a:lnTo>
                  <a:pt x="405" y="136"/>
                </a:lnTo>
                <a:lnTo>
                  <a:pt x="406" y="124"/>
                </a:lnTo>
                <a:lnTo>
                  <a:pt x="406" y="136"/>
                </a:lnTo>
                <a:lnTo>
                  <a:pt x="407" y="130"/>
                </a:lnTo>
                <a:lnTo>
                  <a:pt x="408" y="136"/>
                </a:lnTo>
                <a:lnTo>
                  <a:pt x="408" y="136"/>
                </a:lnTo>
                <a:lnTo>
                  <a:pt x="409" y="136"/>
                </a:lnTo>
                <a:lnTo>
                  <a:pt x="410" y="136"/>
                </a:lnTo>
                <a:lnTo>
                  <a:pt x="411" y="136"/>
                </a:lnTo>
                <a:lnTo>
                  <a:pt x="411" y="136"/>
                </a:lnTo>
                <a:lnTo>
                  <a:pt x="412" y="136"/>
                </a:lnTo>
                <a:lnTo>
                  <a:pt x="412" y="136"/>
                </a:lnTo>
                <a:lnTo>
                  <a:pt x="413" y="136"/>
                </a:lnTo>
                <a:lnTo>
                  <a:pt x="414" y="136"/>
                </a:lnTo>
                <a:lnTo>
                  <a:pt x="710" y="136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71" name="Freeform 160"/>
          <p:cNvSpPr>
            <a:spLocks/>
          </p:cNvSpPr>
          <p:nvPr/>
        </p:nvSpPr>
        <p:spPr bwMode="auto">
          <a:xfrm>
            <a:off x="1046981" y="1108075"/>
            <a:ext cx="7215188" cy="4643438"/>
          </a:xfrm>
          <a:custGeom>
            <a:avLst/>
            <a:gdLst>
              <a:gd name="T0" fmla="*/ 0 w 710"/>
              <a:gd name="T1" fmla="*/ 457 h 457"/>
              <a:gd name="T2" fmla="*/ 372 w 710"/>
              <a:gd name="T3" fmla="*/ 457 h 457"/>
              <a:gd name="T4" fmla="*/ 374 w 710"/>
              <a:gd name="T5" fmla="*/ 457 h 457"/>
              <a:gd name="T6" fmla="*/ 375 w 710"/>
              <a:gd name="T7" fmla="*/ 457 h 457"/>
              <a:gd name="T8" fmla="*/ 377 w 710"/>
              <a:gd name="T9" fmla="*/ 457 h 457"/>
              <a:gd name="T10" fmla="*/ 378 w 710"/>
              <a:gd name="T11" fmla="*/ 457 h 457"/>
              <a:gd name="T12" fmla="*/ 380 w 710"/>
              <a:gd name="T13" fmla="*/ 457 h 457"/>
              <a:gd name="T14" fmla="*/ 381 w 710"/>
              <a:gd name="T15" fmla="*/ 451 h 457"/>
              <a:gd name="T16" fmla="*/ 383 w 710"/>
              <a:gd name="T17" fmla="*/ 457 h 457"/>
              <a:gd name="T18" fmla="*/ 384 w 710"/>
              <a:gd name="T19" fmla="*/ 445 h 457"/>
              <a:gd name="T20" fmla="*/ 386 w 710"/>
              <a:gd name="T21" fmla="*/ 457 h 457"/>
              <a:gd name="T22" fmla="*/ 387 w 710"/>
              <a:gd name="T23" fmla="*/ 457 h 457"/>
              <a:gd name="T24" fmla="*/ 389 w 710"/>
              <a:gd name="T25" fmla="*/ 451 h 457"/>
              <a:gd name="T26" fmla="*/ 391 w 710"/>
              <a:gd name="T27" fmla="*/ 421 h 457"/>
              <a:gd name="T28" fmla="*/ 392 w 710"/>
              <a:gd name="T29" fmla="*/ 291 h 457"/>
              <a:gd name="T30" fmla="*/ 394 w 710"/>
              <a:gd name="T31" fmla="*/ 0 h 457"/>
              <a:gd name="T32" fmla="*/ 395 w 710"/>
              <a:gd name="T33" fmla="*/ 178 h 457"/>
              <a:gd name="T34" fmla="*/ 396 w 710"/>
              <a:gd name="T35" fmla="*/ 244 h 457"/>
              <a:gd name="T36" fmla="*/ 398 w 710"/>
              <a:gd name="T37" fmla="*/ 303 h 457"/>
              <a:gd name="T38" fmla="*/ 399 w 710"/>
              <a:gd name="T39" fmla="*/ 344 h 457"/>
              <a:gd name="T40" fmla="*/ 400 w 710"/>
              <a:gd name="T41" fmla="*/ 427 h 457"/>
              <a:gd name="T42" fmla="*/ 401 w 710"/>
              <a:gd name="T43" fmla="*/ 439 h 457"/>
              <a:gd name="T44" fmla="*/ 403 w 710"/>
              <a:gd name="T45" fmla="*/ 445 h 457"/>
              <a:gd name="T46" fmla="*/ 404 w 710"/>
              <a:gd name="T47" fmla="*/ 427 h 457"/>
              <a:gd name="T48" fmla="*/ 405 w 710"/>
              <a:gd name="T49" fmla="*/ 445 h 457"/>
              <a:gd name="T50" fmla="*/ 406 w 710"/>
              <a:gd name="T51" fmla="*/ 439 h 457"/>
              <a:gd name="T52" fmla="*/ 408 w 710"/>
              <a:gd name="T53" fmla="*/ 457 h 457"/>
              <a:gd name="T54" fmla="*/ 409 w 710"/>
              <a:gd name="T55" fmla="*/ 457 h 457"/>
              <a:gd name="T56" fmla="*/ 411 w 710"/>
              <a:gd name="T57" fmla="*/ 457 h 457"/>
              <a:gd name="T58" fmla="*/ 412 w 710"/>
              <a:gd name="T59" fmla="*/ 457 h 457"/>
              <a:gd name="T60" fmla="*/ 413 w 710"/>
              <a:gd name="T61" fmla="*/ 457 h 457"/>
              <a:gd name="T62" fmla="*/ 710 w 710"/>
              <a:gd name="T63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371" y="457"/>
                </a:lnTo>
                <a:lnTo>
                  <a:pt x="372" y="457"/>
                </a:lnTo>
                <a:lnTo>
                  <a:pt x="373" y="457"/>
                </a:lnTo>
                <a:lnTo>
                  <a:pt x="374" y="457"/>
                </a:lnTo>
                <a:lnTo>
                  <a:pt x="374" y="457"/>
                </a:lnTo>
                <a:lnTo>
                  <a:pt x="375" y="457"/>
                </a:lnTo>
                <a:lnTo>
                  <a:pt x="376" y="457"/>
                </a:lnTo>
                <a:lnTo>
                  <a:pt x="377" y="457"/>
                </a:lnTo>
                <a:lnTo>
                  <a:pt x="377" y="457"/>
                </a:lnTo>
                <a:lnTo>
                  <a:pt x="378" y="457"/>
                </a:lnTo>
                <a:lnTo>
                  <a:pt x="379" y="451"/>
                </a:lnTo>
                <a:lnTo>
                  <a:pt x="380" y="457"/>
                </a:lnTo>
                <a:lnTo>
                  <a:pt x="380" y="445"/>
                </a:lnTo>
                <a:lnTo>
                  <a:pt x="381" y="451"/>
                </a:lnTo>
                <a:lnTo>
                  <a:pt x="382" y="451"/>
                </a:lnTo>
                <a:lnTo>
                  <a:pt x="383" y="457"/>
                </a:lnTo>
                <a:lnTo>
                  <a:pt x="383" y="445"/>
                </a:lnTo>
                <a:lnTo>
                  <a:pt x="384" y="445"/>
                </a:lnTo>
                <a:lnTo>
                  <a:pt x="385" y="439"/>
                </a:lnTo>
                <a:lnTo>
                  <a:pt x="386" y="457"/>
                </a:lnTo>
                <a:lnTo>
                  <a:pt x="387" y="433"/>
                </a:lnTo>
                <a:lnTo>
                  <a:pt x="387" y="457"/>
                </a:lnTo>
                <a:lnTo>
                  <a:pt x="388" y="457"/>
                </a:lnTo>
                <a:lnTo>
                  <a:pt x="389" y="451"/>
                </a:lnTo>
                <a:lnTo>
                  <a:pt x="390" y="457"/>
                </a:lnTo>
                <a:lnTo>
                  <a:pt x="391" y="421"/>
                </a:lnTo>
                <a:lnTo>
                  <a:pt x="391" y="344"/>
                </a:lnTo>
                <a:lnTo>
                  <a:pt x="392" y="291"/>
                </a:lnTo>
                <a:lnTo>
                  <a:pt x="393" y="232"/>
                </a:lnTo>
                <a:lnTo>
                  <a:pt x="394" y="0"/>
                </a:lnTo>
                <a:lnTo>
                  <a:pt x="394" y="60"/>
                </a:lnTo>
                <a:lnTo>
                  <a:pt x="395" y="178"/>
                </a:lnTo>
                <a:lnTo>
                  <a:pt x="396" y="160"/>
                </a:lnTo>
                <a:lnTo>
                  <a:pt x="396" y="244"/>
                </a:lnTo>
                <a:lnTo>
                  <a:pt x="397" y="303"/>
                </a:lnTo>
                <a:lnTo>
                  <a:pt x="398" y="303"/>
                </a:lnTo>
                <a:lnTo>
                  <a:pt x="398" y="356"/>
                </a:lnTo>
                <a:lnTo>
                  <a:pt x="399" y="344"/>
                </a:lnTo>
                <a:lnTo>
                  <a:pt x="399" y="392"/>
                </a:lnTo>
                <a:lnTo>
                  <a:pt x="400" y="427"/>
                </a:lnTo>
                <a:lnTo>
                  <a:pt x="401" y="439"/>
                </a:lnTo>
                <a:lnTo>
                  <a:pt x="401" y="439"/>
                </a:lnTo>
                <a:lnTo>
                  <a:pt x="402" y="445"/>
                </a:lnTo>
                <a:lnTo>
                  <a:pt x="403" y="445"/>
                </a:lnTo>
                <a:lnTo>
                  <a:pt x="403" y="416"/>
                </a:lnTo>
                <a:lnTo>
                  <a:pt x="404" y="427"/>
                </a:lnTo>
                <a:lnTo>
                  <a:pt x="404" y="451"/>
                </a:lnTo>
                <a:lnTo>
                  <a:pt x="405" y="445"/>
                </a:lnTo>
                <a:lnTo>
                  <a:pt x="406" y="421"/>
                </a:lnTo>
                <a:lnTo>
                  <a:pt x="406" y="439"/>
                </a:lnTo>
                <a:lnTo>
                  <a:pt x="407" y="439"/>
                </a:lnTo>
                <a:lnTo>
                  <a:pt x="408" y="457"/>
                </a:lnTo>
                <a:lnTo>
                  <a:pt x="408" y="457"/>
                </a:lnTo>
                <a:lnTo>
                  <a:pt x="409" y="457"/>
                </a:lnTo>
                <a:lnTo>
                  <a:pt x="410" y="457"/>
                </a:lnTo>
                <a:lnTo>
                  <a:pt x="411" y="457"/>
                </a:lnTo>
                <a:lnTo>
                  <a:pt x="411" y="457"/>
                </a:lnTo>
                <a:lnTo>
                  <a:pt x="412" y="457"/>
                </a:lnTo>
                <a:lnTo>
                  <a:pt x="412" y="457"/>
                </a:lnTo>
                <a:lnTo>
                  <a:pt x="413" y="457"/>
                </a:lnTo>
                <a:lnTo>
                  <a:pt x="414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72" name="Rectangle 161"/>
          <p:cNvSpPr>
            <a:spLocks noChangeArrowheads="1"/>
          </p:cNvSpPr>
          <p:nvPr/>
        </p:nvSpPr>
        <p:spPr bwMode="auto">
          <a:xfrm>
            <a:off x="4830763" y="935038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11.37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73" name="Rectangle 162"/>
          <p:cNvSpPr>
            <a:spLocks noChangeArrowheads="1"/>
          </p:cNvSpPr>
          <p:nvPr/>
        </p:nvSpPr>
        <p:spPr bwMode="auto">
          <a:xfrm>
            <a:off x="4468044" y="5334000"/>
            <a:ext cx="5365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11.16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74" name="Line 163"/>
          <p:cNvSpPr>
            <a:spLocks noChangeShapeType="1"/>
          </p:cNvSpPr>
          <p:nvPr/>
        </p:nvSpPr>
        <p:spPr bwMode="auto">
          <a:xfrm>
            <a:off x="4898256" y="5446713"/>
            <a:ext cx="80963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E3BF81-D3CC-4152-BCCC-5FD15DA1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5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AE292-5470-4806-978A-F636C388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3004369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511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288" y="679450"/>
            <a:ext cx="8148637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66813" y="1035050"/>
            <a:ext cx="7215187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77850" y="476250"/>
            <a:ext cx="80543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 : 334.100/130.000 amu Expected RT: 8.6 ID: Rugulusovin </a:t>
            </a:r>
            <a:r>
              <a:rPr lang="de-DE" altLang="de-DE" sz="1400" dirty="0">
                <a:solidFill>
                  <a:srgbClr val="000000"/>
                </a:solidFill>
              </a:rPr>
              <a:t>from </a:t>
            </a:r>
            <a:r>
              <a:rPr lang="de-DE" altLang="de-DE" sz="1400" i="1" dirty="0">
                <a:solidFill>
                  <a:srgbClr val="000000"/>
                </a:solidFill>
              </a:rPr>
              <a:t>Aspergillus sydowii </a:t>
            </a:r>
            <a:r>
              <a:rPr lang="de-DE" altLang="de-DE" sz="1400" dirty="0">
                <a:solidFill>
                  <a:srgbClr val="000000"/>
                </a:solidFill>
              </a:rPr>
              <a:t>(DTO 417-E9)</a:t>
            </a:r>
            <a:endParaRPr lang="de-DE" altLang="de-D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166813" y="5678488"/>
            <a:ext cx="7215187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241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8684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240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796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9257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2813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6369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398145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33705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6831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0387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394325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74040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09600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451600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7960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151688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4977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8533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08963" y="5678488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16" name="Line 34"/>
          <p:cNvSpPr>
            <a:spLocks noChangeShapeType="1"/>
          </p:cNvSpPr>
          <p:nvPr/>
        </p:nvSpPr>
        <p:spPr bwMode="auto">
          <a:xfrm>
            <a:off x="1868488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17" name="Line 35"/>
          <p:cNvSpPr>
            <a:spLocks noChangeShapeType="1"/>
          </p:cNvSpPr>
          <p:nvPr/>
        </p:nvSpPr>
        <p:spPr bwMode="auto">
          <a:xfrm>
            <a:off x="2579688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19" name="Line 36"/>
          <p:cNvSpPr>
            <a:spLocks noChangeShapeType="1"/>
          </p:cNvSpPr>
          <p:nvPr/>
        </p:nvSpPr>
        <p:spPr bwMode="auto">
          <a:xfrm>
            <a:off x="328136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0" name="Line 37"/>
          <p:cNvSpPr>
            <a:spLocks noChangeShapeType="1"/>
          </p:cNvSpPr>
          <p:nvPr/>
        </p:nvSpPr>
        <p:spPr bwMode="auto">
          <a:xfrm>
            <a:off x="3981450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1" name="Line 38"/>
          <p:cNvSpPr>
            <a:spLocks noChangeShapeType="1"/>
          </p:cNvSpPr>
          <p:nvPr/>
        </p:nvSpPr>
        <p:spPr bwMode="auto">
          <a:xfrm>
            <a:off x="4683125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2" name="Line 39"/>
          <p:cNvSpPr>
            <a:spLocks noChangeShapeType="1"/>
          </p:cNvSpPr>
          <p:nvPr/>
        </p:nvSpPr>
        <p:spPr bwMode="auto">
          <a:xfrm>
            <a:off x="5394325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3" name="Line 40"/>
          <p:cNvSpPr>
            <a:spLocks noChangeShapeType="1"/>
          </p:cNvSpPr>
          <p:nvPr/>
        </p:nvSpPr>
        <p:spPr bwMode="auto">
          <a:xfrm>
            <a:off x="6096000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4" name="Line 41"/>
          <p:cNvSpPr>
            <a:spLocks noChangeShapeType="1"/>
          </p:cNvSpPr>
          <p:nvPr/>
        </p:nvSpPr>
        <p:spPr bwMode="auto">
          <a:xfrm>
            <a:off x="6796088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5" name="Line 42"/>
          <p:cNvSpPr>
            <a:spLocks noChangeShapeType="1"/>
          </p:cNvSpPr>
          <p:nvPr/>
        </p:nvSpPr>
        <p:spPr bwMode="auto">
          <a:xfrm>
            <a:off x="749776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6" name="Line 43"/>
          <p:cNvSpPr>
            <a:spLocks noChangeShapeType="1"/>
          </p:cNvSpPr>
          <p:nvPr/>
        </p:nvSpPr>
        <p:spPr bwMode="auto">
          <a:xfrm>
            <a:off x="8208963" y="5678488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27" name="Rectangle 44"/>
          <p:cNvSpPr>
            <a:spLocks noChangeArrowheads="1"/>
          </p:cNvSpPr>
          <p:nvPr/>
        </p:nvSpPr>
        <p:spPr bwMode="auto">
          <a:xfrm>
            <a:off x="1771650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8" name="Rectangle 45"/>
          <p:cNvSpPr>
            <a:spLocks noChangeArrowheads="1"/>
          </p:cNvSpPr>
          <p:nvPr/>
        </p:nvSpPr>
        <p:spPr bwMode="auto">
          <a:xfrm>
            <a:off x="2482850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9" name="Rectangle 46"/>
          <p:cNvSpPr>
            <a:spLocks noChangeArrowheads="1"/>
          </p:cNvSpPr>
          <p:nvPr/>
        </p:nvSpPr>
        <p:spPr bwMode="auto">
          <a:xfrm>
            <a:off x="3184525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0" name="Rectangle 47"/>
          <p:cNvSpPr>
            <a:spLocks noChangeArrowheads="1"/>
          </p:cNvSpPr>
          <p:nvPr/>
        </p:nvSpPr>
        <p:spPr bwMode="auto">
          <a:xfrm>
            <a:off x="3884613" y="5718175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1" name="Rectangle 48"/>
          <p:cNvSpPr>
            <a:spLocks noChangeArrowheads="1"/>
          </p:cNvSpPr>
          <p:nvPr/>
        </p:nvSpPr>
        <p:spPr bwMode="auto">
          <a:xfrm>
            <a:off x="4530725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2" name="Rectangle 49"/>
          <p:cNvSpPr>
            <a:spLocks noChangeArrowheads="1"/>
          </p:cNvSpPr>
          <p:nvPr/>
        </p:nvSpPr>
        <p:spPr bwMode="auto">
          <a:xfrm>
            <a:off x="5241925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3" name="Rectangle 50"/>
          <p:cNvSpPr>
            <a:spLocks noChangeArrowheads="1"/>
          </p:cNvSpPr>
          <p:nvPr/>
        </p:nvSpPr>
        <p:spPr bwMode="auto">
          <a:xfrm>
            <a:off x="5943600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4" name="Rectangle 51"/>
          <p:cNvSpPr>
            <a:spLocks noChangeArrowheads="1"/>
          </p:cNvSpPr>
          <p:nvPr/>
        </p:nvSpPr>
        <p:spPr bwMode="auto">
          <a:xfrm>
            <a:off x="6643688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5" name="Rectangle 52"/>
          <p:cNvSpPr>
            <a:spLocks noChangeArrowheads="1"/>
          </p:cNvSpPr>
          <p:nvPr/>
        </p:nvSpPr>
        <p:spPr bwMode="auto">
          <a:xfrm>
            <a:off x="7345363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6" name="Rectangle 53"/>
          <p:cNvSpPr>
            <a:spLocks noChangeArrowheads="1"/>
          </p:cNvSpPr>
          <p:nvPr/>
        </p:nvSpPr>
        <p:spPr bwMode="auto">
          <a:xfrm>
            <a:off x="8056563" y="5718175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7" name="Rectangle 54"/>
          <p:cNvSpPr>
            <a:spLocks noChangeArrowheads="1"/>
          </p:cNvSpPr>
          <p:nvPr/>
        </p:nvSpPr>
        <p:spPr bwMode="auto">
          <a:xfrm>
            <a:off x="4313238" y="5911850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8" name="Line 55"/>
          <p:cNvSpPr>
            <a:spLocks noChangeShapeType="1"/>
          </p:cNvSpPr>
          <p:nvPr/>
        </p:nvSpPr>
        <p:spPr bwMode="auto">
          <a:xfrm flipV="1">
            <a:off x="1166813" y="1035050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39" name="Line 56"/>
          <p:cNvSpPr>
            <a:spLocks noChangeShapeType="1"/>
          </p:cNvSpPr>
          <p:nvPr/>
        </p:nvSpPr>
        <p:spPr bwMode="auto">
          <a:xfrm flipH="1">
            <a:off x="1157288" y="56784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0" name="Line 57"/>
          <p:cNvSpPr>
            <a:spLocks noChangeShapeType="1"/>
          </p:cNvSpPr>
          <p:nvPr/>
        </p:nvSpPr>
        <p:spPr bwMode="auto">
          <a:xfrm flipH="1">
            <a:off x="1157288" y="55260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1" name="Line 58"/>
          <p:cNvSpPr>
            <a:spLocks noChangeShapeType="1"/>
          </p:cNvSpPr>
          <p:nvPr/>
        </p:nvSpPr>
        <p:spPr bwMode="auto">
          <a:xfrm flipH="1">
            <a:off x="1157288" y="5383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2" name="Line 59"/>
          <p:cNvSpPr>
            <a:spLocks noChangeShapeType="1"/>
          </p:cNvSpPr>
          <p:nvPr/>
        </p:nvSpPr>
        <p:spPr bwMode="auto">
          <a:xfrm flipH="1">
            <a:off x="1157288" y="52308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3" name="Line 60"/>
          <p:cNvSpPr>
            <a:spLocks noChangeShapeType="1"/>
          </p:cNvSpPr>
          <p:nvPr/>
        </p:nvSpPr>
        <p:spPr bwMode="auto">
          <a:xfrm flipH="1">
            <a:off x="1157288" y="5078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4" name="Line 61"/>
          <p:cNvSpPr>
            <a:spLocks noChangeShapeType="1"/>
          </p:cNvSpPr>
          <p:nvPr/>
        </p:nvSpPr>
        <p:spPr bwMode="auto">
          <a:xfrm flipH="1">
            <a:off x="1157288" y="49371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5" name="Line 62"/>
          <p:cNvSpPr>
            <a:spLocks noChangeShapeType="1"/>
          </p:cNvSpPr>
          <p:nvPr/>
        </p:nvSpPr>
        <p:spPr bwMode="auto">
          <a:xfrm flipH="1">
            <a:off x="1157288" y="47847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6" name="Line 63"/>
          <p:cNvSpPr>
            <a:spLocks noChangeShapeType="1"/>
          </p:cNvSpPr>
          <p:nvPr/>
        </p:nvSpPr>
        <p:spPr bwMode="auto">
          <a:xfrm flipH="1">
            <a:off x="1157288" y="46323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7" name="Line 64"/>
          <p:cNvSpPr>
            <a:spLocks noChangeShapeType="1"/>
          </p:cNvSpPr>
          <p:nvPr/>
        </p:nvSpPr>
        <p:spPr bwMode="auto">
          <a:xfrm flipH="1">
            <a:off x="1157288" y="44799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8" name="Line 65"/>
          <p:cNvSpPr>
            <a:spLocks noChangeShapeType="1"/>
          </p:cNvSpPr>
          <p:nvPr/>
        </p:nvSpPr>
        <p:spPr bwMode="auto">
          <a:xfrm flipH="1">
            <a:off x="1157288" y="4337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49" name="Line 66"/>
          <p:cNvSpPr>
            <a:spLocks noChangeShapeType="1"/>
          </p:cNvSpPr>
          <p:nvPr/>
        </p:nvSpPr>
        <p:spPr bwMode="auto">
          <a:xfrm flipH="1">
            <a:off x="1157288" y="41846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0" name="Line 67"/>
          <p:cNvSpPr>
            <a:spLocks noChangeShapeType="1"/>
          </p:cNvSpPr>
          <p:nvPr/>
        </p:nvSpPr>
        <p:spPr bwMode="auto">
          <a:xfrm flipH="1">
            <a:off x="1157288" y="4032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1" name="Line 68"/>
          <p:cNvSpPr>
            <a:spLocks noChangeShapeType="1"/>
          </p:cNvSpPr>
          <p:nvPr/>
        </p:nvSpPr>
        <p:spPr bwMode="auto">
          <a:xfrm flipH="1">
            <a:off x="1157288" y="38893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2" name="Line 69"/>
          <p:cNvSpPr>
            <a:spLocks noChangeShapeType="1"/>
          </p:cNvSpPr>
          <p:nvPr/>
        </p:nvSpPr>
        <p:spPr bwMode="auto">
          <a:xfrm flipH="1">
            <a:off x="1157288" y="37369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3" name="Line 70"/>
          <p:cNvSpPr>
            <a:spLocks noChangeShapeType="1"/>
          </p:cNvSpPr>
          <p:nvPr/>
        </p:nvSpPr>
        <p:spPr bwMode="auto">
          <a:xfrm flipH="1">
            <a:off x="1157288" y="35845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4" name="Line 71"/>
          <p:cNvSpPr>
            <a:spLocks noChangeShapeType="1"/>
          </p:cNvSpPr>
          <p:nvPr/>
        </p:nvSpPr>
        <p:spPr bwMode="auto">
          <a:xfrm flipH="1">
            <a:off x="1157288" y="34432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5" name="Line 72"/>
          <p:cNvSpPr>
            <a:spLocks noChangeShapeType="1"/>
          </p:cNvSpPr>
          <p:nvPr/>
        </p:nvSpPr>
        <p:spPr bwMode="auto">
          <a:xfrm flipH="1">
            <a:off x="1157288" y="32908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6" name="Line 73"/>
          <p:cNvSpPr>
            <a:spLocks noChangeShapeType="1"/>
          </p:cNvSpPr>
          <p:nvPr/>
        </p:nvSpPr>
        <p:spPr bwMode="auto">
          <a:xfrm flipH="1">
            <a:off x="1157288" y="31384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7" name="Line 74"/>
          <p:cNvSpPr>
            <a:spLocks noChangeShapeType="1"/>
          </p:cNvSpPr>
          <p:nvPr/>
        </p:nvSpPr>
        <p:spPr bwMode="auto">
          <a:xfrm flipH="1">
            <a:off x="1157288" y="29860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8" name="Line 75"/>
          <p:cNvSpPr>
            <a:spLocks noChangeShapeType="1"/>
          </p:cNvSpPr>
          <p:nvPr/>
        </p:nvSpPr>
        <p:spPr bwMode="auto">
          <a:xfrm flipH="1">
            <a:off x="1157288" y="28432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59" name="Line 76"/>
          <p:cNvSpPr>
            <a:spLocks noChangeShapeType="1"/>
          </p:cNvSpPr>
          <p:nvPr/>
        </p:nvSpPr>
        <p:spPr bwMode="auto">
          <a:xfrm flipH="1">
            <a:off x="1157288" y="26908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0" name="Line 77"/>
          <p:cNvSpPr>
            <a:spLocks noChangeShapeType="1"/>
          </p:cNvSpPr>
          <p:nvPr/>
        </p:nvSpPr>
        <p:spPr bwMode="auto">
          <a:xfrm flipH="1">
            <a:off x="1157288" y="25384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1" name="Line 78"/>
          <p:cNvSpPr>
            <a:spLocks noChangeShapeType="1"/>
          </p:cNvSpPr>
          <p:nvPr/>
        </p:nvSpPr>
        <p:spPr bwMode="auto">
          <a:xfrm flipH="1">
            <a:off x="1157288" y="23971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2" name="Line 79"/>
          <p:cNvSpPr>
            <a:spLocks noChangeShapeType="1"/>
          </p:cNvSpPr>
          <p:nvPr/>
        </p:nvSpPr>
        <p:spPr bwMode="auto">
          <a:xfrm flipH="1">
            <a:off x="1157288" y="22447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3" name="Line 80"/>
          <p:cNvSpPr>
            <a:spLocks noChangeShapeType="1"/>
          </p:cNvSpPr>
          <p:nvPr/>
        </p:nvSpPr>
        <p:spPr bwMode="auto">
          <a:xfrm flipH="1">
            <a:off x="1157288" y="20923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4" name="Line 81"/>
          <p:cNvSpPr>
            <a:spLocks noChangeShapeType="1"/>
          </p:cNvSpPr>
          <p:nvPr/>
        </p:nvSpPr>
        <p:spPr bwMode="auto">
          <a:xfrm flipH="1">
            <a:off x="1157288" y="1949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5" name="Line 82"/>
          <p:cNvSpPr>
            <a:spLocks noChangeShapeType="1"/>
          </p:cNvSpPr>
          <p:nvPr/>
        </p:nvSpPr>
        <p:spPr bwMode="auto">
          <a:xfrm flipH="1">
            <a:off x="1157288" y="1797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6" name="Line 83"/>
          <p:cNvSpPr>
            <a:spLocks noChangeShapeType="1"/>
          </p:cNvSpPr>
          <p:nvPr/>
        </p:nvSpPr>
        <p:spPr bwMode="auto">
          <a:xfrm flipH="1">
            <a:off x="1157288" y="16446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7" name="Line 84"/>
          <p:cNvSpPr>
            <a:spLocks noChangeShapeType="1"/>
          </p:cNvSpPr>
          <p:nvPr/>
        </p:nvSpPr>
        <p:spPr bwMode="auto">
          <a:xfrm flipH="1">
            <a:off x="1157288" y="1492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8" name="Line 85"/>
          <p:cNvSpPr>
            <a:spLocks noChangeShapeType="1"/>
          </p:cNvSpPr>
          <p:nvPr/>
        </p:nvSpPr>
        <p:spPr bwMode="auto">
          <a:xfrm flipH="1">
            <a:off x="1157288" y="13493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69" name="Line 86"/>
          <p:cNvSpPr>
            <a:spLocks noChangeShapeType="1"/>
          </p:cNvSpPr>
          <p:nvPr/>
        </p:nvSpPr>
        <p:spPr bwMode="auto">
          <a:xfrm flipH="1">
            <a:off x="1157288" y="11969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0" name="Line 87"/>
          <p:cNvSpPr>
            <a:spLocks noChangeShapeType="1"/>
          </p:cNvSpPr>
          <p:nvPr/>
        </p:nvSpPr>
        <p:spPr bwMode="auto">
          <a:xfrm flipH="1">
            <a:off x="1157288" y="104457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1" name="Line 88"/>
          <p:cNvSpPr>
            <a:spLocks noChangeShapeType="1"/>
          </p:cNvSpPr>
          <p:nvPr/>
        </p:nvSpPr>
        <p:spPr bwMode="auto">
          <a:xfrm flipH="1">
            <a:off x="1147763" y="56784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2" name="Line 89"/>
          <p:cNvSpPr>
            <a:spLocks noChangeShapeType="1"/>
          </p:cNvSpPr>
          <p:nvPr/>
        </p:nvSpPr>
        <p:spPr bwMode="auto">
          <a:xfrm flipH="1">
            <a:off x="1147763" y="493712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3" name="Line 90"/>
          <p:cNvSpPr>
            <a:spLocks noChangeShapeType="1"/>
          </p:cNvSpPr>
          <p:nvPr/>
        </p:nvSpPr>
        <p:spPr bwMode="auto">
          <a:xfrm flipH="1">
            <a:off x="1147763" y="41846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4" name="Line 91"/>
          <p:cNvSpPr>
            <a:spLocks noChangeShapeType="1"/>
          </p:cNvSpPr>
          <p:nvPr/>
        </p:nvSpPr>
        <p:spPr bwMode="auto">
          <a:xfrm flipH="1">
            <a:off x="1147763" y="34432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5" name="Line 92"/>
          <p:cNvSpPr>
            <a:spLocks noChangeShapeType="1"/>
          </p:cNvSpPr>
          <p:nvPr/>
        </p:nvSpPr>
        <p:spPr bwMode="auto">
          <a:xfrm flipH="1">
            <a:off x="1147763" y="26908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6" name="Line 93"/>
          <p:cNvSpPr>
            <a:spLocks noChangeShapeType="1"/>
          </p:cNvSpPr>
          <p:nvPr/>
        </p:nvSpPr>
        <p:spPr bwMode="auto">
          <a:xfrm flipH="1">
            <a:off x="1147763" y="19494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7" name="Line 94"/>
          <p:cNvSpPr>
            <a:spLocks noChangeShapeType="1"/>
          </p:cNvSpPr>
          <p:nvPr/>
        </p:nvSpPr>
        <p:spPr bwMode="auto">
          <a:xfrm flipH="1">
            <a:off x="1147763" y="1196975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78" name="Rectangle 95"/>
          <p:cNvSpPr>
            <a:spLocks noChangeArrowheads="1"/>
          </p:cNvSpPr>
          <p:nvPr/>
        </p:nvSpPr>
        <p:spPr bwMode="auto">
          <a:xfrm>
            <a:off x="760413" y="5576888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79" name="Rectangle 96"/>
          <p:cNvSpPr>
            <a:spLocks noChangeArrowheads="1"/>
          </p:cNvSpPr>
          <p:nvPr/>
        </p:nvSpPr>
        <p:spPr bwMode="auto">
          <a:xfrm>
            <a:off x="536575" y="483552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0" name="Rectangle 97"/>
          <p:cNvSpPr>
            <a:spLocks noChangeArrowheads="1"/>
          </p:cNvSpPr>
          <p:nvPr/>
        </p:nvSpPr>
        <p:spPr bwMode="auto">
          <a:xfrm>
            <a:off x="536575" y="40830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1" name="Rectangle 98"/>
          <p:cNvSpPr>
            <a:spLocks noChangeArrowheads="1"/>
          </p:cNvSpPr>
          <p:nvPr/>
        </p:nvSpPr>
        <p:spPr bwMode="auto">
          <a:xfrm>
            <a:off x="536575" y="3341688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1.5e6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2" name="Rectangle 99"/>
          <p:cNvSpPr>
            <a:spLocks noChangeArrowheads="1"/>
          </p:cNvSpPr>
          <p:nvPr/>
        </p:nvSpPr>
        <p:spPr bwMode="auto">
          <a:xfrm>
            <a:off x="536575" y="2589213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3" name="Rectangle 100"/>
          <p:cNvSpPr>
            <a:spLocks noChangeArrowheads="1"/>
          </p:cNvSpPr>
          <p:nvPr/>
        </p:nvSpPr>
        <p:spPr bwMode="auto">
          <a:xfrm>
            <a:off x="536575" y="1847850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2.5e6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4" name="Rectangle 101"/>
          <p:cNvSpPr>
            <a:spLocks noChangeArrowheads="1"/>
          </p:cNvSpPr>
          <p:nvPr/>
        </p:nvSpPr>
        <p:spPr bwMode="auto">
          <a:xfrm>
            <a:off x="536575" y="1095375"/>
            <a:ext cx="579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5" name="Rectangle 102"/>
          <p:cNvSpPr>
            <a:spLocks noChangeArrowheads="1"/>
          </p:cNvSpPr>
          <p:nvPr/>
        </p:nvSpPr>
        <p:spPr bwMode="auto">
          <a:xfrm rot="5400000">
            <a:off x="-341312" y="3260725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86" name="Freeform 103"/>
          <p:cNvSpPr>
            <a:spLocks/>
          </p:cNvSpPr>
          <p:nvPr/>
        </p:nvSpPr>
        <p:spPr bwMode="auto">
          <a:xfrm>
            <a:off x="1136650" y="5403850"/>
            <a:ext cx="30162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87" name="Freeform 104"/>
          <p:cNvSpPr>
            <a:spLocks/>
          </p:cNvSpPr>
          <p:nvPr/>
        </p:nvSpPr>
        <p:spPr bwMode="auto">
          <a:xfrm>
            <a:off x="1166813" y="4784725"/>
            <a:ext cx="7215187" cy="893763"/>
          </a:xfrm>
          <a:custGeom>
            <a:avLst/>
            <a:gdLst>
              <a:gd name="T0" fmla="*/ 0 w 710"/>
              <a:gd name="T1" fmla="*/ 88 h 88"/>
              <a:gd name="T2" fmla="*/ 0 w 710"/>
              <a:gd name="T3" fmla="*/ 88 h 88"/>
              <a:gd name="T4" fmla="*/ 283 w 710"/>
              <a:gd name="T5" fmla="*/ 88 h 88"/>
              <a:gd name="T6" fmla="*/ 283 w 710"/>
              <a:gd name="T7" fmla="*/ 88 h 88"/>
              <a:gd name="T8" fmla="*/ 284 w 710"/>
              <a:gd name="T9" fmla="*/ 88 h 88"/>
              <a:gd name="T10" fmla="*/ 284 w 710"/>
              <a:gd name="T11" fmla="*/ 88 h 88"/>
              <a:gd name="T12" fmla="*/ 285 w 710"/>
              <a:gd name="T13" fmla="*/ 88 h 88"/>
              <a:gd name="T14" fmla="*/ 286 w 710"/>
              <a:gd name="T15" fmla="*/ 88 h 88"/>
              <a:gd name="T16" fmla="*/ 286 w 710"/>
              <a:gd name="T17" fmla="*/ 88 h 88"/>
              <a:gd name="T18" fmla="*/ 287 w 710"/>
              <a:gd name="T19" fmla="*/ 88 h 88"/>
              <a:gd name="T20" fmla="*/ 288 w 710"/>
              <a:gd name="T21" fmla="*/ 88 h 88"/>
              <a:gd name="T22" fmla="*/ 288 w 710"/>
              <a:gd name="T23" fmla="*/ 88 h 88"/>
              <a:gd name="T24" fmla="*/ 289 w 710"/>
              <a:gd name="T25" fmla="*/ 88 h 88"/>
              <a:gd name="T26" fmla="*/ 290 w 710"/>
              <a:gd name="T27" fmla="*/ 88 h 88"/>
              <a:gd name="T28" fmla="*/ 290 w 710"/>
              <a:gd name="T29" fmla="*/ 88 h 88"/>
              <a:gd name="T30" fmla="*/ 291 w 710"/>
              <a:gd name="T31" fmla="*/ 88 h 88"/>
              <a:gd name="T32" fmla="*/ 292 w 710"/>
              <a:gd name="T33" fmla="*/ 87 h 88"/>
              <a:gd name="T34" fmla="*/ 292 w 710"/>
              <a:gd name="T35" fmla="*/ 82 h 88"/>
              <a:gd name="T36" fmla="*/ 293 w 710"/>
              <a:gd name="T37" fmla="*/ 75 h 88"/>
              <a:gd name="T38" fmla="*/ 294 w 710"/>
              <a:gd name="T39" fmla="*/ 59 h 88"/>
              <a:gd name="T40" fmla="*/ 294 w 710"/>
              <a:gd name="T41" fmla="*/ 31 h 88"/>
              <a:gd name="T42" fmla="*/ 295 w 710"/>
              <a:gd name="T43" fmla="*/ 8 h 88"/>
              <a:gd name="T44" fmla="*/ 296 w 710"/>
              <a:gd name="T45" fmla="*/ 0 h 88"/>
              <a:gd name="T46" fmla="*/ 296 w 710"/>
              <a:gd name="T47" fmla="*/ 7 h 88"/>
              <a:gd name="T48" fmla="*/ 297 w 710"/>
              <a:gd name="T49" fmla="*/ 29 h 88"/>
              <a:gd name="T50" fmla="*/ 298 w 710"/>
              <a:gd name="T51" fmla="*/ 50 h 88"/>
              <a:gd name="T52" fmla="*/ 299 w 710"/>
              <a:gd name="T53" fmla="*/ 65 h 88"/>
              <a:gd name="T54" fmla="*/ 299 w 710"/>
              <a:gd name="T55" fmla="*/ 75 h 88"/>
              <a:gd name="T56" fmla="*/ 300 w 710"/>
              <a:gd name="T57" fmla="*/ 82 h 88"/>
              <a:gd name="T58" fmla="*/ 301 w 710"/>
              <a:gd name="T59" fmla="*/ 85 h 88"/>
              <a:gd name="T60" fmla="*/ 301 w 710"/>
              <a:gd name="T61" fmla="*/ 87 h 88"/>
              <a:gd name="T62" fmla="*/ 302 w 710"/>
              <a:gd name="T63" fmla="*/ 87 h 88"/>
              <a:gd name="T64" fmla="*/ 303 w 710"/>
              <a:gd name="T65" fmla="*/ 88 h 88"/>
              <a:gd name="T66" fmla="*/ 304 w 710"/>
              <a:gd name="T67" fmla="*/ 88 h 88"/>
              <a:gd name="T68" fmla="*/ 304 w 710"/>
              <a:gd name="T69" fmla="*/ 88 h 88"/>
              <a:gd name="T70" fmla="*/ 305 w 710"/>
              <a:gd name="T71" fmla="*/ 88 h 88"/>
              <a:gd name="T72" fmla="*/ 306 w 710"/>
              <a:gd name="T73" fmla="*/ 88 h 88"/>
              <a:gd name="T74" fmla="*/ 307 w 710"/>
              <a:gd name="T75" fmla="*/ 88 h 88"/>
              <a:gd name="T76" fmla="*/ 307 w 710"/>
              <a:gd name="T77" fmla="*/ 88 h 88"/>
              <a:gd name="T78" fmla="*/ 308 w 710"/>
              <a:gd name="T79" fmla="*/ 88 h 88"/>
              <a:gd name="T80" fmla="*/ 309 w 710"/>
              <a:gd name="T81" fmla="*/ 88 h 88"/>
              <a:gd name="T82" fmla="*/ 310 w 710"/>
              <a:gd name="T83" fmla="*/ 88 h 88"/>
              <a:gd name="T84" fmla="*/ 310 w 710"/>
              <a:gd name="T85" fmla="*/ 88 h 88"/>
              <a:gd name="T86" fmla="*/ 311 w 710"/>
              <a:gd name="T87" fmla="*/ 88 h 88"/>
              <a:gd name="T88" fmla="*/ 312 w 710"/>
              <a:gd name="T89" fmla="*/ 88 h 88"/>
              <a:gd name="T90" fmla="*/ 312 w 710"/>
              <a:gd name="T91" fmla="*/ 88 h 88"/>
              <a:gd name="T92" fmla="*/ 313 w 710"/>
              <a:gd name="T93" fmla="*/ 88 h 88"/>
              <a:gd name="T94" fmla="*/ 314 w 710"/>
              <a:gd name="T95" fmla="*/ 88 h 88"/>
              <a:gd name="T96" fmla="*/ 315 w 710"/>
              <a:gd name="T97" fmla="*/ 88 h 88"/>
              <a:gd name="T98" fmla="*/ 315 w 710"/>
              <a:gd name="T99" fmla="*/ 88 h 88"/>
              <a:gd name="T100" fmla="*/ 316 w 710"/>
              <a:gd name="T101" fmla="*/ 88 h 88"/>
              <a:gd name="T102" fmla="*/ 317 w 710"/>
              <a:gd name="T103" fmla="*/ 88 h 88"/>
              <a:gd name="T104" fmla="*/ 317 w 710"/>
              <a:gd name="T105" fmla="*/ 88 h 88"/>
              <a:gd name="T106" fmla="*/ 710 w 710"/>
              <a:gd name="T10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0" h="88">
                <a:moveTo>
                  <a:pt x="0" y="88"/>
                </a:moveTo>
                <a:lnTo>
                  <a:pt x="0" y="88"/>
                </a:lnTo>
                <a:lnTo>
                  <a:pt x="283" y="88"/>
                </a:lnTo>
                <a:lnTo>
                  <a:pt x="283" y="88"/>
                </a:lnTo>
                <a:lnTo>
                  <a:pt x="284" y="88"/>
                </a:lnTo>
                <a:lnTo>
                  <a:pt x="284" y="88"/>
                </a:lnTo>
                <a:lnTo>
                  <a:pt x="285" y="88"/>
                </a:lnTo>
                <a:lnTo>
                  <a:pt x="286" y="88"/>
                </a:lnTo>
                <a:lnTo>
                  <a:pt x="286" y="88"/>
                </a:lnTo>
                <a:lnTo>
                  <a:pt x="287" y="88"/>
                </a:lnTo>
                <a:lnTo>
                  <a:pt x="288" y="88"/>
                </a:lnTo>
                <a:lnTo>
                  <a:pt x="288" y="88"/>
                </a:lnTo>
                <a:lnTo>
                  <a:pt x="289" y="88"/>
                </a:lnTo>
                <a:lnTo>
                  <a:pt x="290" y="88"/>
                </a:lnTo>
                <a:lnTo>
                  <a:pt x="290" y="88"/>
                </a:lnTo>
                <a:lnTo>
                  <a:pt x="291" y="88"/>
                </a:lnTo>
                <a:lnTo>
                  <a:pt x="292" y="87"/>
                </a:lnTo>
                <a:lnTo>
                  <a:pt x="292" y="82"/>
                </a:lnTo>
                <a:lnTo>
                  <a:pt x="293" y="75"/>
                </a:lnTo>
                <a:lnTo>
                  <a:pt x="294" y="59"/>
                </a:lnTo>
                <a:lnTo>
                  <a:pt x="294" y="31"/>
                </a:lnTo>
                <a:lnTo>
                  <a:pt x="295" y="8"/>
                </a:lnTo>
                <a:lnTo>
                  <a:pt x="296" y="0"/>
                </a:lnTo>
                <a:lnTo>
                  <a:pt x="296" y="7"/>
                </a:lnTo>
                <a:lnTo>
                  <a:pt x="297" y="29"/>
                </a:lnTo>
                <a:lnTo>
                  <a:pt x="298" y="50"/>
                </a:lnTo>
                <a:lnTo>
                  <a:pt x="299" y="65"/>
                </a:lnTo>
                <a:lnTo>
                  <a:pt x="299" y="75"/>
                </a:lnTo>
                <a:lnTo>
                  <a:pt x="300" y="82"/>
                </a:lnTo>
                <a:lnTo>
                  <a:pt x="301" y="85"/>
                </a:lnTo>
                <a:lnTo>
                  <a:pt x="301" y="87"/>
                </a:lnTo>
                <a:lnTo>
                  <a:pt x="302" y="87"/>
                </a:lnTo>
                <a:lnTo>
                  <a:pt x="303" y="88"/>
                </a:lnTo>
                <a:lnTo>
                  <a:pt x="304" y="88"/>
                </a:lnTo>
                <a:lnTo>
                  <a:pt x="304" y="88"/>
                </a:lnTo>
                <a:lnTo>
                  <a:pt x="305" y="88"/>
                </a:lnTo>
                <a:lnTo>
                  <a:pt x="306" y="88"/>
                </a:lnTo>
                <a:lnTo>
                  <a:pt x="307" y="88"/>
                </a:lnTo>
                <a:lnTo>
                  <a:pt x="307" y="88"/>
                </a:lnTo>
                <a:lnTo>
                  <a:pt x="308" y="88"/>
                </a:lnTo>
                <a:lnTo>
                  <a:pt x="309" y="88"/>
                </a:lnTo>
                <a:lnTo>
                  <a:pt x="310" y="88"/>
                </a:lnTo>
                <a:lnTo>
                  <a:pt x="310" y="88"/>
                </a:lnTo>
                <a:lnTo>
                  <a:pt x="311" y="88"/>
                </a:lnTo>
                <a:lnTo>
                  <a:pt x="312" y="88"/>
                </a:lnTo>
                <a:lnTo>
                  <a:pt x="312" y="88"/>
                </a:lnTo>
                <a:lnTo>
                  <a:pt x="313" y="88"/>
                </a:lnTo>
                <a:lnTo>
                  <a:pt x="314" y="88"/>
                </a:lnTo>
                <a:lnTo>
                  <a:pt x="315" y="88"/>
                </a:lnTo>
                <a:lnTo>
                  <a:pt x="315" y="88"/>
                </a:lnTo>
                <a:lnTo>
                  <a:pt x="316" y="88"/>
                </a:lnTo>
                <a:lnTo>
                  <a:pt x="317" y="88"/>
                </a:lnTo>
                <a:lnTo>
                  <a:pt x="317" y="88"/>
                </a:lnTo>
                <a:lnTo>
                  <a:pt x="710" y="88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88" name="Freeform 105"/>
          <p:cNvSpPr>
            <a:spLocks/>
          </p:cNvSpPr>
          <p:nvPr/>
        </p:nvSpPr>
        <p:spPr bwMode="auto">
          <a:xfrm>
            <a:off x="1166813" y="1035050"/>
            <a:ext cx="7215187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281 w 710"/>
              <a:gd name="T5" fmla="*/ 457 h 457"/>
              <a:gd name="T6" fmla="*/ 282 w 710"/>
              <a:gd name="T7" fmla="*/ 457 h 457"/>
              <a:gd name="T8" fmla="*/ 283 w 710"/>
              <a:gd name="T9" fmla="*/ 457 h 457"/>
              <a:gd name="T10" fmla="*/ 283 w 710"/>
              <a:gd name="T11" fmla="*/ 457 h 457"/>
              <a:gd name="T12" fmla="*/ 284 w 710"/>
              <a:gd name="T13" fmla="*/ 457 h 457"/>
              <a:gd name="T14" fmla="*/ 284 w 710"/>
              <a:gd name="T15" fmla="*/ 457 h 457"/>
              <a:gd name="T16" fmla="*/ 285 w 710"/>
              <a:gd name="T17" fmla="*/ 457 h 457"/>
              <a:gd name="T18" fmla="*/ 286 w 710"/>
              <a:gd name="T19" fmla="*/ 457 h 457"/>
              <a:gd name="T20" fmla="*/ 286 w 710"/>
              <a:gd name="T21" fmla="*/ 457 h 457"/>
              <a:gd name="T22" fmla="*/ 287 w 710"/>
              <a:gd name="T23" fmla="*/ 457 h 457"/>
              <a:gd name="T24" fmla="*/ 288 w 710"/>
              <a:gd name="T25" fmla="*/ 457 h 457"/>
              <a:gd name="T26" fmla="*/ 288 w 710"/>
              <a:gd name="T27" fmla="*/ 457 h 457"/>
              <a:gd name="T28" fmla="*/ 289 w 710"/>
              <a:gd name="T29" fmla="*/ 457 h 457"/>
              <a:gd name="T30" fmla="*/ 290 w 710"/>
              <a:gd name="T31" fmla="*/ 457 h 457"/>
              <a:gd name="T32" fmla="*/ 290 w 710"/>
              <a:gd name="T33" fmla="*/ 457 h 457"/>
              <a:gd name="T34" fmla="*/ 291 w 710"/>
              <a:gd name="T35" fmla="*/ 456 h 457"/>
              <a:gd name="T36" fmla="*/ 292 w 710"/>
              <a:gd name="T37" fmla="*/ 450 h 457"/>
              <a:gd name="T38" fmla="*/ 292 w 710"/>
              <a:gd name="T39" fmla="*/ 431 h 457"/>
              <a:gd name="T40" fmla="*/ 293 w 710"/>
              <a:gd name="T41" fmla="*/ 392 h 457"/>
              <a:gd name="T42" fmla="*/ 294 w 710"/>
              <a:gd name="T43" fmla="*/ 319 h 457"/>
              <a:gd name="T44" fmla="*/ 294 w 710"/>
              <a:gd name="T45" fmla="*/ 173 h 457"/>
              <a:gd name="T46" fmla="*/ 295 w 710"/>
              <a:gd name="T47" fmla="*/ 47 h 457"/>
              <a:gd name="T48" fmla="*/ 296 w 710"/>
              <a:gd name="T49" fmla="*/ 0 h 457"/>
              <a:gd name="T50" fmla="*/ 296 w 710"/>
              <a:gd name="T51" fmla="*/ 56 h 457"/>
              <a:gd name="T52" fmla="*/ 297 w 710"/>
              <a:gd name="T53" fmla="*/ 147 h 457"/>
              <a:gd name="T54" fmla="*/ 298 w 710"/>
              <a:gd name="T55" fmla="*/ 255 h 457"/>
              <a:gd name="T56" fmla="*/ 299 w 710"/>
              <a:gd name="T57" fmla="*/ 337 h 457"/>
              <a:gd name="T58" fmla="*/ 299 w 710"/>
              <a:gd name="T59" fmla="*/ 395 h 457"/>
              <a:gd name="T60" fmla="*/ 300 w 710"/>
              <a:gd name="T61" fmla="*/ 425 h 457"/>
              <a:gd name="T62" fmla="*/ 301 w 710"/>
              <a:gd name="T63" fmla="*/ 441 h 457"/>
              <a:gd name="T64" fmla="*/ 301 w 710"/>
              <a:gd name="T65" fmla="*/ 450 h 457"/>
              <a:gd name="T66" fmla="*/ 302 w 710"/>
              <a:gd name="T67" fmla="*/ 453 h 457"/>
              <a:gd name="T68" fmla="*/ 303 w 710"/>
              <a:gd name="T69" fmla="*/ 455 h 457"/>
              <a:gd name="T70" fmla="*/ 304 w 710"/>
              <a:gd name="T71" fmla="*/ 456 h 457"/>
              <a:gd name="T72" fmla="*/ 304 w 710"/>
              <a:gd name="T73" fmla="*/ 456 h 457"/>
              <a:gd name="T74" fmla="*/ 305 w 710"/>
              <a:gd name="T75" fmla="*/ 456 h 457"/>
              <a:gd name="T76" fmla="*/ 306 w 710"/>
              <a:gd name="T77" fmla="*/ 456 h 457"/>
              <a:gd name="T78" fmla="*/ 307 w 710"/>
              <a:gd name="T79" fmla="*/ 456 h 457"/>
              <a:gd name="T80" fmla="*/ 307 w 710"/>
              <a:gd name="T81" fmla="*/ 457 h 457"/>
              <a:gd name="T82" fmla="*/ 308 w 710"/>
              <a:gd name="T83" fmla="*/ 457 h 457"/>
              <a:gd name="T84" fmla="*/ 309 w 710"/>
              <a:gd name="T85" fmla="*/ 457 h 457"/>
              <a:gd name="T86" fmla="*/ 310 w 710"/>
              <a:gd name="T87" fmla="*/ 457 h 457"/>
              <a:gd name="T88" fmla="*/ 310 w 710"/>
              <a:gd name="T89" fmla="*/ 457 h 457"/>
              <a:gd name="T90" fmla="*/ 311 w 710"/>
              <a:gd name="T91" fmla="*/ 457 h 457"/>
              <a:gd name="T92" fmla="*/ 312 w 710"/>
              <a:gd name="T93" fmla="*/ 457 h 457"/>
              <a:gd name="T94" fmla="*/ 312 w 710"/>
              <a:gd name="T95" fmla="*/ 457 h 457"/>
              <a:gd name="T96" fmla="*/ 313 w 710"/>
              <a:gd name="T97" fmla="*/ 457 h 457"/>
              <a:gd name="T98" fmla="*/ 314 w 710"/>
              <a:gd name="T99" fmla="*/ 457 h 457"/>
              <a:gd name="T100" fmla="*/ 315 w 710"/>
              <a:gd name="T101" fmla="*/ 457 h 457"/>
              <a:gd name="T102" fmla="*/ 315 w 710"/>
              <a:gd name="T103" fmla="*/ 457 h 457"/>
              <a:gd name="T104" fmla="*/ 316 w 710"/>
              <a:gd name="T105" fmla="*/ 457 h 457"/>
              <a:gd name="T106" fmla="*/ 317 w 710"/>
              <a:gd name="T107" fmla="*/ 457 h 457"/>
              <a:gd name="T108" fmla="*/ 317 w 710"/>
              <a:gd name="T109" fmla="*/ 457 h 457"/>
              <a:gd name="T110" fmla="*/ 710 w 710"/>
              <a:gd name="T111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281" y="457"/>
                </a:lnTo>
                <a:lnTo>
                  <a:pt x="282" y="457"/>
                </a:lnTo>
                <a:lnTo>
                  <a:pt x="283" y="457"/>
                </a:lnTo>
                <a:lnTo>
                  <a:pt x="283" y="457"/>
                </a:lnTo>
                <a:lnTo>
                  <a:pt x="284" y="457"/>
                </a:lnTo>
                <a:lnTo>
                  <a:pt x="284" y="457"/>
                </a:lnTo>
                <a:lnTo>
                  <a:pt x="285" y="457"/>
                </a:lnTo>
                <a:lnTo>
                  <a:pt x="286" y="457"/>
                </a:lnTo>
                <a:lnTo>
                  <a:pt x="286" y="457"/>
                </a:lnTo>
                <a:lnTo>
                  <a:pt x="287" y="457"/>
                </a:lnTo>
                <a:lnTo>
                  <a:pt x="288" y="457"/>
                </a:lnTo>
                <a:lnTo>
                  <a:pt x="288" y="457"/>
                </a:lnTo>
                <a:lnTo>
                  <a:pt x="289" y="457"/>
                </a:lnTo>
                <a:lnTo>
                  <a:pt x="290" y="457"/>
                </a:lnTo>
                <a:lnTo>
                  <a:pt x="290" y="457"/>
                </a:lnTo>
                <a:lnTo>
                  <a:pt x="291" y="456"/>
                </a:lnTo>
                <a:lnTo>
                  <a:pt x="292" y="450"/>
                </a:lnTo>
                <a:lnTo>
                  <a:pt x="292" y="431"/>
                </a:lnTo>
                <a:lnTo>
                  <a:pt x="293" y="392"/>
                </a:lnTo>
                <a:lnTo>
                  <a:pt x="294" y="319"/>
                </a:lnTo>
                <a:lnTo>
                  <a:pt x="294" y="173"/>
                </a:lnTo>
                <a:lnTo>
                  <a:pt x="295" y="47"/>
                </a:lnTo>
                <a:lnTo>
                  <a:pt x="296" y="0"/>
                </a:lnTo>
                <a:lnTo>
                  <a:pt x="296" y="56"/>
                </a:lnTo>
                <a:lnTo>
                  <a:pt x="297" y="147"/>
                </a:lnTo>
                <a:lnTo>
                  <a:pt x="298" y="255"/>
                </a:lnTo>
                <a:lnTo>
                  <a:pt x="299" y="337"/>
                </a:lnTo>
                <a:lnTo>
                  <a:pt x="299" y="395"/>
                </a:lnTo>
                <a:lnTo>
                  <a:pt x="300" y="425"/>
                </a:lnTo>
                <a:lnTo>
                  <a:pt x="301" y="441"/>
                </a:lnTo>
                <a:lnTo>
                  <a:pt x="301" y="450"/>
                </a:lnTo>
                <a:lnTo>
                  <a:pt x="302" y="453"/>
                </a:lnTo>
                <a:lnTo>
                  <a:pt x="303" y="455"/>
                </a:lnTo>
                <a:lnTo>
                  <a:pt x="304" y="456"/>
                </a:lnTo>
                <a:lnTo>
                  <a:pt x="304" y="456"/>
                </a:lnTo>
                <a:lnTo>
                  <a:pt x="305" y="456"/>
                </a:lnTo>
                <a:lnTo>
                  <a:pt x="306" y="456"/>
                </a:lnTo>
                <a:lnTo>
                  <a:pt x="307" y="456"/>
                </a:lnTo>
                <a:lnTo>
                  <a:pt x="307" y="457"/>
                </a:lnTo>
                <a:lnTo>
                  <a:pt x="308" y="457"/>
                </a:lnTo>
                <a:lnTo>
                  <a:pt x="309" y="457"/>
                </a:lnTo>
                <a:lnTo>
                  <a:pt x="310" y="457"/>
                </a:lnTo>
                <a:lnTo>
                  <a:pt x="310" y="457"/>
                </a:lnTo>
                <a:lnTo>
                  <a:pt x="311" y="457"/>
                </a:lnTo>
                <a:lnTo>
                  <a:pt x="312" y="457"/>
                </a:lnTo>
                <a:lnTo>
                  <a:pt x="312" y="457"/>
                </a:lnTo>
                <a:lnTo>
                  <a:pt x="313" y="457"/>
                </a:lnTo>
                <a:lnTo>
                  <a:pt x="314" y="457"/>
                </a:lnTo>
                <a:lnTo>
                  <a:pt x="315" y="457"/>
                </a:lnTo>
                <a:lnTo>
                  <a:pt x="315" y="457"/>
                </a:lnTo>
                <a:lnTo>
                  <a:pt x="316" y="457"/>
                </a:lnTo>
                <a:lnTo>
                  <a:pt x="317" y="457"/>
                </a:lnTo>
                <a:lnTo>
                  <a:pt x="317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289" name="Rectangle 106"/>
          <p:cNvSpPr>
            <a:spLocks noChangeArrowheads="1"/>
          </p:cNvSpPr>
          <p:nvPr/>
        </p:nvSpPr>
        <p:spPr bwMode="auto">
          <a:xfrm>
            <a:off x="3957638" y="862013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8.54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58913-8819-45F9-B9A0-2D4218A2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6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99F7F-FC05-434B-BA59-49A07E9C3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971800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6125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Ezekiel et al. Frontiers in Microbiology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7</a:t>
            </a:fld>
            <a:endParaRPr lang="de-AT"/>
          </a:p>
        </p:txBody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1116013" y="1196975"/>
            <a:ext cx="7262812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16013" y="1196975"/>
            <a:ext cx="7129462" cy="4933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6013" y="1374775"/>
            <a:ext cx="7129462" cy="4756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792288" y="1685925"/>
            <a:ext cx="6310312" cy="40624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16013" y="1196975"/>
            <a:ext cx="7129462" cy="17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69988" y="1196975"/>
            <a:ext cx="61912" cy="142875"/>
          </a:xfrm>
          <a:prstGeom prst="rect">
            <a:avLst/>
          </a:prstGeom>
          <a:solidFill>
            <a:srgbClr val="0000FF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43989" y="676245"/>
            <a:ext cx="792396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251.000/207.000 amu Expected RT: 8.9 ID: Sclerotin A from </a:t>
            </a:r>
            <a:r>
              <a:rPr kumimoji="0" lang="de-DE" altLang="de-DE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Penicillium citrinum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(DTO</a:t>
            </a:r>
            <a:r>
              <a:rPr kumimoji="0" lang="de-DE" altLang="de-DE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418-F1)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792288" y="5748338"/>
            <a:ext cx="6310312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10343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405063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2716213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027363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332898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364013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395128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4254500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4565650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4867275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5178425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5489575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791200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102350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6413500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6716713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7027863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732948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96" name="Line 32"/>
          <p:cNvSpPr>
            <a:spLocks noChangeShapeType="1"/>
          </p:cNvSpPr>
          <p:nvPr/>
        </p:nvSpPr>
        <p:spPr bwMode="auto">
          <a:xfrm>
            <a:off x="764063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97" name="Line 33"/>
          <p:cNvSpPr>
            <a:spLocks noChangeShapeType="1"/>
          </p:cNvSpPr>
          <p:nvPr/>
        </p:nvSpPr>
        <p:spPr bwMode="auto">
          <a:xfrm>
            <a:off x="7951788" y="5748338"/>
            <a:ext cx="0" cy="174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99" name="Line 34"/>
          <p:cNvSpPr>
            <a:spLocks noChangeShapeType="1"/>
          </p:cNvSpPr>
          <p:nvPr/>
        </p:nvSpPr>
        <p:spPr bwMode="auto">
          <a:xfrm>
            <a:off x="2405063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0" name="Line 35"/>
          <p:cNvSpPr>
            <a:spLocks noChangeShapeType="1"/>
          </p:cNvSpPr>
          <p:nvPr/>
        </p:nvSpPr>
        <p:spPr bwMode="auto">
          <a:xfrm>
            <a:off x="3027363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1" name="Line 36"/>
          <p:cNvSpPr>
            <a:spLocks noChangeShapeType="1"/>
          </p:cNvSpPr>
          <p:nvPr/>
        </p:nvSpPr>
        <p:spPr bwMode="auto">
          <a:xfrm>
            <a:off x="3640138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2" name="Line 37"/>
          <p:cNvSpPr>
            <a:spLocks noChangeShapeType="1"/>
          </p:cNvSpPr>
          <p:nvPr/>
        </p:nvSpPr>
        <p:spPr bwMode="auto">
          <a:xfrm>
            <a:off x="4254500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3" name="Line 38"/>
          <p:cNvSpPr>
            <a:spLocks noChangeShapeType="1"/>
          </p:cNvSpPr>
          <p:nvPr/>
        </p:nvSpPr>
        <p:spPr bwMode="auto">
          <a:xfrm>
            <a:off x="4867275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4" name="Line 39"/>
          <p:cNvSpPr>
            <a:spLocks noChangeShapeType="1"/>
          </p:cNvSpPr>
          <p:nvPr/>
        </p:nvSpPr>
        <p:spPr bwMode="auto">
          <a:xfrm>
            <a:off x="5489575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5" name="Line 40"/>
          <p:cNvSpPr>
            <a:spLocks noChangeShapeType="1"/>
          </p:cNvSpPr>
          <p:nvPr/>
        </p:nvSpPr>
        <p:spPr bwMode="auto">
          <a:xfrm>
            <a:off x="6102350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6" name="Line 41"/>
          <p:cNvSpPr>
            <a:spLocks noChangeShapeType="1"/>
          </p:cNvSpPr>
          <p:nvPr/>
        </p:nvSpPr>
        <p:spPr bwMode="auto">
          <a:xfrm>
            <a:off x="6716713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7" name="Line 42"/>
          <p:cNvSpPr>
            <a:spLocks noChangeShapeType="1"/>
          </p:cNvSpPr>
          <p:nvPr/>
        </p:nvSpPr>
        <p:spPr bwMode="auto">
          <a:xfrm>
            <a:off x="7329488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8" name="Line 43"/>
          <p:cNvSpPr>
            <a:spLocks noChangeShapeType="1"/>
          </p:cNvSpPr>
          <p:nvPr/>
        </p:nvSpPr>
        <p:spPr bwMode="auto">
          <a:xfrm>
            <a:off x="7951788" y="5748338"/>
            <a:ext cx="0" cy="365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09" name="Rectangle 44"/>
          <p:cNvSpPr>
            <a:spLocks noChangeArrowheads="1"/>
          </p:cNvSpPr>
          <p:nvPr/>
        </p:nvSpPr>
        <p:spPr bwMode="auto">
          <a:xfrm>
            <a:off x="2320925" y="5784850"/>
            <a:ext cx="168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45"/>
          <p:cNvSpPr>
            <a:spLocks noChangeArrowheads="1"/>
          </p:cNvSpPr>
          <p:nvPr/>
        </p:nvSpPr>
        <p:spPr bwMode="auto">
          <a:xfrm>
            <a:off x="2943225" y="5784850"/>
            <a:ext cx="168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46"/>
          <p:cNvSpPr>
            <a:spLocks noChangeArrowheads="1"/>
          </p:cNvSpPr>
          <p:nvPr/>
        </p:nvSpPr>
        <p:spPr bwMode="auto">
          <a:xfrm>
            <a:off x="3556000" y="5784850"/>
            <a:ext cx="168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47"/>
          <p:cNvSpPr>
            <a:spLocks noChangeArrowheads="1"/>
          </p:cNvSpPr>
          <p:nvPr/>
        </p:nvSpPr>
        <p:spPr bwMode="auto">
          <a:xfrm>
            <a:off x="4170363" y="5784850"/>
            <a:ext cx="168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Rectangle 48"/>
          <p:cNvSpPr>
            <a:spLocks noChangeArrowheads="1"/>
          </p:cNvSpPr>
          <p:nvPr/>
        </p:nvSpPr>
        <p:spPr bwMode="auto">
          <a:xfrm>
            <a:off x="4733925" y="5784850"/>
            <a:ext cx="2667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Rectangle 49"/>
          <p:cNvSpPr>
            <a:spLocks noChangeArrowheads="1"/>
          </p:cNvSpPr>
          <p:nvPr/>
        </p:nvSpPr>
        <p:spPr bwMode="auto">
          <a:xfrm>
            <a:off x="5356225" y="5784850"/>
            <a:ext cx="2667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Rectangle 50"/>
          <p:cNvSpPr>
            <a:spLocks noChangeArrowheads="1"/>
          </p:cNvSpPr>
          <p:nvPr/>
        </p:nvSpPr>
        <p:spPr bwMode="auto">
          <a:xfrm>
            <a:off x="5969000" y="5784850"/>
            <a:ext cx="2667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6" name="Rectangle 51"/>
          <p:cNvSpPr>
            <a:spLocks noChangeArrowheads="1"/>
          </p:cNvSpPr>
          <p:nvPr/>
        </p:nvSpPr>
        <p:spPr bwMode="auto">
          <a:xfrm>
            <a:off x="6583363" y="5784850"/>
            <a:ext cx="2667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7" name="Rectangle 52"/>
          <p:cNvSpPr>
            <a:spLocks noChangeArrowheads="1"/>
          </p:cNvSpPr>
          <p:nvPr/>
        </p:nvSpPr>
        <p:spPr bwMode="auto">
          <a:xfrm>
            <a:off x="7196138" y="5784850"/>
            <a:ext cx="2667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8" name="Rectangle 53"/>
          <p:cNvSpPr>
            <a:spLocks noChangeArrowheads="1"/>
          </p:cNvSpPr>
          <p:nvPr/>
        </p:nvSpPr>
        <p:spPr bwMode="auto">
          <a:xfrm>
            <a:off x="7818438" y="5784850"/>
            <a:ext cx="2667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9" name="Rectangle 54"/>
          <p:cNvSpPr>
            <a:spLocks noChangeArrowheads="1"/>
          </p:cNvSpPr>
          <p:nvPr/>
        </p:nvSpPr>
        <p:spPr bwMode="auto">
          <a:xfrm>
            <a:off x="4541838" y="5953125"/>
            <a:ext cx="8096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0" name="Line 55"/>
          <p:cNvSpPr>
            <a:spLocks noChangeShapeType="1"/>
          </p:cNvSpPr>
          <p:nvPr/>
        </p:nvSpPr>
        <p:spPr bwMode="auto">
          <a:xfrm flipV="1">
            <a:off x="1792288" y="1685925"/>
            <a:ext cx="0" cy="40624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1" name="Line 56"/>
          <p:cNvSpPr>
            <a:spLocks noChangeShapeType="1"/>
          </p:cNvSpPr>
          <p:nvPr/>
        </p:nvSpPr>
        <p:spPr bwMode="auto">
          <a:xfrm flipH="1">
            <a:off x="1782763" y="57483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2" name="Line 57"/>
          <p:cNvSpPr>
            <a:spLocks noChangeShapeType="1"/>
          </p:cNvSpPr>
          <p:nvPr/>
        </p:nvSpPr>
        <p:spPr bwMode="auto">
          <a:xfrm flipH="1">
            <a:off x="1782763" y="5597525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3" name="Line 58"/>
          <p:cNvSpPr>
            <a:spLocks noChangeShapeType="1"/>
          </p:cNvSpPr>
          <p:nvPr/>
        </p:nvSpPr>
        <p:spPr bwMode="auto">
          <a:xfrm flipH="1">
            <a:off x="1782763" y="54371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4" name="Line 59"/>
          <p:cNvSpPr>
            <a:spLocks noChangeShapeType="1"/>
          </p:cNvSpPr>
          <p:nvPr/>
        </p:nvSpPr>
        <p:spPr bwMode="auto">
          <a:xfrm flipH="1">
            <a:off x="1782763" y="52768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5" name="Line 60"/>
          <p:cNvSpPr>
            <a:spLocks noChangeShapeType="1"/>
          </p:cNvSpPr>
          <p:nvPr/>
        </p:nvSpPr>
        <p:spPr bwMode="auto">
          <a:xfrm flipH="1">
            <a:off x="1782763" y="51260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6" name="Line 61"/>
          <p:cNvSpPr>
            <a:spLocks noChangeShapeType="1"/>
          </p:cNvSpPr>
          <p:nvPr/>
        </p:nvSpPr>
        <p:spPr bwMode="auto">
          <a:xfrm flipH="1">
            <a:off x="1782763" y="49657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7" name="Line 62"/>
          <p:cNvSpPr>
            <a:spLocks noChangeShapeType="1"/>
          </p:cNvSpPr>
          <p:nvPr/>
        </p:nvSpPr>
        <p:spPr bwMode="auto">
          <a:xfrm flipH="1">
            <a:off x="1782763" y="48148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8" name="Line 63"/>
          <p:cNvSpPr>
            <a:spLocks noChangeShapeType="1"/>
          </p:cNvSpPr>
          <p:nvPr/>
        </p:nvSpPr>
        <p:spPr bwMode="auto">
          <a:xfrm flipH="1">
            <a:off x="1782763" y="46545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9" name="Line 64"/>
          <p:cNvSpPr>
            <a:spLocks noChangeShapeType="1"/>
          </p:cNvSpPr>
          <p:nvPr/>
        </p:nvSpPr>
        <p:spPr bwMode="auto">
          <a:xfrm flipH="1">
            <a:off x="1782763" y="45037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0" name="Line 65"/>
          <p:cNvSpPr>
            <a:spLocks noChangeShapeType="1"/>
          </p:cNvSpPr>
          <p:nvPr/>
        </p:nvSpPr>
        <p:spPr bwMode="auto">
          <a:xfrm flipH="1">
            <a:off x="1782763" y="43434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1" name="Line 66"/>
          <p:cNvSpPr>
            <a:spLocks noChangeShapeType="1"/>
          </p:cNvSpPr>
          <p:nvPr/>
        </p:nvSpPr>
        <p:spPr bwMode="auto">
          <a:xfrm flipH="1">
            <a:off x="1782763" y="4192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2" name="Line 67"/>
          <p:cNvSpPr>
            <a:spLocks noChangeShapeType="1"/>
          </p:cNvSpPr>
          <p:nvPr/>
        </p:nvSpPr>
        <p:spPr bwMode="auto">
          <a:xfrm flipH="1">
            <a:off x="1782763" y="40322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3" name="Line 68"/>
          <p:cNvSpPr>
            <a:spLocks noChangeShapeType="1"/>
          </p:cNvSpPr>
          <p:nvPr/>
        </p:nvSpPr>
        <p:spPr bwMode="auto">
          <a:xfrm flipH="1">
            <a:off x="1782763" y="38814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4" name="Line 69"/>
          <p:cNvSpPr>
            <a:spLocks noChangeShapeType="1"/>
          </p:cNvSpPr>
          <p:nvPr/>
        </p:nvSpPr>
        <p:spPr bwMode="auto">
          <a:xfrm flipH="1">
            <a:off x="1782763" y="37211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5" name="Line 70"/>
          <p:cNvSpPr>
            <a:spLocks noChangeShapeType="1"/>
          </p:cNvSpPr>
          <p:nvPr/>
        </p:nvSpPr>
        <p:spPr bwMode="auto">
          <a:xfrm flipH="1">
            <a:off x="1782763" y="3562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6" name="Line 71"/>
          <p:cNvSpPr>
            <a:spLocks noChangeShapeType="1"/>
          </p:cNvSpPr>
          <p:nvPr/>
        </p:nvSpPr>
        <p:spPr bwMode="auto">
          <a:xfrm flipH="1">
            <a:off x="1782763" y="34099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7" name="Line 72"/>
          <p:cNvSpPr>
            <a:spLocks noChangeShapeType="1"/>
          </p:cNvSpPr>
          <p:nvPr/>
        </p:nvSpPr>
        <p:spPr bwMode="auto">
          <a:xfrm flipH="1">
            <a:off x="1782763" y="32512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8" name="Line 73"/>
          <p:cNvSpPr>
            <a:spLocks noChangeShapeType="1"/>
          </p:cNvSpPr>
          <p:nvPr/>
        </p:nvSpPr>
        <p:spPr bwMode="auto">
          <a:xfrm flipH="1">
            <a:off x="1782763" y="30988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9" name="Line 74"/>
          <p:cNvSpPr>
            <a:spLocks noChangeShapeType="1"/>
          </p:cNvSpPr>
          <p:nvPr/>
        </p:nvSpPr>
        <p:spPr bwMode="auto">
          <a:xfrm flipH="1">
            <a:off x="1782763" y="29400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0" name="Line 75"/>
          <p:cNvSpPr>
            <a:spLocks noChangeShapeType="1"/>
          </p:cNvSpPr>
          <p:nvPr/>
        </p:nvSpPr>
        <p:spPr bwMode="auto">
          <a:xfrm flipH="1">
            <a:off x="1782763" y="27876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1" name="Line 76"/>
          <p:cNvSpPr>
            <a:spLocks noChangeShapeType="1"/>
          </p:cNvSpPr>
          <p:nvPr/>
        </p:nvSpPr>
        <p:spPr bwMode="auto">
          <a:xfrm flipH="1">
            <a:off x="1782763" y="26289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2" name="Line 77"/>
          <p:cNvSpPr>
            <a:spLocks noChangeShapeType="1"/>
          </p:cNvSpPr>
          <p:nvPr/>
        </p:nvSpPr>
        <p:spPr bwMode="auto">
          <a:xfrm flipH="1">
            <a:off x="1782763" y="24765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3" name="Line 78"/>
          <p:cNvSpPr>
            <a:spLocks noChangeShapeType="1"/>
          </p:cNvSpPr>
          <p:nvPr/>
        </p:nvSpPr>
        <p:spPr bwMode="auto">
          <a:xfrm flipH="1">
            <a:off x="1782763" y="23177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4" name="Line 79"/>
          <p:cNvSpPr>
            <a:spLocks noChangeShapeType="1"/>
          </p:cNvSpPr>
          <p:nvPr/>
        </p:nvSpPr>
        <p:spPr bwMode="auto">
          <a:xfrm flipH="1">
            <a:off x="1782763" y="21653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5" name="Line 80"/>
          <p:cNvSpPr>
            <a:spLocks noChangeShapeType="1"/>
          </p:cNvSpPr>
          <p:nvPr/>
        </p:nvSpPr>
        <p:spPr bwMode="auto">
          <a:xfrm flipH="1">
            <a:off x="1782763" y="200660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6" name="Line 81"/>
          <p:cNvSpPr>
            <a:spLocks noChangeShapeType="1"/>
          </p:cNvSpPr>
          <p:nvPr/>
        </p:nvSpPr>
        <p:spPr bwMode="auto">
          <a:xfrm flipH="1">
            <a:off x="1782763" y="184626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7" name="Line 82"/>
          <p:cNvSpPr>
            <a:spLocks noChangeShapeType="1"/>
          </p:cNvSpPr>
          <p:nvPr/>
        </p:nvSpPr>
        <p:spPr bwMode="auto">
          <a:xfrm flipH="1">
            <a:off x="1782763" y="1695450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8" name="Line 83"/>
          <p:cNvSpPr>
            <a:spLocks noChangeShapeType="1"/>
          </p:cNvSpPr>
          <p:nvPr/>
        </p:nvSpPr>
        <p:spPr bwMode="auto">
          <a:xfrm flipH="1">
            <a:off x="1773238" y="57483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9" name="Line 84"/>
          <p:cNvSpPr>
            <a:spLocks noChangeShapeType="1"/>
          </p:cNvSpPr>
          <p:nvPr/>
        </p:nvSpPr>
        <p:spPr bwMode="auto">
          <a:xfrm flipH="1">
            <a:off x="1773238" y="54371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0" name="Line 85"/>
          <p:cNvSpPr>
            <a:spLocks noChangeShapeType="1"/>
          </p:cNvSpPr>
          <p:nvPr/>
        </p:nvSpPr>
        <p:spPr bwMode="auto">
          <a:xfrm flipH="1">
            <a:off x="1773238" y="51260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1" name="Line 86"/>
          <p:cNvSpPr>
            <a:spLocks noChangeShapeType="1"/>
          </p:cNvSpPr>
          <p:nvPr/>
        </p:nvSpPr>
        <p:spPr bwMode="auto">
          <a:xfrm flipH="1">
            <a:off x="1773238" y="48148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2" name="Line 87"/>
          <p:cNvSpPr>
            <a:spLocks noChangeShapeType="1"/>
          </p:cNvSpPr>
          <p:nvPr/>
        </p:nvSpPr>
        <p:spPr bwMode="auto">
          <a:xfrm flipH="1">
            <a:off x="1773238" y="45037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3" name="Line 88"/>
          <p:cNvSpPr>
            <a:spLocks noChangeShapeType="1"/>
          </p:cNvSpPr>
          <p:nvPr/>
        </p:nvSpPr>
        <p:spPr bwMode="auto">
          <a:xfrm flipH="1">
            <a:off x="1773238" y="41925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4" name="Line 89"/>
          <p:cNvSpPr>
            <a:spLocks noChangeShapeType="1"/>
          </p:cNvSpPr>
          <p:nvPr/>
        </p:nvSpPr>
        <p:spPr bwMode="auto">
          <a:xfrm flipH="1">
            <a:off x="1773238" y="38814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5" name="Line 90"/>
          <p:cNvSpPr>
            <a:spLocks noChangeShapeType="1"/>
          </p:cNvSpPr>
          <p:nvPr/>
        </p:nvSpPr>
        <p:spPr bwMode="auto">
          <a:xfrm flipH="1">
            <a:off x="1773238" y="35623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6" name="Line 91"/>
          <p:cNvSpPr>
            <a:spLocks noChangeShapeType="1"/>
          </p:cNvSpPr>
          <p:nvPr/>
        </p:nvSpPr>
        <p:spPr bwMode="auto">
          <a:xfrm flipH="1">
            <a:off x="1773238" y="32512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7" name="Line 92"/>
          <p:cNvSpPr>
            <a:spLocks noChangeShapeType="1"/>
          </p:cNvSpPr>
          <p:nvPr/>
        </p:nvSpPr>
        <p:spPr bwMode="auto">
          <a:xfrm flipH="1">
            <a:off x="1773238" y="29400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8" name="Line 93"/>
          <p:cNvSpPr>
            <a:spLocks noChangeShapeType="1"/>
          </p:cNvSpPr>
          <p:nvPr/>
        </p:nvSpPr>
        <p:spPr bwMode="auto">
          <a:xfrm flipH="1">
            <a:off x="1773238" y="26289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59" name="Line 94"/>
          <p:cNvSpPr>
            <a:spLocks noChangeShapeType="1"/>
          </p:cNvSpPr>
          <p:nvPr/>
        </p:nvSpPr>
        <p:spPr bwMode="auto">
          <a:xfrm flipH="1">
            <a:off x="1773238" y="23177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60" name="Line 95"/>
          <p:cNvSpPr>
            <a:spLocks noChangeShapeType="1"/>
          </p:cNvSpPr>
          <p:nvPr/>
        </p:nvSpPr>
        <p:spPr bwMode="auto">
          <a:xfrm flipH="1">
            <a:off x="1773238" y="200660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61" name="Line 96"/>
          <p:cNvSpPr>
            <a:spLocks noChangeShapeType="1"/>
          </p:cNvSpPr>
          <p:nvPr/>
        </p:nvSpPr>
        <p:spPr bwMode="auto">
          <a:xfrm flipH="1">
            <a:off x="1773238" y="1695450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62" name="Rectangle 97"/>
          <p:cNvSpPr>
            <a:spLocks noChangeArrowheads="1"/>
          </p:cNvSpPr>
          <p:nvPr/>
        </p:nvSpPr>
        <p:spPr bwMode="auto">
          <a:xfrm>
            <a:off x="1436688" y="5659438"/>
            <a:ext cx="3111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3" name="Rectangle 98"/>
          <p:cNvSpPr>
            <a:spLocks noChangeArrowheads="1"/>
          </p:cNvSpPr>
          <p:nvPr/>
        </p:nvSpPr>
        <p:spPr bwMode="auto">
          <a:xfrm>
            <a:off x="1241425" y="534828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4" name="Rectangle 99"/>
          <p:cNvSpPr>
            <a:spLocks noChangeArrowheads="1"/>
          </p:cNvSpPr>
          <p:nvPr/>
        </p:nvSpPr>
        <p:spPr bwMode="auto">
          <a:xfrm>
            <a:off x="1241425" y="503713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5" name="Rectangle 100"/>
          <p:cNvSpPr>
            <a:spLocks noChangeArrowheads="1"/>
          </p:cNvSpPr>
          <p:nvPr/>
        </p:nvSpPr>
        <p:spPr bwMode="auto">
          <a:xfrm>
            <a:off x="1241425" y="472598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6" name="Rectangle 101"/>
          <p:cNvSpPr>
            <a:spLocks noChangeArrowheads="1"/>
          </p:cNvSpPr>
          <p:nvPr/>
        </p:nvSpPr>
        <p:spPr bwMode="auto">
          <a:xfrm>
            <a:off x="1241425" y="441483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7" name="Rectangle 102"/>
          <p:cNvSpPr>
            <a:spLocks noChangeArrowheads="1"/>
          </p:cNvSpPr>
          <p:nvPr/>
        </p:nvSpPr>
        <p:spPr bwMode="auto">
          <a:xfrm>
            <a:off x="1241425" y="410368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8" name="Rectangle 103"/>
          <p:cNvSpPr>
            <a:spLocks noChangeArrowheads="1"/>
          </p:cNvSpPr>
          <p:nvPr/>
        </p:nvSpPr>
        <p:spPr bwMode="auto">
          <a:xfrm>
            <a:off x="1241425" y="379253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69" name="Rectangle 104"/>
          <p:cNvSpPr>
            <a:spLocks noChangeArrowheads="1"/>
          </p:cNvSpPr>
          <p:nvPr/>
        </p:nvSpPr>
        <p:spPr bwMode="auto">
          <a:xfrm>
            <a:off x="1241425" y="348138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0" name="Rectangle 105"/>
          <p:cNvSpPr>
            <a:spLocks noChangeArrowheads="1"/>
          </p:cNvSpPr>
          <p:nvPr/>
        </p:nvSpPr>
        <p:spPr bwMode="auto">
          <a:xfrm>
            <a:off x="1241425" y="3170238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1" name="Rectangle 106"/>
          <p:cNvSpPr>
            <a:spLocks noChangeArrowheads="1"/>
          </p:cNvSpPr>
          <p:nvPr/>
        </p:nvSpPr>
        <p:spPr bwMode="auto">
          <a:xfrm>
            <a:off x="1241425" y="2851150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2" name="Rectangle 107"/>
          <p:cNvSpPr>
            <a:spLocks noChangeArrowheads="1"/>
          </p:cNvSpPr>
          <p:nvPr/>
        </p:nvSpPr>
        <p:spPr bwMode="auto">
          <a:xfrm>
            <a:off x="1241425" y="2540000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3" name="Rectangle 108"/>
          <p:cNvSpPr>
            <a:spLocks noChangeArrowheads="1"/>
          </p:cNvSpPr>
          <p:nvPr/>
        </p:nvSpPr>
        <p:spPr bwMode="auto">
          <a:xfrm>
            <a:off x="1241425" y="2228850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4" name="Rectangle 109"/>
          <p:cNvSpPr>
            <a:spLocks noChangeArrowheads="1"/>
          </p:cNvSpPr>
          <p:nvPr/>
        </p:nvSpPr>
        <p:spPr bwMode="auto">
          <a:xfrm>
            <a:off x="1241425" y="1917700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5" name="Rectangle 110"/>
          <p:cNvSpPr>
            <a:spLocks noChangeArrowheads="1"/>
          </p:cNvSpPr>
          <p:nvPr/>
        </p:nvSpPr>
        <p:spPr bwMode="auto">
          <a:xfrm>
            <a:off x="1241425" y="1606550"/>
            <a:ext cx="5064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2.6e5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6" name="Rectangle 111"/>
          <p:cNvSpPr>
            <a:spLocks noChangeArrowheads="1"/>
          </p:cNvSpPr>
          <p:nvPr/>
        </p:nvSpPr>
        <p:spPr bwMode="auto">
          <a:xfrm rot="5400000">
            <a:off x="231239" y="3446462"/>
            <a:ext cx="1057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7" name="Freeform 112"/>
          <p:cNvSpPr>
            <a:spLocks/>
          </p:cNvSpPr>
          <p:nvPr/>
        </p:nvSpPr>
        <p:spPr bwMode="auto">
          <a:xfrm>
            <a:off x="1765300" y="5580063"/>
            <a:ext cx="26987" cy="79375"/>
          </a:xfrm>
          <a:custGeom>
            <a:avLst/>
            <a:gdLst>
              <a:gd name="T0" fmla="*/ 17 w 17"/>
              <a:gd name="T1" fmla="*/ 28 h 50"/>
              <a:gd name="T2" fmla="*/ 0 w 17"/>
              <a:gd name="T3" fmla="*/ 0 h 50"/>
              <a:gd name="T4" fmla="*/ 0 w 17"/>
              <a:gd name="T5" fmla="*/ 50 h 50"/>
              <a:gd name="T6" fmla="*/ 17 w 17"/>
              <a:gd name="T7" fmla="*/ 28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" h="50">
                <a:moveTo>
                  <a:pt x="17" y="28"/>
                </a:moveTo>
                <a:lnTo>
                  <a:pt x="0" y="0"/>
                </a:lnTo>
                <a:lnTo>
                  <a:pt x="0" y="50"/>
                </a:lnTo>
                <a:lnTo>
                  <a:pt x="17" y="28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78" name="Freeform 113"/>
          <p:cNvSpPr>
            <a:spLocks/>
          </p:cNvSpPr>
          <p:nvPr/>
        </p:nvSpPr>
        <p:spPr bwMode="auto">
          <a:xfrm>
            <a:off x="1792288" y="1685925"/>
            <a:ext cx="6310312" cy="4062413"/>
          </a:xfrm>
          <a:custGeom>
            <a:avLst/>
            <a:gdLst>
              <a:gd name="T0" fmla="*/ 0 w 710"/>
              <a:gd name="T1" fmla="*/ 457 h 457"/>
              <a:gd name="T2" fmla="*/ 288 w 710"/>
              <a:gd name="T3" fmla="*/ 457 h 457"/>
              <a:gd name="T4" fmla="*/ 289 w 710"/>
              <a:gd name="T5" fmla="*/ 457 h 457"/>
              <a:gd name="T6" fmla="*/ 290 w 710"/>
              <a:gd name="T7" fmla="*/ 457 h 457"/>
              <a:gd name="T8" fmla="*/ 292 w 710"/>
              <a:gd name="T9" fmla="*/ 457 h 457"/>
              <a:gd name="T10" fmla="*/ 293 w 710"/>
              <a:gd name="T11" fmla="*/ 457 h 457"/>
              <a:gd name="T12" fmla="*/ 294 w 710"/>
              <a:gd name="T13" fmla="*/ 455 h 457"/>
              <a:gd name="T14" fmla="*/ 295 w 710"/>
              <a:gd name="T15" fmla="*/ 455 h 457"/>
              <a:gd name="T16" fmla="*/ 297 w 710"/>
              <a:gd name="T17" fmla="*/ 456 h 457"/>
              <a:gd name="T18" fmla="*/ 298 w 710"/>
              <a:gd name="T19" fmla="*/ 457 h 457"/>
              <a:gd name="T20" fmla="*/ 300 w 710"/>
              <a:gd name="T21" fmla="*/ 456 h 457"/>
              <a:gd name="T22" fmla="*/ 301 w 710"/>
              <a:gd name="T23" fmla="*/ 455 h 457"/>
              <a:gd name="T24" fmla="*/ 302 w 710"/>
              <a:gd name="T25" fmla="*/ 455 h 457"/>
              <a:gd name="T26" fmla="*/ 304 w 710"/>
              <a:gd name="T27" fmla="*/ 455 h 457"/>
              <a:gd name="T28" fmla="*/ 305 w 710"/>
              <a:gd name="T29" fmla="*/ 454 h 457"/>
              <a:gd name="T30" fmla="*/ 307 w 710"/>
              <a:gd name="T31" fmla="*/ 423 h 457"/>
              <a:gd name="T32" fmla="*/ 308 w 710"/>
              <a:gd name="T33" fmla="*/ 240 h 457"/>
              <a:gd name="T34" fmla="*/ 310 w 710"/>
              <a:gd name="T35" fmla="*/ 37 h 457"/>
              <a:gd name="T36" fmla="*/ 311 w 710"/>
              <a:gd name="T37" fmla="*/ 73 h 457"/>
              <a:gd name="T38" fmla="*/ 312 w 710"/>
              <a:gd name="T39" fmla="*/ 336 h 457"/>
              <a:gd name="T40" fmla="*/ 314 w 710"/>
              <a:gd name="T41" fmla="*/ 424 h 457"/>
              <a:gd name="T42" fmla="*/ 315 w 710"/>
              <a:gd name="T43" fmla="*/ 444 h 457"/>
              <a:gd name="T44" fmla="*/ 317 w 710"/>
              <a:gd name="T45" fmla="*/ 446 h 457"/>
              <a:gd name="T46" fmla="*/ 318 w 710"/>
              <a:gd name="T47" fmla="*/ 453 h 457"/>
              <a:gd name="T48" fmla="*/ 320 w 710"/>
              <a:gd name="T49" fmla="*/ 452 h 457"/>
              <a:gd name="T50" fmla="*/ 322 w 710"/>
              <a:gd name="T51" fmla="*/ 455 h 457"/>
              <a:gd name="T52" fmla="*/ 323 w 710"/>
              <a:gd name="T53" fmla="*/ 453 h 457"/>
              <a:gd name="T54" fmla="*/ 324 w 710"/>
              <a:gd name="T55" fmla="*/ 457 h 457"/>
              <a:gd name="T56" fmla="*/ 326 w 710"/>
              <a:gd name="T57" fmla="*/ 457 h 457"/>
              <a:gd name="T58" fmla="*/ 327 w 710"/>
              <a:gd name="T59" fmla="*/ 457 h 457"/>
              <a:gd name="T60" fmla="*/ 329 w 710"/>
              <a:gd name="T61" fmla="*/ 457 h 457"/>
              <a:gd name="T62" fmla="*/ 330 w 710"/>
              <a:gd name="T63" fmla="*/ 457 h 457"/>
              <a:gd name="T64" fmla="*/ 710 w 710"/>
              <a:gd name="T65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287" y="457"/>
                </a:lnTo>
                <a:lnTo>
                  <a:pt x="288" y="457"/>
                </a:lnTo>
                <a:lnTo>
                  <a:pt x="288" y="457"/>
                </a:lnTo>
                <a:lnTo>
                  <a:pt x="289" y="457"/>
                </a:lnTo>
                <a:lnTo>
                  <a:pt x="290" y="457"/>
                </a:lnTo>
                <a:lnTo>
                  <a:pt x="290" y="457"/>
                </a:lnTo>
                <a:lnTo>
                  <a:pt x="291" y="457"/>
                </a:lnTo>
                <a:lnTo>
                  <a:pt x="292" y="457"/>
                </a:lnTo>
                <a:lnTo>
                  <a:pt x="292" y="457"/>
                </a:lnTo>
                <a:lnTo>
                  <a:pt x="293" y="457"/>
                </a:lnTo>
                <a:lnTo>
                  <a:pt x="294" y="456"/>
                </a:lnTo>
                <a:lnTo>
                  <a:pt x="294" y="455"/>
                </a:lnTo>
                <a:lnTo>
                  <a:pt x="295" y="456"/>
                </a:lnTo>
                <a:lnTo>
                  <a:pt x="295" y="455"/>
                </a:lnTo>
                <a:lnTo>
                  <a:pt x="296" y="456"/>
                </a:lnTo>
                <a:lnTo>
                  <a:pt x="297" y="456"/>
                </a:lnTo>
                <a:lnTo>
                  <a:pt x="297" y="457"/>
                </a:lnTo>
                <a:lnTo>
                  <a:pt x="298" y="457"/>
                </a:lnTo>
                <a:lnTo>
                  <a:pt x="299" y="456"/>
                </a:lnTo>
                <a:lnTo>
                  <a:pt x="300" y="456"/>
                </a:lnTo>
                <a:lnTo>
                  <a:pt x="300" y="456"/>
                </a:lnTo>
                <a:lnTo>
                  <a:pt x="301" y="455"/>
                </a:lnTo>
                <a:lnTo>
                  <a:pt x="302" y="456"/>
                </a:lnTo>
                <a:lnTo>
                  <a:pt x="302" y="455"/>
                </a:lnTo>
                <a:lnTo>
                  <a:pt x="303" y="456"/>
                </a:lnTo>
                <a:lnTo>
                  <a:pt x="304" y="455"/>
                </a:lnTo>
                <a:lnTo>
                  <a:pt x="305" y="455"/>
                </a:lnTo>
                <a:lnTo>
                  <a:pt x="305" y="454"/>
                </a:lnTo>
                <a:lnTo>
                  <a:pt x="306" y="447"/>
                </a:lnTo>
                <a:lnTo>
                  <a:pt x="307" y="423"/>
                </a:lnTo>
                <a:lnTo>
                  <a:pt x="307" y="374"/>
                </a:lnTo>
                <a:lnTo>
                  <a:pt x="308" y="240"/>
                </a:lnTo>
                <a:lnTo>
                  <a:pt x="309" y="94"/>
                </a:lnTo>
                <a:lnTo>
                  <a:pt x="310" y="37"/>
                </a:lnTo>
                <a:lnTo>
                  <a:pt x="310" y="0"/>
                </a:lnTo>
                <a:lnTo>
                  <a:pt x="311" y="73"/>
                </a:lnTo>
                <a:lnTo>
                  <a:pt x="312" y="240"/>
                </a:lnTo>
                <a:lnTo>
                  <a:pt x="312" y="336"/>
                </a:lnTo>
                <a:lnTo>
                  <a:pt x="313" y="385"/>
                </a:lnTo>
                <a:lnTo>
                  <a:pt x="314" y="424"/>
                </a:lnTo>
                <a:lnTo>
                  <a:pt x="315" y="435"/>
                </a:lnTo>
                <a:lnTo>
                  <a:pt x="315" y="444"/>
                </a:lnTo>
                <a:lnTo>
                  <a:pt x="316" y="451"/>
                </a:lnTo>
                <a:lnTo>
                  <a:pt x="317" y="446"/>
                </a:lnTo>
                <a:lnTo>
                  <a:pt x="318" y="452"/>
                </a:lnTo>
                <a:lnTo>
                  <a:pt x="318" y="453"/>
                </a:lnTo>
                <a:lnTo>
                  <a:pt x="319" y="453"/>
                </a:lnTo>
                <a:lnTo>
                  <a:pt x="320" y="452"/>
                </a:lnTo>
                <a:lnTo>
                  <a:pt x="321" y="455"/>
                </a:lnTo>
                <a:lnTo>
                  <a:pt x="322" y="455"/>
                </a:lnTo>
                <a:lnTo>
                  <a:pt x="322" y="453"/>
                </a:lnTo>
                <a:lnTo>
                  <a:pt x="323" y="453"/>
                </a:lnTo>
                <a:lnTo>
                  <a:pt x="324" y="451"/>
                </a:lnTo>
                <a:lnTo>
                  <a:pt x="324" y="457"/>
                </a:lnTo>
                <a:lnTo>
                  <a:pt x="325" y="457"/>
                </a:lnTo>
                <a:lnTo>
                  <a:pt x="326" y="457"/>
                </a:lnTo>
                <a:lnTo>
                  <a:pt x="327" y="457"/>
                </a:lnTo>
                <a:lnTo>
                  <a:pt x="327" y="457"/>
                </a:lnTo>
                <a:lnTo>
                  <a:pt x="328" y="457"/>
                </a:lnTo>
                <a:lnTo>
                  <a:pt x="329" y="457"/>
                </a:lnTo>
                <a:lnTo>
                  <a:pt x="329" y="457"/>
                </a:lnTo>
                <a:lnTo>
                  <a:pt x="330" y="457"/>
                </a:lnTo>
                <a:lnTo>
                  <a:pt x="331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79" name="Freeform 114"/>
          <p:cNvSpPr>
            <a:spLocks/>
          </p:cNvSpPr>
          <p:nvPr/>
        </p:nvSpPr>
        <p:spPr bwMode="auto">
          <a:xfrm>
            <a:off x="1792288" y="3170238"/>
            <a:ext cx="6310312" cy="2578100"/>
          </a:xfrm>
          <a:custGeom>
            <a:avLst/>
            <a:gdLst>
              <a:gd name="T0" fmla="*/ 0 w 710"/>
              <a:gd name="T1" fmla="*/ 290 h 290"/>
              <a:gd name="T2" fmla="*/ 288 w 710"/>
              <a:gd name="T3" fmla="*/ 290 h 290"/>
              <a:gd name="T4" fmla="*/ 289 w 710"/>
              <a:gd name="T5" fmla="*/ 290 h 290"/>
              <a:gd name="T6" fmla="*/ 290 w 710"/>
              <a:gd name="T7" fmla="*/ 290 h 290"/>
              <a:gd name="T8" fmla="*/ 292 w 710"/>
              <a:gd name="T9" fmla="*/ 290 h 290"/>
              <a:gd name="T10" fmla="*/ 293 w 710"/>
              <a:gd name="T11" fmla="*/ 290 h 290"/>
              <a:gd name="T12" fmla="*/ 294 w 710"/>
              <a:gd name="T13" fmla="*/ 289 h 290"/>
              <a:gd name="T14" fmla="*/ 295 w 710"/>
              <a:gd name="T15" fmla="*/ 288 h 290"/>
              <a:gd name="T16" fmla="*/ 297 w 710"/>
              <a:gd name="T17" fmla="*/ 287 h 290"/>
              <a:gd name="T18" fmla="*/ 298 w 710"/>
              <a:gd name="T19" fmla="*/ 288 h 290"/>
              <a:gd name="T20" fmla="*/ 300 w 710"/>
              <a:gd name="T21" fmla="*/ 288 h 290"/>
              <a:gd name="T22" fmla="*/ 301 w 710"/>
              <a:gd name="T23" fmla="*/ 288 h 290"/>
              <a:gd name="T24" fmla="*/ 302 w 710"/>
              <a:gd name="T25" fmla="*/ 286 h 290"/>
              <a:gd name="T26" fmla="*/ 304 w 710"/>
              <a:gd name="T27" fmla="*/ 285 h 290"/>
              <a:gd name="T28" fmla="*/ 305 w 710"/>
              <a:gd name="T29" fmla="*/ 286 h 290"/>
              <a:gd name="T30" fmla="*/ 307 w 710"/>
              <a:gd name="T31" fmla="*/ 267 h 290"/>
              <a:gd name="T32" fmla="*/ 308 w 710"/>
              <a:gd name="T33" fmla="*/ 164 h 290"/>
              <a:gd name="T34" fmla="*/ 310 w 710"/>
              <a:gd name="T35" fmla="*/ 0 h 290"/>
              <a:gd name="T36" fmla="*/ 311 w 710"/>
              <a:gd name="T37" fmla="*/ 76 h 290"/>
              <a:gd name="T38" fmla="*/ 312 w 710"/>
              <a:gd name="T39" fmla="*/ 222 h 290"/>
              <a:gd name="T40" fmla="*/ 314 w 710"/>
              <a:gd name="T41" fmla="*/ 268 h 290"/>
              <a:gd name="T42" fmla="*/ 315 w 710"/>
              <a:gd name="T43" fmla="*/ 283 h 290"/>
              <a:gd name="T44" fmla="*/ 317 w 710"/>
              <a:gd name="T45" fmla="*/ 286 h 290"/>
              <a:gd name="T46" fmla="*/ 318 w 710"/>
              <a:gd name="T47" fmla="*/ 287 h 290"/>
              <a:gd name="T48" fmla="*/ 320 w 710"/>
              <a:gd name="T49" fmla="*/ 288 h 290"/>
              <a:gd name="T50" fmla="*/ 322 w 710"/>
              <a:gd name="T51" fmla="*/ 286 h 290"/>
              <a:gd name="T52" fmla="*/ 323 w 710"/>
              <a:gd name="T53" fmla="*/ 277 h 290"/>
              <a:gd name="T54" fmla="*/ 324 w 710"/>
              <a:gd name="T55" fmla="*/ 290 h 290"/>
              <a:gd name="T56" fmla="*/ 326 w 710"/>
              <a:gd name="T57" fmla="*/ 290 h 290"/>
              <a:gd name="T58" fmla="*/ 327 w 710"/>
              <a:gd name="T59" fmla="*/ 290 h 290"/>
              <a:gd name="T60" fmla="*/ 329 w 710"/>
              <a:gd name="T61" fmla="*/ 290 h 290"/>
              <a:gd name="T62" fmla="*/ 330 w 710"/>
              <a:gd name="T63" fmla="*/ 290 h 290"/>
              <a:gd name="T64" fmla="*/ 710 w 710"/>
              <a:gd name="T65" fmla="*/ 29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290">
                <a:moveTo>
                  <a:pt x="0" y="290"/>
                </a:moveTo>
                <a:lnTo>
                  <a:pt x="0" y="290"/>
                </a:lnTo>
                <a:lnTo>
                  <a:pt x="287" y="290"/>
                </a:lnTo>
                <a:lnTo>
                  <a:pt x="288" y="290"/>
                </a:lnTo>
                <a:lnTo>
                  <a:pt x="288" y="290"/>
                </a:lnTo>
                <a:lnTo>
                  <a:pt x="289" y="290"/>
                </a:lnTo>
                <a:lnTo>
                  <a:pt x="290" y="290"/>
                </a:lnTo>
                <a:lnTo>
                  <a:pt x="290" y="290"/>
                </a:lnTo>
                <a:lnTo>
                  <a:pt x="291" y="290"/>
                </a:lnTo>
                <a:lnTo>
                  <a:pt x="292" y="290"/>
                </a:lnTo>
                <a:lnTo>
                  <a:pt x="292" y="290"/>
                </a:lnTo>
                <a:lnTo>
                  <a:pt x="293" y="290"/>
                </a:lnTo>
                <a:lnTo>
                  <a:pt x="294" y="289"/>
                </a:lnTo>
                <a:lnTo>
                  <a:pt x="294" y="289"/>
                </a:lnTo>
                <a:lnTo>
                  <a:pt x="295" y="289"/>
                </a:lnTo>
                <a:lnTo>
                  <a:pt x="295" y="288"/>
                </a:lnTo>
                <a:lnTo>
                  <a:pt x="296" y="287"/>
                </a:lnTo>
                <a:lnTo>
                  <a:pt x="297" y="287"/>
                </a:lnTo>
                <a:lnTo>
                  <a:pt x="297" y="288"/>
                </a:lnTo>
                <a:lnTo>
                  <a:pt x="298" y="288"/>
                </a:lnTo>
                <a:lnTo>
                  <a:pt x="299" y="289"/>
                </a:lnTo>
                <a:lnTo>
                  <a:pt x="300" y="288"/>
                </a:lnTo>
                <a:lnTo>
                  <a:pt x="300" y="287"/>
                </a:lnTo>
                <a:lnTo>
                  <a:pt x="301" y="288"/>
                </a:lnTo>
                <a:lnTo>
                  <a:pt x="302" y="289"/>
                </a:lnTo>
                <a:lnTo>
                  <a:pt x="302" y="286"/>
                </a:lnTo>
                <a:lnTo>
                  <a:pt x="303" y="288"/>
                </a:lnTo>
                <a:lnTo>
                  <a:pt x="304" y="285"/>
                </a:lnTo>
                <a:lnTo>
                  <a:pt x="305" y="286"/>
                </a:lnTo>
                <a:lnTo>
                  <a:pt x="305" y="286"/>
                </a:lnTo>
                <a:lnTo>
                  <a:pt x="306" y="280"/>
                </a:lnTo>
                <a:lnTo>
                  <a:pt x="307" y="267"/>
                </a:lnTo>
                <a:lnTo>
                  <a:pt x="307" y="233"/>
                </a:lnTo>
                <a:lnTo>
                  <a:pt x="308" y="164"/>
                </a:lnTo>
                <a:lnTo>
                  <a:pt x="309" y="49"/>
                </a:lnTo>
                <a:lnTo>
                  <a:pt x="310" y="0"/>
                </a:lnTo>
                <a:lnTo>
                  <a:pt x="310" y="41"/>
                </a:lnTo>
                <a:lnTo>
                  <a:pt x="311" y="76"/>
                </a:lnTo>
                <a:lnTo>
                  <a:pt x="312" y="138"/>
                </a:lnTo>
                <a:lnTo>
                  <a:pt x="312" y="222"/>
                </a:lnTo>
                <a:lnTo>
                  <a:pt x="313" y="249"/>
                </a:lnTo>
                <a:lnTo>
                  <a:pt x="314" y="268"/>
                </a:lnTo>
                <a:lnTo>
                  <a:pt x="315" y="278"/>
                </a:lnTo>
                <a:lnTo>
                  <a:pt x="315" y="283"/>
                </a:lnTo>
                <a:lnTo>
                  <a:pt x="316" y="284"/>
                </a:lnTo>
                <a:lnTo>
                  <a:pt x="317" y="286"/>
                </a:lnTo>
                <a:lnTo>
                  <a:pt x="318" y="286"/>
                </a:lnTo>
                <a:lnTo>
                  <a:pt x="318" y="287"/>
                </a:lnTo>
                <a:lnTo>
                  <a:pt x="319" y="286"/>
                </a:lnTo>
                <a:lnTo>
                  <a:pt x="320" y="288"/>
                </a:lnTo>
                <a:lnTo>
                  <a:pt x="321" y="288"/>
                </a:lnTo>
                <a:lnTo>
                  <a:pt x="322" y="286"/>
                </a:lnTo>
                <a:lnTo>
                  <a:pt x="322" y="280"/>
                </a:lnTo>
                <a:lnTo>
                  <a:pt x="323" y="277"/>
                </a:lnTo>
                <a:lnTo>
                  <a:pt x="324" y="279"/>
                </a:lnTo>
                <a:lnTo>
                  <a:pt x="324" y="290"/>
                </a:lnTo>
                <a:lnTo>
                  <a:pt x="325" y="290"/>
                </a:lnTo>
                <a:lnTo>
                  <a:pt x="326" y="290"/>
                </a:lnTo>
                <a:lnTo>
                  <a:pt x="327" y="290"/>
                </a:lnTo>
                <a:lnTo>
                  <a:pt x="327" y="290"/>
                </a:lnTo>
                <a:lnTo>
                  <a:pt x="328" y="290"/>
                </a:lnTo>
                <a:lnTo>
                  <a:pt x="329" y="290"/>
                </a:lnTo>
                <a:lnTo>
                  <a:pt x="329" y="290"/>
                </a:lnTo>
                <a:lnTo>
                  <a:pt x="330" y="290"/>
                </a:lnTo>
                <a:lnTo>
                  <a:pt x="331" y="290"/>
                </a:lnTo>
                <a:lnTo>
                  <a:pt x="710" y="29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80" name="Rectangle 115"/>
          <p:cNvSpPr>
            <a:spLocks noChangeArrowheads="1"/>
          </p:cNvSpPr>
          <p:nvPr/>
        </p:nvSpPr>
        <p:spPr bwMode="auto">
          <a:xfrm>
            <a:off x="4370388" y="3019425"/>
            <a:ext cx="3556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8.93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6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spect="1" noChangeArrowheads="1" noTextEdit="1"/>
          </p:cNvSpPr>
          <p:nvPr/>
        </p:nvSpPr>
        <p:spPr bwMode="auto">
          <a:xfrm>
            <a:off x="250825" y="549275"/>
            <a:ext cx="83010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0825" y="549275"/>
            <a:ext cx="8148638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50825" y="752475"/>
            <a:ext cx="8148638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245244" y="1108075"/>
            <a:ext cx="7215188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15045" y="520026"/>
            <a:ext cx="86297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319.000/260.000 amu Expected RT: 9.4 ID: Barceloneic acid from</a:t>
            </a:r>
            <a:r>
              <a:rPr lang="de-DE" altLang="de-DE" sz="1400" i="1" dirty="0">
                <a:solidFill>
                  <a:srgbClr val="000000"/>
                </a:solidFill>
              </a:rPr>
              <a:t> Penicillium sclerotiorum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de-DE" altLang="de-DE" sz="1400" dirty="0">
                <a:solidFill>
                  <a:srgbClr val="000000"/>
                </a:solidFill>
              </a:rPr>
              <a:t>DTO 417-I7)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245244" y="5751513"/>
            <a:ext cx="72151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0084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19469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3025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6581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0041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3597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153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05988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1548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761557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117157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472757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81883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17443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530032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745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230119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5761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9317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287394" y="5751513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0" name="Line 34"/>
          <p:cNvSpPr>
            <a:spLocks noChangeShapeType="1"/>
          </p:cNvSpPr>
          <p:nvPr/>
        </p:nvSpPr>
        <p:spPr bwMode="auto">
          <a:xfrm>
            <a:off x="1946919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1" name="Line 35"/>
          <p:cNvSpPr>
            <a:spLocks noChangeShapeType="1"/>
          </p:cNvSpPr>
          <p:nvPr/>
        </p:nvSpPr>
        <p:spPr bwMode="auto">
          <a:xfrm>
            <a:off x="2658119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3" name="Line 36"/>
          <p:cNvSpPr>
            <a:spLocks noChangeShapeType="1"/>
          </p:cNvSpPr>
          <p:nvPr/>
        </p:nvSpPr>
        <p:spPr bwMode="auto">
          <a:xfrm>
            <a:off x="3359794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4" name="Line 37"/>
          <p:cNvSpPr>
            <a:spLocks noChangeShapeType="1"/>
          </p:cNvSpPr>
          <p:nvPr/>
        </p:nvSpPr>
        <p:spPr bwMode="auto">
          <a:xfrm>
            <a:off x="4059882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5" name="Line 38"/>
          <p:cNvSpPr>
            <a:spLocks noChangeShapeType="1"/>
          </p:cNvSpPr>
          <p:nvPr/>
        </p:nvSpPr>
        <p:spPr bwMode="auto">
          <a:xfrm>
            <a:off x="4761557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6" name="Line 39"/>
          <p:cNvSpPr>
            <a:spLocks noChangeShapeType="1"/>
          </p:cNvSpPr>
          <p:nvPr/>
        </p:nvSpPr>
        <p:spPr bwMode="auto">
          <a:xfrm>
            <a:off x="5472757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7" name="Line 40"/>
          <p:cNvSpPr>
            <a:spLocks noChangeShapeType="1"/>
          </p:cNvSpPr>
          <p:nvPr/>
        </p:nvSpPr>
        <p:spPr bwMode="auto">
          <a:xfrm>
            <a:off x="6174432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8" name="Line 41"/>
          <p:cNvSpPr>
            <a:spLocks noChangeShapeType="1"/>
          </p:cNvSpPr>
          <p:nvPr/>
        </p:nvSpPr>
        <p:spPr bwMode="auto">
          <a:xfrm>
            <a:off x="6874519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69" name="Line 42"/>
          <p:cNvSpPr>
            <a:spLocks noChangeShapeType="1"/>
          </p:cNvSpPr>
          <p:nvPr/>
        </p:nvSpPr>
        <p:spPr bwMode="auto">
          <a:xfrm>
            <a:off x="7576194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70" name="Line 43"/>
          <p:cNvSpPr>
            <a:spLocks noChangeShapeType="1"/>
          </p:cNvSpPr>
          <p:nvPr/>
        </p:nvSpPr>
        <p:spPr bwMode="auto">
          <a:xfrm>
            <a:off x="8287394" y="5751513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71" name="Rectangle 44"/>
          <p:cNvSpPr>
            <a:spLocks noChangeArrowheads="1"/>
          </p:cNvSpPr>
          <p:nvPr/>
        </p:nvSpPr>
        <p:spPr bwMode="auto">
          <a:xfrm>
            <a:off x="1850082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2" name="Rectangle 45"/>
          <p:cNvSpPr>
            <a:spLocks noChangeArrowheads="1"/>
          </p:cNvSpPr>
          <p:nvPr/>
        </p:nvSpPr>
        <p:spPr bwMode="auto">
          <a:xfrm>
            <a:off x="2561282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3" name="Rectangle 46"/>
          <p:cNvSpPr>
            <a:spLocks noChangeArrowheads="1"/>
          </p:cNvSpPr>
          <p:nvPr/>
        </p:nvSpPr>
        <p:spPr bwMode="auto">
          <a:xfrm>
            <a:off x="3262957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47"/>
          <p:cNvSpPr>
            <a:spLocks noChangeArrowheads="1"/>
          </p:cNvSpPr>
          <p:nvPr/>
        </p:nvSpPr>
        <p:spPr bwMode="auto">
          <a:xfrm>
            <a:off x="3963044" y="5791200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5" name="Rectangle 48"/>
          <p:cNvSpPr>
            <a:spLocks noChangeArrowheads="1"/>
          </p:cNvSpPr>
          <p:nvPr/>
        </p:nvSpPr>
        <p:spPr bwMode="auto">
          <a:xfrm>
            <a:off x="4609157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6" name="Rectangle 49"/>
          <p:cNvSpPr>
            <a:spLocks noChangeArrowheads="1"/>
          </p:cNvSpPr>
          <p:nvPr/>
        </p:nvSpPr>
        <p:spPr bwMode="auto">
          <a:xfrm>
            <a:off x="5320357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50"/>
          <p:cNvSpPr>
            <a:spLocks noChangeArrowheads="1"/>
          </p:cNvSpPr>
          <p:nvPr/>
        </p:nvSpPr>
        <p:spPr bwMode="auto">
          <a:xfrm>
            <a:off x="6022032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8" name="Rectangle 51"/>
          <p:cNvSpPr>
            <a:spLocks noChangeArrowheads="1"/>
          </p:cNvSpPr>
          <p:nvPr/>
        </p:nvSpPr>
        <p:spPr bwMode="auto">
          <a:xfrm>
            <a:off x="6722119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9" name="Rectangle 52"/>
          <p:cNvSpPr>
            <a:spLocks noChangeArrowheads="1"/>
          </p:cNvSpPr>
          <p:nvPr/>
        </p:nvSpPr>
        <p:spPr bwMode="auto">
          <a:xfrm>
            <a:off x="7423794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0" name="Rectangle 53"/>
          <p:cNvSpPr>
            <a:spLocks noChangeArrowheads="1"/>
          </p:cNvSpPr>
          <p:nvPr/>
        </p:nvSpPr>
        <p:spPr bwMode="auto">
          <a:xfrm>
            <a:off x="8134994" y="5791200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1" name="Rectangle 54"/>
          <p:cNvSpPr>
            <a:spLocks noChangeArrowheads="1"/>
          </p:cNvSpPr>
          <p:nvPr/>
        </p:nvSpPr>
        <p:spPr bwMode="auto">
          <a:xfrm>
            <a:off x="4391669" y="5984875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2" name="Line 55"/>
          <p:cNvSpPr>
            <a:spLocks noChangeShapeType="1"/>
          </p:cNvSpPr>
          <p:nvPr/>
        </p:nvSpPr>
        <p:spPr bwMode="auto">
          <a:xfrm flipV="1">
            <a:off x="1245244" y="1108075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3" name="Line 56"/>
          <p:cNvSpPr>
            <a:spLocks noChangeShapeType="1"/>
          </p:cNvSpPr>
          <p:nvPr/>
        </p:nvSpPr>
        <p:spPr bwMode="auto">
          <a:xfrm flipH="1">
            <a:off x="1235719" y="5751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4" name="Line 57"/>
          <p:cNvSpPr>
            <a:spLocks noChangeShapeType="1"/>
          </p:cNvSpPr>
          <p:nvPr/>
        </p:nvSpPr>
        <p:spPr bwMode="auto">
          <a:xfrm flipH="1">
            <a:off x="1235719" y="5599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5" name="Line 58"/>
          <p:cNvSpPr>
            <a:spLocks noChangeShapeType="1"/>
          </p:cNvSpPr>
          <p:nvPr/>
        </p:nvSpPr>
        <p:spPr bwMode="auto">
          <a:xfrm flipH="1">
            <a:off x="1235719" y="5446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6" name="Line 59"/>
          <p:cNvSpPr>
            <a:spLocks noChangeShapeType="1"/>
          </p:cNvSpPr>
          <p:nvPr/>
        </p:nvSpPr>
        <p:spPr bwMode="auto">
          <a:xfrm flipH="1">
            <a:off x="1235719" y="5294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7" name="Line 60"/>
          <p:cNvSpPr>
            <a:spLocks noChangeShapeType="1"/>
          </p:cNvSpPr>
          <p:nvPr/>
        </p:nvSpPr>
        <p:spPr bwMode="auto">
          <a:xfrm flipH="1">
            <a:off x="1235719" y="5141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8" name="Line 61"/>
          <p:cNvSpPr>
            <a:spLocks noChangeShapeType="1"/>
          </p:cNvSpPr>
          <p:nvPr/>
        </p:nvSpPr>
        <p:spPr bwMode="auto">
          <a:xfrm flipH="1">
            <a:off x="1235719" y="4989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89" name="Line 62"/>
          <p:cNvSpPr>
            <a:spLocks noChangeShapeType="1"/>
          </p:cNvSpPr>
          <p:nvPr/>
        </p:nvSpPr>
        <p:spPr bwMode="auto">
          <a:xfrm flipH="1">
            <a:off x="1235719" y="4837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0" name="Line 63"/>
          <p:cNvSpPr>
            <a:spLocks noChangeShapeType="1"/>
          </p:cNvSpPr>
          <p:nvPr/>
        </p:nvSpPr>
        <p:spPr bwMode="auto">
          <a:xfrm flipH="1">
            <a:off x="1235719" y="4684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1" name="Line 64"/>
          <p:cNvSpPr>
            <a:spLocks noChangeShapeType="1"/>
          </p:cNvSpPr>
          <p:nvPr/>
        </p:nvSpPr>
        <p:spPr bwMode="auto">
          <a:xfrm flipH="1">
            <a:off x="1235719" y="4532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2" name="Line 65"/>
          <p:cNvSpPr>
            <a:spLocks noChangeShapeType="1"/>
          </p:cNvSpPr>
          <p:nvPr/>
        </p:nvSpPr>
        <p:spPr bwMode="auto">
          <a:xfrm flipH="1">
            <a:off x="1235719" y="4379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3" name="Line 66"/>
          <p:cNvSpPr>
            <a:spLocks noChangeShapeType="1"/>
          </p:cNvSpPr>
          <p:nvPr/>
        </p:nvSpPr>
        <p:spPr bwMode="auto">
          <a:xfrm flipH="1">
            <a:off x="1235719" y="4227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4" name="Line 67"/>
          <p:cNvSpPr>
            <a:spLocks noChangeShapeType="1"/>
          </p:cNvSpPr>
          <p:nvPr/>
        </p:nvSpPr>
        <p:spPr bwMode="auto">
          <a:xfrm flipH="1">
            <a:off x="1235719" y="4075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5" name="Line 68"/>
          <p:cNvSpPr>
            <a:spLocks noChangeShapeType="1"/>
          </p:cNvSpPr>
          <p:nvPr/>
        </p:nvSpPr>
        <p:spPr bwMode="auto">
          <a:xfrm flipH="1">
            <a:off x="1235719" y="3922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6" name="Line 69"/>
          <p:cNvSpPr>
            <a:spLocks noChangeShapeType="1"/>
          </p:cNvSpPr>
          <p:nvPr/>
        </p:nvSpPr>
        <p:spPr bwMode="auto">
          <a:xfrm flipH="1">
            <a:off x="1235719" y="3770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7" name="Line 70"/>
          <p:cNvSpPr>
            <a:spLocks noChangeShapeType="1"/>
          </p:cNvSpPr>
          <p:nvPr/>
        </p:nvSpPr>
        <p:spPr bwMode="auto">
          <a:xfrm flipH="1">
            <a:off x="1235719" y="3617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8" name="Line 71"/>
          <p:cNvSpPr>
            <a:spLocks noChangeShapeType="1"/>
          </p:cNvSpPr>
          <p:nvPr/>
        </p:nvSpPr>
        <p:spPr bwMode="auto">
          <a:xfrm flipH="1">
            <a:off x="1235719" y="3465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99" name="Line 72"/>
          <p:cNvSpPr>
            <a:spLocks noChangeShapeType="1"/>
          </p:cNvSpPr>
          <p:nvPr/>
        </p:nvSpPr>
        <p:spPr bwMode="auto">
          <a:xfrm flipH="1">
            <a:off x="1235719" y="3313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0" name="Line 73"/>
          <p:cNvSpPr>
            <a:spLocks noChangeShapeType="1"/>
          </p:cNvSpPr>
          <p:nvPr/>
        </p:nvSpPr>
        <p:spPr bwMode="auto">
          <a:xfrm flipH="1">
            <a:off x="1235719" y="3160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1" name="Line 74"/>
          <p:cNvSpPr>
            <a:spLocks noChangeShapeType="1"/>
          </p:cNvSpPr>
          <p:nvPr/>
        </p:nvSpPr>
        <p:spPr bwMode="auto">
          <a:xfrm flipH="1">
            <a:off x="1235719" y="3008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2" name="Line 75"/>
          <p:cNvSpPr>
            <a:spLocks noChangeShapeType="1"/>
          </p:cNvSpPr>
          <p:nvPr/>
        </p:nvSpPr>
        <p:spPr bwMode="auto">
          <a:xfrm flipH="1">
            <a:off x="1235719" y="2855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3" name="Line 76"/>
          <p:cNvSpPr>
            <a:spLocks noChangeShapeType="1"/>
          </p:cNvSpPr>
          <p:nvPr/>
        </p:nvSpPr>
        <p:spPr bwMode="auto">
          <a:xfrm flipH="1">
            <a:off x="1235719" y="2703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4" name="Line 77"/>
          <p:cNvSpPr>
            <a:spLocks noChangeShapeType="1"/>
          </p:cNvSpPr>
          <p:nvPr/>
        </p:nvSpPr>
        <p:spPr bwMode="auto">
          <a:xfrm flipH="1">
            <a:off x="1235719" y="2551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5" name="Line 78"/>
          <p:cNvSpPr>
            <a:spLocks noChangeShapeType="1"/>
          </p:cNvSpPr>
          <p:nvPr/>
        </p:nvSpPr>
        <p:spPr bwMode="auto">
          <a:xfrm flipH="1">
            <a:off x="1235719" y="2398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6" name="Line 79"/>
          <p:cNvSpPr>
            <a:spLocks noChangeShapeType="1"/>
          </p:cNvSpPr>
          <p:nvPr/>
        </p:nvSpPr>
        <p:spPr bwMode="auto">
          <a:xfrm flipH="1">
            <a:off x="1235719" y="2246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7" name="Line 80"/>
          <p:cNvSpPr>
            <a:spLocks noChangeShapeType="1"/>
          </p:cNvSpPr>
          <p:nvPr/>
        </p:nvSpPr>
        <p:spPr bwMode="auto">
          <a:xfrm flipH="1">
            <a:off x="1235719" y="2093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8" name="Line 81"/>
          <p:cNvSpPr>
            <a:spLocks noChangeShapeType="1"/>
          </p:cNvSpPr>
          <p:nvPr/>
        </p:nvSpPr>
        <p:spPr bwMode="auto">
          <a:xfrm flipH="1">
            <a:off x="1235719" y="1941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09" name="Line 82"/>
          <p:cNvSpPr>
            <a:spLocks noChangeShapeType="1"/>
          </p:cNvSpPr>
          <p:nvPr/>
        </p:nvSpPr>
        <p:spPr bwMode="auto">
          <a:xfrm flipH="1">
            <a:off x="1235719" y="1789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0" name="Line 83"/>
          <p:cNvSpPr>
            <a:spLocks noChangeShapeType="1"/>
          </p:cNvSpPr>
          <p:nvPr/>
        </p:nvSpPr>
        <p:spPr bwMode="auto">
          <a:xfrm flipH="1">
            <a:off x="1235719" y="1636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1" name="Line 84"/>
          <p:cNvSpPr>
            <a:spLocks noChangeShapeType="1"/>
          </p:cNvSpPr>
          <p:nvPr/>
        </p:nvSpPr>
        <p:spPr bwMode="auto">
          <a:xfrm flipH="1">
            <a:off x="1235719" y="1484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2" name="Line 85"/>
          <p:cNvSpPr>
            <a:spLocks noChangeShapeType="1"/>
          </p:cNvSpPr>
          <p:nvPr/>
        </p:nvSpPr>
        <p:spPr bwMode="auto">
          <a:xfrm flipH="1">
            <a:off x="1235719" y="1331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3" name="Line 86"/>
          <p:cNvSpPr>
            <a:spLocks noChangeShapeType="1"/>
          </p:cNvSpPr>
          <p:nvPr/>
        </p:nvSpPr>
        <p:spPr bwMode="auto">
          <a:xfrm flipH="1">
            <a:off x="1235719" y="1179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4" name="Line 87"/>
          <p:cNvSpPr>
            <a:spLocks noChangeShapeType="1"/>
          </p:cNvSpPr>
          <p:nvPr/>
        </p:nvSpPr>
        <p:spPr bwMode="auto">
          <a:xfrm flipH="1">
            <a:off x="1226194" y="5751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5" name="Line 88"/>
          <p:cNvSpPr>
            <a:spLocks noChangeShapeType="1"/>
          </p:cNvSpPr>
          <p:nvPr/>
        </p:nvSpPr>
        <p:spPr bwMode="auto">
          <a:xfrm flipH="1">
            <a:off x="1226194" y="4989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6" name="Line 89"/>
          <p:cNvSpPr>
            <a:spLocks noChangeShapeType="1"/>
          </p:cNvSpPr>
          <p:nvPr/>
        </p:nvSpPr>
        <p:spPr bwMode="auto">
          <a:xfrm flipH="1">
            <a:off x="1226194" y="4227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7" name="Line 90"/>
          <p:cNvSpPr>
            <a:spLocks noChangeShapeType="1"/>
          </p:cNvSpPr>
          <p:nvPr/>
        </p:nvSpPr>
        <p:spPr bwMode="auto">
          <a:xfrm flipH="1">
            <a:off x="1226194" y="3465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8" name="Line 91"/>
          <p:cNvSpPr>
            <a:spLocks noChangeShapeType="1"/>
          </p:cNvSpPr>
          <p:nvPr/>
        </p:nvSpPr>
        <p:spPr bwMode="auto">
          <a:xfrm flipH="1">
            <a:off x="1226194" y="2703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19" name="Line 92"/>
          <p:cNvSpPr>
            <a:spLocks noChangeShapeType="1"/>
          </p:cNvSpPr>
          <p:nvPr/>
        </p:nvSpPr>
        <p:spPr bwMode="auto">
          <a:xfrm flipH="1">
            <a:off x="1226194" y="1941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20" name="Line 93"/>
          <p:cNvSpPr>
            <a:spLocks noChangeShapeType="1"/>
          </p:cNvSpPr>
          <p:nvPr/>
        </p:nvSpPr>
        <p:spPr bwMode="auto">
          <a:xfrm flipH="1">
            <a:off x="1226194" y="1179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21" name="Rectangle 94"/>
          <p:cNvSpPr>
            <a:spLocks noChangeArrowheads="1"/>
          </p:cNvSpPr>
          <p:nvPr/>
        </p:nvSpPr>
        <p:spPr bwMode="auto">
          <a:xfrm>
            <a:off x="838844" y="5649913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2" name="Rectangle 95"/>
          <p:cNvSpPr>
            <a:spLocks noChangeArrowheads="1"/>
          </p:cNvSpPr>
          <p:nvPr/>
        </p:nvSpPr>
        <p:spPr bwMode="auto">
          <a:xfrm>
            <a:off x="615007" y="4887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3" name="Rectangle 96"/>
          <p:cNvSpPr>
            <a:spLocks noChangeArrowheads="1"/>
          </p:cNvSpPr>
          <p:nvPr/>
        </p:nvSpPr>
        <p:spPr bwMode="auto">
          <a:xfrm>
            <a:off x="615007" y="4125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4" name="Rectangle 97"/>
          <p:cNvSpPr>
            <a:spLocks noChangeArrowheads="1"/>
          </p:cNvSpPr>
          <p:nvPr/>
        </p:nvSpPr>
        <p:spPr bwMode="auto">
          <a:xfrm>
            <a:off x="615007" y="3363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5" name="Rectangle 98"/>
          <p:cNvSpPr>
            <a:spLocks noChangeArrowheads="1"/>
          </p:cNvSpPr>
          <p:nvPr/>
        </p:nvSpPr>
        <p:spPr bwMode="auto">
          <a:xfrm>
            <a:off x="615007" y="2601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6" name="Rectangle 99"/>
          <p:cNvSpPr>
            <a:spLocks noChangeArrowheads="1"/>
          </p:cNvSpPr>
          <p:nvPr/>
        </p:nvSpPr>
        <p:spPr bwMode="auto">
          <a:xfrm>
            <a:off x="615007" y="1839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2.5e5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7" name="Rectangle 100"/>
          <p:cNvSpPr>
            <a:spLocks noChangeArrowheads="1"/>
          </p:cNvSpPr>
          <p:nvPr/>
        </p:nvSpPr>
        <p:spPr bwMode="auto">
          <a:xfrm>
            <a:off x="615007" y="1077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8" name="Rectangle 101"/>
          <p:cNvSpPr>
            <a:spLocks noChangeArrowheads="1"/>
          </p:cNvSpPr>
          <p:nvPr/>
        </p:nvSpPr>
        <p:spPr bwMode="auto">
          <a:xfrm rot="5400000">
            <a:off x="-341064" y="3333750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29" name="Freeform 102"/>
          <p:cNvSpPr>
            <a:spLocks/>
          </p:cNvSpPr>
          <p:nvPr/>
        </p:nvSpPr>
        <p:spPr bwMode="auto">
          <a:xfrm>
            <a:off x="1215082" y="5476875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30" name="Freeform 103"/>
          <p:cNvSpPr>
            <a:spLocks/>
          </p:cNvSpPr>
          <p:nvPr/>
        </p:nvSpPr>
        <p:spPr bwMode="auto">
          <a:xfrm>
            <a:off x="1245244" y="2195513"/>
            <a:ext cx="7215188" cy="3556000"/>
          </a:xfrm>
          <a:custGeom>
            <a:avLst/>
            <a:gdLst>
              <a:gd name="T0" fmla="*/ 0 w 710"/>
              <a:gd name="T1" fmla="*/ 350 h 350"/>
              <a:gd name="T2" fmla="*/ 305 w 710"/>
              <a:gd name="T3" fmla="*/ 350 h 350"/>
              <a:gd name="T4" fmla="*/ 306 w 710"/>
              <a:gd name="T5" fmla="*/ 350 h 350"/>
              <a:gd name="T6" fmla="*/ 307 w 710"/>
              <a:gd name="T7" fmla="*/ 350 h 350"/>
              <a:gd name="T8" fmla="*/ 309 w 710"/>
              <a:gd name="T9" fmla="*/ 350 h 350"/>
              <a:gd name="T10" fmla="*/ 310 w 710"/>
              <a:gd name="T11" fmla="*/ 350 h 350"/>
              <a:gd name="T12" fmla="*/ 312 w 710"/>
              <a:gd name="T13" fmla="*/ 345 h 350"/>
              <a:gd name="T14" fmla="*/ 313 w 710"/>
              <a:gd name="T15" fmla="*/ 343 h 350"/>
              <a:gd name="T16" fmla="*/ 315 w 710"/>
              <a:gd name="T17" fmla="*/ 345 h 350"/>
              <a:gd name="T18" fmla="*/ 316 w 710"/>
              <a:gd name="T19" fmla="*/ 345 h 350"/>
              <a:gd name="T20" fmla="*/ 318 w 710"/>
              <a:gd name="T21" fmla="*/ 349 h 350"/>
              <a:gd name="T22" fmla="*/ 319 w 710"/>
              <a:gd name="T23" fmla="*/ 347 h 350"/>
              <a:gd name="T24" fmla="*/ 321 w 710"/>
              <a:gd name="T25" fmla="*/ 350 h 350"/>
              <a:gd name="T26" fmla="*/ 322 w 710"/>
              <a:gd name="T27" fmla="*/ 349 h 350"/>
              <a:gd name="T28" fmla="*/ 324 w 710"/>
              <a:gd name="T29" fmla="*/ 340 h 350"/>
              <a:gd name="T30" fmla="*/ 325 w 710"/>
              <a:gd name="T31" fmla="*/ 307 h 350"/>
              <a:gd name="T32" fmla="*/ 327 w 710"/>
              <a:gd name="T33" fmla="*/ 144 h 350"/>
              <a:gd name="T34" fmla="*/ 328 w 710"/>
              <a:gd name="T35" fmla="*/ 0 h 350"/>
              <a:gd name="T36" fmla="*/ 329 w 710"/>
              <a:gd name="T37" fmla="*/ 46 h 350"/>
              <a:gd name="T38" fmla="*/ 331 w 710"/>
              <a:gd name="T39" fmla="*/ 111 h 350"/>
              <a:gd name="T40" fmla="*/ 332 w 710"/>
              <a:gd name="T41" fmla="*/ 203 h 350"/>
              <a:gd name="T42" fmla="*/ 333 w 710"/>
              <a:gd name="T43" fmla="*/ 283 h 350"/>
              <a:gd name="T44" fmla="*/ 335 w 710"/>
              <a:gd name="T45" fmla="*/ 321 h 350"/>
              <a:gd name="T46" fmla="*/ 336 w 710"/>
              <a:gd name="T47" fmla="*/ 332 h 350"/>
              <a:gd name="T48" fmla="*/ 338 w 710"/>
              <a:gd name="T49" fmla="*/ 339 h 350"/>
              <a:gd name="T50" fmla="*/ 339 w 710"/>
              <a:gd name="T51" fmla="*/ 341 h 350"/>
              <a:gd name="T52" fmla="*/ 341 w 710"/>
              <a:gd name="T53" fmla="*/ 344 h 350"/>
              <a:gd name="T54" fmla="*/ 342 w 710"/>
              <a:gd name="T55" fmla="*/ 350 h 350"/>
              <a:gd name="T56" fmla="*/ 344 w 710"/>
              <a:gd name="T57" fmla="*/ 350 h 350"/>
              <a:gd name="T58" fmla="*/ 345 w 710"/>
              <a:gd name="T59" fmla="*/ 350 h 350"/>
              <a:gd name="T60" fmla="*/ 346 w 710"/>
              <a:gd name="T61" fmla="*/ 350 h 350"/>
              <a:gd name="T62" fmla="*/ 348 w 710"/>
              <a:gd name="T63" fmla="*/ 350 h 350"/>
              <a:gd name="T64" fmla="*/ 710 w 710"/>
              <a:gd name="T65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10" h="350">
                <a:moveTo>
                  <a:pt x="0" y="350"/>
                </a:moveTo>
                <a:lnTo>
                  <a:pt x="0" y="350"/>
                </a:lnTo>
                <a:lnTo>
                  <a:pt x="304" y="350"/>
                </a:lnTo>
                <a:lnTo>
                  <a:pt x="305" y="350"/>
                </a:lnTo>
                <a:lnTo>
                  <a:pt x="305" y="350"/>
                </a:lnTo>
                <a:lnTo>
                  <a:pt x="306" y="350"/>
                </a:lnTo>
                <a:lnTo>
                  <a:pt x="307" y="350"/>
                </a:lnTo>
                <a:lnTo>
                  <a:pt x="307" y="350"/>
                </a:lnTo>
                <a:lnTo>
                  <a:pt x="308" y="350"/>
                </a:lnTo>
                <a:lnTo>
                  <a:pt x="309" y="350"/>
                </a:lnTo>
                <a:lnTo>
                  <a:pt x="310" y="350"/>
                </a:lnTo>
                <a:lnTo>
                  <a:pt x="310" y="350"/>
                </a:lnTo>
                <a:lnTo>
                  <a:pt x="311" y="344"/>
                </a:lnTo>
                <a:lnTo>
                  <a:pt x="312" y="345"/>
                </a:lnTo>
                <a:lnTo>
                  <a:pt x="313" y="345"/>
                </a:lnTo>
                <a:lnTo>
                  <a:pt x="313" y="343"/>
                </a:lnTo>
                <a:lnTo>
                  <a:pt x="314" y="341"/>
                </a:lnTo>
                <a:lnTo>
                  <a:pt x="315" y="345"/>
                </a:lnTo>
                <a:lnTo>
                  <a:pt x="316" y="345"/>
                </a:lnTo>
                <a:lnTo>
                  <a:pt x="316" y="345"/>
                </a:lnTo>
                <a:lnTo>
                  <a:pt x="317" y="347"/>
                </a:lnTo>
                <a:lnTo>
                  <a:pt x="318" y="349"/>
                </a:lnTo>
                <a:lnTo>
                  <a:pt x="319" y="347"/>
                </a:lnTo>
                <a:lnTo>
                  <a:pt x="319" y="347"/>
                </a:lnTo>
                <a:lnTo>
                  <a:pt x="320" y="350"/>
                </a:lnTo>
                <a:lnTo>
                  <a:pt x="321" y="350"/>
                </a:lnTo>
                <a:lnTo>
                  <a:pt x="322" y="350"/>
                </a:lnTo>
                <a:lnTo>
                  <a:pt x="322" y="349"/>
                </a:lnTo>
                <a:lnTo>
                  <a:pt x="323" y="348"/>
                </a:lnTo>
                <a:lnTo>
                  <a:pt x="324" y="340"/>
                </a:lnTo>
                <a:lnTo>
                  <a:pt x="324" y="331"/>
                </a:lnTo>
                <a:lnTo>
                  <a:pt x="325" y="307"/>
                </a:lnTo>
                <a:lnTo>
                  <a:pt x="326" y="265"/>
                </a:lnTo>
                <a:lnTo>
                  <a:pt x="327" y="144"/>
                </a:lnTo>
                <a:lnTo>
                  <a:pt x="327" y="91"/>
                </a:lnTo>
                <a:lnTo>
                  <a:pt x="328" y="0"/>
                </a:lnTo>
                <a:lnTo>
                  <a:pt x="329" y="66"/>
                </a:lnTo>
                <a:lnTo>
                  <a:pt x="329" y="46"/>
                </a:lnTo>
                <a:lnTo>
                  <a:pt x="330" y="77"/>
                </a:lnTo>
                <a:lnTo>
                  <a:pt x="331" y="111"/>
                </a:lnTo>
                <a:lnTo>
                  <a:pt x="331" y="139"/>
                </a:lnTo>
                <a:lnTo>
                  <a:pt x="332" y="203"/>
                </a:lnTo>
                <a:lnTo>
                  <a:pt x="333" y="250"/>
                </a:lnTo>
                <a:lnTo>
                  <a:pt x="333" y="283"/>
                </a:lnTo>
                <a:lnTo>
                  <a:pt x="334" y="299"/>
                </a:lnTo>
                <a:lnTo>
                  <a:pt x="335" y="321"/>
                </a:lnTo>
                <a:lnTo>
                  <a:pt x="335" y="328"/>
                </a:lnTo>
                <a:lnTo>
                  <a:pt x="336" y="332"/>
                </a:lnTo>
                <a:lnTo>
                  <a:pt x="337" y="339"/>
                </a:lnTo>
                <a:lnTo>
                  <a:pt x="338" y="339"/>
                </a:lnTo>
                <a:lnTo>
                  <a:pt x="338" y="343"/>
                </a:lnTo>
                <a:lnTo>
                  <a:pt x="339" y="341"/>
                </a:lnTo>
                <a:lnTo>
                  <a:pt x="340" y="346"/>
                </a:lnTo>
                <a:lnTo>
                  <a:pt x="341" y="344"/>
                </a:lnTo>
                <a:lnTo>
                  <a:pt x="341" y="344"/>
                </a:lnTo>
                <a:lnTo>
                  <a:pt x="342" y="350"/>
                </a:lnTo>
                <a:lnTo>
                  <a:pt x="343" y="350"/>
                </a:lnTo>
                <a:lnTo>
                  <a:pt x="344" y="350"/>
                </a:lnTo>
                <a:lnTo>
                  <a:pt x="344" y="350"/>
                </a:lnTo>
                <a:lnTo>
                  <a:pt x="345" y="350"/>
                </a:lnTo>
                <a:lnTo>
                  <a:pt x="346" y="350"/>
                </a:lnTo>
                <a:lnTo>
                  <a:pt x="346" y="350"/>
                </a:lnTo>
                <a:lnTo>
                  <a:pt x="347" y="350"/>
                </a:lnTo>
                <a:lnTo>
                  <a:pt x="348" y="350"/>
                </a:lnTo>
                <a:lnTo>
                  <a:pt x="348" y="350"/>
                </a:lnTo>
                <a:lnTo>
                  <a:pt x="710" y="350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31" name="Freeform 104"/>
          <p:cNvSpPr>
            <a:spLocks/>
          </p:cNvSpPr>
          <p:nvPr/>
        </p:nvSpPr>
        <p:spPr bwMode="auto">
          <a:xfrm>
            <a:off x="1245244" y="1108075"/>
            <a:ext cx="7215188" cy="4643438"/>
          </a:xfrm>
          <a:custGeom>
            <a:avLst/>
            <a:gdLst>
              <a:gd name="T0" fmla="*/ 0 w 710"/>
              <a:gd name="T1" fmla="*/ 457 h 457"/>
              <a:gd name="T2" fmla="*/ 305 w 710"/>
              <a:gd name="T3" fmla="*/ 457 h 457"/>
              <a:gd name="T4" fmla="*/ 307 w 710"/>
              <a:gd name="T5" fmla="*/ 457 h 457"/>
              <a:gd name="T6" fmla="*/ 308 w 710"/>
              <a:gd name="T7" fmla="*/ 457 h 457"/>
              <a:gd name="T8" fmla="*/ 310 w 710"/>
              <a:gd name="T9" fmla="*/ 457 h 457"/>
              <a:gd name="T10" fmla="*/ 311 w 710"/>
              <a:gd name="T11" fmla="*/ 457 h 457"/>
              <a:gd name="T12" fmla="*/ 313 w 710"/>
              <a:gd name="T13" fmla="*/ 457 h 457"/>
              <a:gd name="T14" fmla="*/ 314 w 710"/>
              <a:gd name="T15" fmla="*/ 457 h 457"/>
              <a:gd name="T16" fmla="*/ 316 w 710"/>
              <a:gd name="T17" fmla="*/ 457 h 457"/>
              <a:gd name="T18" fmla="*/ 317 w 710"/>
              <a:gd name="T19" fmla="*/ 457 h 457"/>
              <a:gd name="T20" fmla="*/ 319 w 710"/>
              <a:gd name="T21" fmla="*/ 456 h 457"/>
              <a:gd name="T22" fmla="*/ 320 w 710"/>
              <a:gd name="T23" fmla="*/ 457 h 457"/>
              <a:gd name="T24" fmla="*/ 322 w 710"/>
              <a:gd name="T25" fmla="*/ 457 h 457"/>
              <a:gd name="T26" fmla="*/ 323 w 710"/>
              <a:gd name="T27" fmla="*/ 456 h 457"/>
              <a:gd name="T28" fmla="*/ 324 w 710"/>
              <a:gd name="T29" fmla="*/ 436 h 457"/>
              <a:gd name="T30" fmla="*/ 326 w 710"/>
              <a:gd name="T31" fmla="*/ 357 h 457"/>
              <a:gd name="T32" fmla="*/ 327 w 710"/>
              <a:gd name="T33" fmla="*/ 92 h 457"/>
              <a:gd name="T34" fmla="*/ 329 w 710"/>
              <a:gd name="T35" fmla="*/ 82 h 457"/>
              <a:gd name="T36" fmla="*/ 330 w 710"/>
              <a:gd name="T37" fmla="*/ 77 h 457"/>
              <a:gd name="T38" fmla="*/ 331 w 710"/>
              <a:gd name="T39" fmla="*/ 246 h 457"/>
              <a:gd name="T40" fmla="*/ 333 w 710"/>
              <a:gd name="T41" fmla="*/ 329 h 457"/>
              <a:gd name="T42" fmla="*/ 334 w 710"/>
              <a:gd name="T43" fmla="*/ 416 h 457"/>
              <a:gd name="T44" fmla="*/ 335 w 710"/>
              <a:gd name="T45" fmla="*/ 433 h 457"/>
              <a:gd name="T46" fmla="*/ 337 w 710"/>
              <a:gd name="T47" fmla="*/ 447 h 457"/>
              <a:gd name="T48" fmla="*/ 338 w 710"/>
              <a:gd name="T49" fmla="*/ 450 h 457"/>
              <a:gd name="T50" fmla="*/ 340 w 710"/>
              <a:gd name="T51" fmla="*/ 452 h 457"/>
              <a:gd name="T52" fmla="*/ 341 w 710"/>
              <a:gd name="T53" fmla="*/ 451 h 457"/>
              <a:gd name="T54" fmla="*/ 343 w 710"/>
              <a:gd name="T55" fmla="*/ 457 h 457"/>
              <a:gd name="T56" fmla="*/ 344 w 710"/>
              <a:gd name="T57" fmla="*/ 457 h 457"/>
              <a:gd name="T58" fmla="*/ 346 w 710"/>
              <a:gd name="T59" fmla="*/ 457 h 457"/>
              <a:gd name="T60" fmla="*/ 347 w 710"/>
              <a:gd name="T61" fmla="*/ 457 h 457"/>
              <a:gd name="T62" fmla="*/ 348 w 710"/>
              <a:gd name="T63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305" y="457"/>
                </a:lnTo>
                <a:lnTo>
                  <a:pt x="305" y="457"/>
                </a:lnTo>
                <a:lnTo>
                  <a:pt x="306" y="457"/>
                </a:lnTo>
                <a:lnTo>
                  <a:pt x="307" y="457"/>
                </a:lnTo>
                <a:lnTo>
                  <a:pt x="307" y="457"/>
                </a:lnTo>
                <a:lnTo>
                  <a:pt x="308" y="457"/>
                </a:lnTo>
                <a:lnTo>
                  <a:pt x="309" y="457"/>
                </a:lnTo>
                <a:lnTo>
                  <a:pt x="310" y="457"/>
                </a:lnTo>
                <a:lnTo>
                  <a:pt x="310" y="457"/>
                </a:lnTo>
                <a:lnTo>
                  <a:pt x="311" y="457"/>
                </a:lnTo>
                <a:lnTo>
                  <a:pt x="312" y="457"/>
                </a:lnTo>
                <a:lnTo>
                  <a:pt x="313" y="457"/>
                </a:lnTo>
                <a:lnTo>
                  <a:pt x="313" y="457"/>
                </a:lnTo>
                <a:lnTo>
                  <a:pt x="314" y="457"/>
                </a:lnTo>
                <a:lnTo>
                  <a:pt x="315" y="457"/>
                </a:lnTo>
                <a:lnTo>
                  <a:pt x="316" y="457"/>
                </a:lnTo>
                <a:lnTo>
                  <a:pt x="316" y="457"/>
                </a:lnTo>
                <a:lnTo>
                  <a:pt x="317" y="457"/>
                </a:lnTo>
                <a:lnTo>
                  <a:pt x="318" y="457"/>
                </a:lnTo>
                <a:lnTo>
                  <a:pt x="319" y="456"/>
                </a:lnTo>
                <a:lnTo>
                  <a:pt x="319" y="457"/>
                </a:lnTo>
                <a:lnTo>
                  <a:pt x="320" y="457"/>
                </a:lnTo>
                <a:lnTo>
                  <a:pt x="321" y="457"/>
                </a:lnTo>
                <a:lnTo>
                  <a:pt x="322" y="457"/>
                </a:lnTo>
                <a:lnTo>
                  <a:pt x="322" y="457"/>
                </a:lnTo>
                <a:lnTo>
                  <a:pt x="323" y="456"/>
                </a:lnTo>
                <a:lnTo>
                  <a:pt x="324" y="452"/>
                </a:lnTo>
                <a:lnTo>
                  <a:pt x="324" y="436"/>
                </a:lnTo>
                <a:lnTo>
                  <a:pt x="325" y="405"/>
                </a:lnTo>
                <a:lnTo>
                  <a:pt x="326" y="357"/>
                </a:lnTo>
                <a:lnTo>
                  <a:pt x="327" y="239"/>
                </a:lnTo>
                <a:lnTo>
                  <a:pt x="327" y="92"/>
                </a:lnTo>
                <a:lnTo>
                  <a:pt x="328" y="0"/>
                </a:lnTo>
                <a:lnTo>
                  <a:pt x="329" y="82"/>
                </a:lnTo>
                <a:lnTo>
                  <a:pt x="329" y="85"/>
                </a:lnTo>
                <a:lnTo>
                  <a:pt x="330" y="77"/>
                </a:lnTo>
                <a:lnTo>
                  <a:pt x="331" y="144"/>
                </a:lnTo>
                <a:lnTo>
                  <a:pt x="331" y="246"/>
                </a:lnTo>
                <a:lnTo>
                  <a:pt x="332" y="295"/>
                </a:lnTo>
                <a:lnTo>
                  <a:pt x="333" y="329"/>
                </a:lnTo>
                <a:lnTo>
                  <a:pt x="333" y="379"/>
                </a:lnTo>
                <a:lnTo>
                  <a:pt x="334" y="416"/>
                </a:lnTo>
                <a:lnTo>
                  <a:pt x="335" y="415"/>
                </a:lnTo>
                <a:lnTo>
                  <a:pt x="335" y="433"/>
                </a:lnTo>
                <a:lnTo>
                  <a:pt x="336" y="440"/>
                </a:lnTo>
                <a:lnTo>
                  <a:pt x="337" y="447"/>
                </a:lnTo>
                <a:lnTo>
                  <a:pt x="338" y="449"/>
                </a:lnTo>
                <a:lnTo>
                  <a:pt x="338" y="450"/>
                </a:lnTo>
                <a:lnTo>
                  <a:pt x="339" y="452"/>
                </a:lnTo>
                <a:lnTo>
                  <a:pt x="340" y="452"/>
                </a:lnTo>
                <a:lnTo>
                  <a:pt x="341" y="453"/>
                </a:lnTo>
                <a:lnTo>
                  <a:pt x="341" y="451"/>
                </a:lnTo>
                <a:lnTo>
                  <a:pt x="342" y="457"/>
                </a:lnTo>
                <a:lnTo>
                  <a:pt x="343" y="457"/>
                </a:lnTo>
                <a:lnTo>
                  <a:pt x="344" y="457"/>
                </a:lnTo>
                <a:lnTo>
                  <a:pt x="344" y="457"/>
                </a:lnTo>
                <a:lnTo>
                  <a:pt x="345" y="457"/>
                </a:lnTo>
                <a:lnTo>
                  <a:pt x="346" y="457"/>
                </a:lnTo>
                <a:lnTo>
                  <a:pt x="346" y="457"/>
                </a:lnTo>
                <a:lnTo>
                  <a:pt x="347" y="457"/>
                </a:lnTo>
                <a:lnTo>
                  <a:pt x="348" y="457"/>
                </a:lnTo>
                <a:lnTo>
                  <a:pt x="348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32" name="Rectangle 105"/>
          <p:cNvSpPr>
            <a:spLocks noChangeArrowheads="1"/>
          </p:cNvSpPr>
          <p:nvPr/>
        </p:nvSpPr>
        <p:spPr bwMode="auto">
          <a:xfrm>
            <a:off x="4138613" y="935038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9.47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6C7160-AC63-47DD-A33C-CCA34F27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8</a:t>
            </a:fld>
            <a:endParaRPr lang="de-AT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8F3C06-FD51-4114-B100-CDEC7C72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4194" y="6356350"/>
            <a:ext cx="3015606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9618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39750" y="620713"/>
            <a:ext cx="8148638" cy="563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39750" y="823913"/>
            <a:ext cx="8148638" cy="543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11275" y="1179513"/>
            <a:ext cx="7215188" cy="4643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39750" y="620713"/>
            <a:ext cx="81486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14978" y="591236"/>
            <a:ext cx="83204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XIC: 241.200/154.200 amu Expected RT: 6.1 ID: Festuclavine from </a:t>
            </a:r>
            <a:r>
              <a:rPr lang="de-DE" altLang="de-DE" sz="1400" i="1" dirty="0">
                <a:solidFill>
                  <a:srgbClr val="000000"/>
                </a:solidFill>
              </a:rPr>
              <a:t>Penicillium sclerotiorum </a:t>
            </a:r>
            <a:r>
              <a:rPr lang="de-DE" altLang="de-DE" sz="1400" dirty="0">
                <a:solidFill>
                  <a:srgbClr val="000000"/>
                </a:solidFill>
              </a:rPr>
              <a:t>(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DTO 417-I7)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311275" y="5822951"/>
            <a:ext cx="72151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6687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0129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3685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7241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0702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4258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814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12591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8151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48275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51831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5538788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58848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2404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596063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9405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7296150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6422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79978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8353425" y="5822951"/>
            <a:ext cx="0" cy="20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0" name="Line 34"/>
          <p:cNvSpPr>
            <a:spLocks noChangeShapeType="1"/>
          </p:cNvSpPr>
          <p:nvPr/>
        </p:nvSpPr>
        <p:spPr bwMode="auto">
          <a:xfrm>
            <a:off x="201295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1" name="Line 35"/>
          <p:cNvSpPr>
            <a:spLocks noChangeShapeType="1"/>
          </p:cNvSpPr>
          <p:nvPr/>
        </p:nvSpPr>
        <p:spPr bwMode="auto">
          <a:xfrm>
            <a:off x="272415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3" name="Line 36"/>
          <p:cNvSpPr>
            <a:spLocks noChangeShapeType="1"/>
          </p:cNvSpPr>
          <p:nvPr/>
        </p:nvSpPr>
        <p:spPr bwMode="auto">
          <a:xfrm>
            <a:off x="342582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4" name="Line 37"/>
          <p:cNvSpPr>
            <a:spLocks noChangeShapeType="1"/>
          </p:cNvSpPr>
          <p:nvPr/>
        </p:nvSpPr>
        <p:spPr bwMode="auto">
          <a:xfrm>
            <a:off x="412591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5" name="Line 38"/>
          <p:cNvSpPr>
            <a:spLocks noChangeShapeType="1"/>
          </p:cNvSpPr>
          <p:nvPr/>
        </p:nvSpPr>
        <p:spPr bwMode="auto">
          <a:xfrm>
            <a:off x="482758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6" name="Line 39"/>
          <p:cNvSpPr>
            <a:spLocks noChangeShapeType="1"/>
          </p:cNvSpPr>
          <p:nvPr/>
        </p:nvSpPr>
        <p:spPr bwMode="auto">
          <a:xfrm>
            <a:off x="5538788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7" name="Line 40"/>
          <p:cNvSpPr>
            <a:spLocks noChangeShapeType="1"/>
          </p:cNvSpPr>
          <p:nvPr/>
        </p:nvSpPr>
        <p:spPr bwMode="auto">
          <a:xfrm>
            <a:off x="6240463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8" name="Line 41"/>
          <p:cNvSpPr>
            <a:spLocks noChangeShapeType="1"/>
          </p:cNvSpPr>
          <p:nvPr/>
        </p:nvSpPr>
        <p:spPr bwMode="auto">
          <a:xfrm>
            <a:off x="6940550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49" name="Line 42"/>
          <p:cNvSpPr>
            <a:spLocks noChangeShapeType="1"/>
          </p:cNvSpPr>
          <p:nvPr/>
        </p:nvSpPr>
        <p:spPr bwMode="auto">
          <a:xfrm>
            <a:off x="764222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50" name="Line 43"/>
          <p:cNvSpPr>
            <a:spLocks noChangeShapeType="1"/>
          </p:cNvSpPr>
          <p:nvPr/>
        </p:nvSpPr>
        <p:spPr bwMode="auto">
          <a:xfrm>
            <a:off x="8353425" y="5822951"/>
            <a:ext cx="0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51" name="Rectangle 44"/>
          <p:cNvSpPr>
            <a:spLocks noChangeArrowheads="1"/>
          </p:cNvSpPr>
          <p:nvPr/>
        </p:nvSpPr>
        <p:spPr bwMode="auto">
          <a:xfrm>
            <a:off x="1916113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2" name="Rectangle 45"/>
          <p:cNvSpPr>
            <a:spLocks noChangeArrowheads="1"/>
          </p:cNvSpPr>
          <p:nvPr/>
        </p:nvSpPr>
        <p:spPr bwMode="auto">
          <a:xfrm>
            <a:off x="2627313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3" name="Rectangle 46"/>
          <p:cNvSpPr>
            <a:spLocks noChangeArrowheads="1"/>
          </p:cNvSpPr>
          <p:nvPr/>
        </p:nvSpPr>
        <p:spPr bwMode="auto">
          <a:xfrm>
            <a:off x="3328988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4" name="Rectangle 47"/>
          <p:cNvSpPr>
            <a:spLocks noChangeArrowheads="1"/>
          </p:cNvSpPr>
          <p:nvPr/>
        </p:nvSpPr>
        <p:spPr bwMode="auto">
          <a:xfrm>
            <a:off x="4029075" y="5862638"/>
            <a:ext cx="193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5" name="Rectangle 48"/>
          <p:cNvSpPr>
            <a:spLocks noChangeArrowheads="1"/>
          </p:cNvSpPr>
          <p:nvPr/>
        </p:nvSpPr>
        <p:spPr bwMode="auto">
          <a:xfrm>
            <a:off x="4675188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6" name="Rectangle 49"/>
          <p:cNvSpPr>
            <a:spLocks noChangeArrowheads="1"/>
          </p:cNvSpPr>
          <p:nvPr/>
        </p:nvSpPr>
        <p:spPr bwMode="auto">
          <a:xfrm>
            <a:off x="5386388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7" name="Rectangle 50"/>
          <p:cNvSpPr>
            <a:spLocks noChangeArrowheads="1"/>
          </p:cNvSpPr>
          <p:nvPr/>
        </p:nvSpPr>
        <p:spPr bwMode="auto">
          <a:xfrm>
            <a:off x="6088063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8" name="Rectangle 51"/>
          <p:cNvSpPr>
            <a:spLocks noChangeArrowheads="1"/>
          </p:cNvSpPr>
          <p:nvPr/>
        </p:nvSpPr>
        <p:spPr bwMode="auto">
          <a:xfrm>
            <a:off x="6788150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16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9" name="Rectangle 52"/>
          <p:cNvSpPr>
            <a:spLocks noChangeArrowheads="1"/>
          </p:cNvSpPr>
          <p:nvPr/>
        </p:nvSpPr>
        <p:spPr bwMode="auto">
          <a:xfrm>
            <a:off x="7489825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0" name="Rectangle 53"/>
          <p:cNvSpPr>
            <a:spLocks noChangeArrowheads="1"/>
          </p:cNvSpPr>
          <p:nvPr/>
        </p:nvSpPr>
        <p:spPr bwMode="auto">
          <a:xfrm>
            <a:off x="8201025" y="5862638"/>
            <a:ext cx="304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1" name="Rectangle 54"/>
          <p:cNvSpPr>
            <a:spLocks noChangeArrowheads="1"/>
          </p:cNvSpPr>
          <p:nvPr/>
        </p:nvSpPr>
        <p:spPr bwMode="auto">
          <a:xfrm>
            <a:off x="4457700" y="6056313"/>
            <a:ext cx="9239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Time, min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2" name="Line 55"/>
          <p:cNvSpPr>
            <a:spLocks noChangeShapeType="1"/>
          </p:cNvSpPr>
          <p:nvPr/>
        </p:nvSpPr>
        <p:spPr bwMode="auto">
          <a:xfrm flipV="1">
            <a:off x="1311275" y="1179513"/>
            <a:ext cx="0" cy="46434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3" name="Line 56"/>
          <p:cNvSpPr>
            <a:spLocks noChangeShapeType="1"/>
          </p:cNvSpPr>
          <p:nvPr/>
        </p:nvSpPr>
        <p:spPr bwMode="auto">
          <a:xfrm flipH="1">
            <a:off x="1301750" y="58229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4" name="Line 57"/>
          <p:cNvSpPr>
            <a:spLocks noChangeShapeType="1"/>
          </p:cNvSpPr>
          <p:nvPr/>
        </p:nvSpPr>
        <p:spPr bwMode="auto">
          <a:xfrm flipH="1">
            <a:off x="1301750" y="56403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5" name="Line 58"/>
          <p:cNvSpPr>
            <a:spLocks noChangeShapeType="1"/>
          </p:cNvSpPr>
          <p:nvPr/>
        </p:nvSpPr>
        <p:spPr bwMode="auto">
          <a:xfrm flipH="1">
            <a:off x="1301750" y="54467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6" name="Line 59"/>
          <p:cNvSpPr>
            <a:spLocks noChangeShapeType="1"/>
          </p:cNvSpPr>
          <p:nvPr/>
        </p:nvSpPr>
        <p:spPr bwMode="auto">
          <a:xfrm flipH="1">
            <a:off x="1301750" y="52641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7" name="Line 60"/>
          <p:cNvSpPr>
            <a:spLocks noChangeShapeType="1"/>
          </p:cNvSpPr>
          <p:nvPr/>
        </p:nvSpPr>
        <p:spPr bwMode="auto">
          <a:xfrm flipH="1">
            <a:off x="1301750" y="50704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8" name="Line 61"/>
          <p:cNvSpPr>
            <a:spLocks noChangeShapeType="1"/>
          </p:cNvSpPr>
          <p:nvPr/>
        </p:nvSpPr>
        <p:spPr bwMode="auto">
          <a:xfrm flipH="1">
            <a:off x="1301750" y="4887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69" name="Line 62"/>
          <p:cNvSpPr>
            <a:spLocks noChangeShapeType="1"/>
          </p:cNvSpPr>
          <p:nvPr/>
        </p:nvSpPr>
        <p:spPr bwMode="auto">
          <a:xfrm flipH="1">
            <a:off x="1301750" y="46942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0" name="Line 63"/>
          <p:cNvSpPr>
            <a:spLocks noChangeShapeType="1"/>
          </p:cNvSpPr>
          <p:nvPr/>
        </p:nvSpPr>
        <p:spPr bwMode="auto">
          <a:xfrm flipH="1">
            <a:off x="1301750" y="45021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1" name="Line 64"/>
          <p:cNvSpPr>
            <a:spLocks noChangeShapeType="1"/>
          </p:cNvSpPr>
          <p:nvPr/>
        </p:nvSpPr>
        <p:spPr bwMode="auto">
          <a:xfrm flipH="1">
            <a:off x="1301750" y="43195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2" name="Line 65"/>
          <p:cNvSpPr>
            <a:spLocks noChangeShapeType="1"/>
          </p:cNvSpPr>
          <p:nvPr/>
        </p:nvSpPr>
        <p:spPr bwMode="auto">
          <a:xfrm flipH="1">
            <a:off x="1301750" y="41259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3" name="Line 66"/>
          <p:cNvSpPr>
            <a:spLocks noChangeShapeType="1"/>
          </p:cNvSpPr>
          <p:nvPr/>
        </p:nvSpPr>
        <p:spPr bwMode="auto">
          <a:xfrm flipH="1">
            <a:off x="1301750" y="39433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4" name="Line 67"/>
          <p:cNvSpPr>
            <a:spLocks noChangeShapeType="1"/>
          </p:cNvSpPr>
          <p:nvPr/>
        </p:nvSpPr>
        <p:spPr bwMode="auto">
          <a:xfrm flipH="1">
            <a:off x="1301750" y="37496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5" name="Line 68"/>
          <p:cNvSpPr>
            <a:spLocks noChangeShapeType="1"/>
          </p:cNvSpPr>
          <p:nvPr/>
        </p:nvSpPr>
        <p:spPr bwMode="auto">
          <a:xfrm flipH="1">
            <a:off x="1301750" y="35671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6" name="Line 69"/>
          <p:cNvSpPr>
            <a:spLocks noChangeShapeType="1"/>
          </p:cNvSpPr>
          <p:nvPr/>
        </p:nvSpPr>
        <p:spPr bwMode="auto">
          <a:xfrm flipH="1">
            <a:off x="1301750" y="33734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7" name="Line 70"/>
          <p:cNvSpPr>
            <a:spLocks noChangeShapeType="1"/>
          </p:cNvSpPr>
          <p:nvPr/>
        </p:nvSpPr>
        <p:spPr bwMode="auto">
          <a:xfrm flipH="1">
            <a:off x="1301750" y="31908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8" name="Line 71"/>
          <p:cNvSpPr>
            <a:spLocks noChangeShapeType="1"/>
          </p:cNvSpPr>
          <p:nvPr/>
        </p:nvSpPr>
        <p:spPr bwMode="auto">
          <a:xfrm flipH="1">
            <a:off x="1301750" y="29987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79" name="Line 72"/>
          <p:cNvSpPr>
            <a:spLocks noChangeShapeType="1"/>
          </p:cNvSpPr>
          <p:nvPr/>
        </p:nvSpPr>
        <p:spPr bwMode="auto">
          <a:xfrm flipH="1">
            <a:off x="1301750" y="28146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0" name="Line 73"/>
          <p:cNvSpPr>
            <a:spLocks noChangeShapeType="1"/>
          </p:cNvSpPr>
          <p:nvPr/>
        </p:nvSpPr>
        <p:spPr bwMode="auto">
          <a:xfrm flipH="1">
            <a:off x="1301750" y="26225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1" name="Line 74"/>
          <p:cNvSpPr>
            <a:spLocks noChangeShapeType="1"/>
          </p:cNvSpPr>
          <p:nvPr/>
        </p:nvSpPr>
        <p:spPr bwMode="auto">
          <a:xfrm flipH="1">
            <a:off x="1301750" y="243998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2" name="Line 75"/>
          <p:cNvSpPr>
            <a:spLocks noChangeShapeType="1"/>
          </p:cNvSpPr>
          <p:nvPr/>
        </p:nvSpPr>
        <p:spPr bwMode="auto">
          <a:xfrm flipH="1">
            <a:off x="1301750" y="22463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3" name="Line 76"/>
          <p:cNvSpPr>
            <a:spLocks noChangeShapeType="1"/>
          </p:cNvSpPr>
          <p:nvPr/>
        </p:nvSpPr>
        <p:spPr bwMode="auto">
          <a:xfrm flipH="1">
            <a:off x="1301750" y="2063751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4" name="Line 77"/>
          <p:cNvSpPr>
            <a:spLocks noChangeShapeType="1"/>
          </p:cNvSpPr>
          <p:nvPr/>
        </p:nvSpPr>
        <p:spPr bwMode="auto">
          <a:xfrm flipH="1">
            <a:off x="1301750" y="18700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5" name="Line 78"/>
          <p:cNvSpPr>
            <a:spLocks noChangeShapeType="1"/>
          </p:cNvSpPr>
          <p:nvPr/>
        </p:nvSpPr>
        <p:spPr bwMode="auto">
          <a:xfrm flipH="1">
            <a:off x="1301750" y="1687513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6" name="Line 79"/>
          <p:cNvSpPr>
            <a:spLocks noChangeShapeType="1"/>
          </p:cNvSpPr>
          <p:nvPr/>
        </p:nvSpPr>
        <p:spPr bwMode="auto">
          <a:xfrm flipH="1">
            <a:off x="1301750" y="1493838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7" name="Line 80"/>
          <p:cNvSpPr>
            <a:spLocks noChangeShapeType="1"/>
          </p:cNvSpPr>
          <p:nvPr/>
        </p:nvSpPr>
        <p:spPr bwMode="auto">
          <a:xfrm flipH="1">
            <a:off x="1301750" y="1311276"/>
            <a:ext cx="9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8" name="Line 81"/>
          <p:cNvSpPr>
            <a:spLocks noChangeShapeType="1"/>
          </p:cNvSpPr>
          <p:nvPr/>
        </p:nvSpPr>
        <p:spPr bwMode="auto">
          <a:xfrm flipH="1">
            <a:off x="1292225" y="58229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89" name="Line 82"/>
          <p:cNvSpPr>
            <a:spLocks noChangeShapeType="1"/>
          </p:cNvSpPr>
          <p:nvPr/>
        </p:nvSpPr>
        <p:spPr bwMode="auto">
          <a:xfrm flipH="1">
            <a:off x="1292225" y="54467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0" name="Line 83"/>
          <p:cNvSpPr>
            <a:spLocks noChangeShapeType="1"/>
          </p:cNvSpPr>
          <p:nvPr/>
        </p:nvSpPr>
        <p:spPr bwMode="auto">
          <a:xfrm flipH="1">
            <a:off x="1292225" y="5070476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1" name="Line 84"/>
          <p:cNvSpPr>
            <a:spLocks noChangeShapeType="1"/>
          </p:cNvSpPr>
          <p:nvPr/>
        </p:nvSpPr>
        <p:spPr bwMode="auto">
          <a:xfrm flipH="1">
            <a:off x="1292225" y="46942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2" name="Line 85"/>
          <p:cNvSpPr>
            <a:spLocks noChangeShapeType="1"/>
          </p:cNvSpPr>
          <p:nvPr/>
        </p:nvSpPr>
        <p:spPr bwMode="auto">
          <a:xfrm flipH="1">
            <a:off x="1292225" y="43195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3" name="Line 86"/>
          <p:cNvSpPr>
            <a:spLocks noChangeShapeType="1"/>
          </p:cNvSpPr>
          <p:nvPr/>
        </p:nvSpPr>
        <p:spPr bwMode="auto">
          <a:xfrm flipH="1">
            <a:off x="1292225" y="39433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4" name="Line 87"/>
          <p:cNvSpPr>
            <a:spLocks noChangeShapeType="1"/>
          </p:cNvSpPr>
          <p:nvPr/>
        </p:nvSpPr>
        <p:spPr bwMode="auto">
          <a:xfrm flipH="1">
            <a:off x="1292225" y="35671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5" name="Line 88"/>
          <p:cNvSpPr>
            <a:spLocks noChangeShapeType="1"/>
          </p:cNvSpPr>
          <p:nvPr/>
        </p:nvSpPr>
        <p:spPr bwMode="auto">
          <a:xfrm flipH="1">
            <a:off x="1292225" y="3190876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6" name="Line 89"/>
          <p:cNvSpPr>
            <a:spLocks noChangeShapeType="1"/>
          </p:cNvSpPr>
          <p:nvPr/>
        </p:nvSpPr>
        <p:spPr bwMode="auto">
          <a:xfrm flipH="1">
            <a:off x="1292225" y="281463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7" name="Line 90"/>
          <p:cNvSpPr>
            <a:spLocks noChangeShapeType="1"/>
          </p:cNvSpPr>
          <p:nvPr/>
        </p:nvSpPr>
        <p:spPr bwMode="auto">
          <a:xfrm flipH="1">
            <a:off x="1292225" y="2439988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8" name="Line 91"/>
          <p:cNvSpPr>
            <a:spLocks noChangeShapeType="1"/>
          </p:cNvSpPr>
          <p:nvPr/>
        </p:nvSpPr>
        <p:spPr bwMode="auto">
          <a:xfrm flipH="1">
            <a:off x="1292225" y="2063751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99" name="Line 92"/>
          <p:cNvSpPr>
            <a:spLocks noChangeShapeType="1"/>
          </p:cNvSpPr>
          <p:nvPr/>
        </p:nvSpPr>
        <p:spPr bwMode="auto">
          <a:xfrm flipH="1">
            <a:off x="1292225" y="1687513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00" name="Line 93"/>
          <p:cNvSpPr>
            <a:spLocks noChangeShapeType="1"/>
          </p:cNvSpPr>
          <p:nvPr/>
        </p:nvSpPr>
        <p:spPr bwMode="auto">
          <a:xfrm flipH="1">
            <a:off x="1292225" y="1311276"/>
            <a:ext cx="190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01" name="Rectangle 94"/>
          <p:cNvSpPr>
            <a:spLocks noChangeArrowheads="1"/>
          </p:cNvSpPr>
          <p:nvPr/>
        </p:nvSpPr>
        <p:spPr bwMode="auto">
          <a:xfrm>
            <a:off x="904875" y="5721351"/>
            <a:ext cx="3556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2" name="Rectangle 95"/>
          <p:cNvSpPr>
            <a:spLocks noChangeArrowheads="1"/>
          </p:cNvSpPr>
          <p:nvPr/>
        </p:nvSpPr>
        <p:spPr bwMode="auto">
          <a:xfrm>
            <a:off x="681038" y="53451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3" name="Rectangle 96"/>
          <p:cNvSpPr>
            <a:spLocks noChangeArrowheads="1"/>
          </p:cNvSpPr>
          <p:nvPr/>
        </p:nvSpPr>
        <p:spPr bwMode="auto">
          <a:xfrm>
            <a:off x="681038" y="4968876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4" name="Rectangle 97"/>
          <p:cNvSpPr>
            <a:spLocks noChangeArrowheads="1"/>
          </p:cNvSpPr>
          <p:nvPr/>
        </p:nvSpPr>
        <p:spPr bwMode="auto">
          <a:xfrm>
            <a:off x="681038" y="45926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5" name="Rectangle 98"/>
          <p:cNvSpPr>
            <a:spLocks noChangeArrowheads="1"/>
          </p:cNvSpPr>
          <p:nvPr/>
        </p:nvSpPr>
        <p:spPr bwMode="auto">
          <a:xfrm>
            <a:off x="681038" y="421798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8.0e4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6" name="Rectangle 99"/>
          <p:cNvSpPr>
            <a:spLocks noChangeArrowheads="1"/>
          </p:cNvSpPr>
          <p:nvPr/>
        </p:nvSpPr>
        <p:spPr bwMode="auto">
          <a:xfrm>
            <a:off x="681038" y="3841751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7" name="Rectangle 100"/>
          <p:cNvSpPr>
            <a:spLocks noChangeArrowheads="1"/>
          </p:cNvSpPr>
          <p:nvPr/>
        </p:nvSpPr>
        <p:spPr bwMode="auto">
          <a:xfrm>
            <a:off x="681038" y="34655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8" name="Rectangle 101"/>
          <p:cNvSpPr>
            <a:spLocks noChangeArrowheads="1"/>
          </p:cNvSpPr>
          <p:nvPr/>
        </p:nvSpPr>
        <p:spPr bwMode="auto">
          <a:xfrm>
            <a:off x="681038" y="3089276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9" name="Rectangle 102"/>
          <p:cNvSpPr>
            <a:spLocks noChangeArrowheads="1"/>
          </p:cNvSpPr>
          <p:nvPr/>
        </p:nvSpPr>
        <p:spPr bwMode="auto">
          <a:xfrm>
            <a:off x="681038" y="271303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1.6e5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0" name="Rectangle 103"/>
          <p:cNvSpPr>
            <a:spLocks noChangeArrowheads="1"/>
          </p:cNvSpPr>
          <p:nvPr/>
        </p:nvSpPr>
        <p:spPr bwMode="auto">
          <a:xfrm>
            <a:off x="681038" y="2338388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1.8e5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1" name="Rectangle 104"/>
          <p:cNvSpPr>
            <a:spLocks noChangeArrowheads="1"/>
          </p:cNvSpPr>
          <p:nvPr/>
        </p:nvSpPr>
        <p:spPr bwMode="auto">
          <a:xfrm>
            <a:off x="681038" y="1962151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2.0e5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2" name="Rectangle 105"/>
          <p:cNvSpPr>
            <a:spLocks noChangeArrowheads="1"/>
          </p:cNvSpPr>
          <p:nvPr/>
        </p:nvSpPr>
        <p:spPr bwMode="auto">
          <a:xfrm>
            <a:off x="681038" y="1585913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2.2e5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3" name="Rectangle 106"/>
          <p:cNvSpPr>
            <a:spLocks noChangeArrowheads="1"/>
          </p:cNvSpPr>
          <p:nvPr/>
        </p:nvSpPr>
        <p:spPr bwMode="auto">
          <a:xfrm>
            <a:off x="681038" y="1209676"/>
            <a:ext cx="5794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2.4e5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4" name="Rectangle 107"/>
          <p:cNvSpPr>
            <a:spLocks noChangeArrowheads="1"/>
          </p:cNvSpPr>
          <p:nvPr/>
        </p:nvSpPr>
        <p:spPr bwMode="auto">
          <a:xfrm rot="5400000">
            <a:off x="-196850" y="3405188"/>
            <a:ext cx="12096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Intensity, cps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5" name="Freeform 108"/>
          <p:cNvSpPr>
            <a:spLocks/>
          </p:cNvSpPr>
          <p:nvPr/>
        </p:nvSpPr>
        <p:spPr bwMode="auto">
          <a:xfrm>
            <a:off x="1281113" y="5548313"/>
            <a:ext cx="30163" cy="92075"/>
          </a:xfrm>
          <a:custGeom>
            <a:avLst/>
            <a:gdLst>
              <a:gd name="T0" fmla="*/ 19 w 19"/>
              <a:gd name="T1" fmla="*/ 26 h 58"/>
              <a:gd name="T2" fmla="*/ 0 w 19"/>
              <a:gd name="T3" fmla="*/ 0 h 58"/>
              <a:gd name="T4" fmla="*/ 0 w 19"/>
              <a:gd name="T5" fmla="*/ 58 h 58"/>
              <a:gd name="T6" fmla="*/ 19 w 19"/>
              <a:gd name="T7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58">
                <a:moveTo>
                  <a:pt x="19" y="26"/>
                </a:moveTo>
                <a:lnTo>
                  <a:pt x="0" y="0"/>
                </a:lnTo>
                <a:lnTo>
                  <a:pt x="0" y="58"/>
                </a:lnTo>
                <a:lnTo>
                  <a:pt x="19" y="26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16" name="Freeform 109"/>
          <p:cNvSpPr>
            <a:spLocks/>
          </p:cNvSpPr>
          <p:nvPr/>
        </p:nvSpPr>
        <p:spPr bwMode="auto">
          <a:xfrm>
            <a:off x="1311275" y="3160713"/>
            <a:ext cx="7215188" cy="2662238"/>
          </a:xfrm>
          <a:custGeom>
            <a:avLst/>
            <a:gdLst>
              <a:gd name="T0" fmla="*/ 0 w 710"/>
              <a:gd name="T1" fmla="*/ 262 h 262"/>
              <a:gd name="T2" fmla="*/ 0 w 710"/>
              <a:gd name="T3" fmla="*/ 262 h 262"/>
              <a:gd name="T4" fmla="*/ 195 w 710"/>
              <a:gd name="T5" fmla="*/ 262 h 262"/>
              <a:gd name="T6" fmla="*/ 195 w 710"/>
              <a:gd name="T7" fmla="*/ 262 h 262"/>
              <a:gd name="T8" fmla="*/ 196 w 710"/>
              <a:gd name="T9" fmla="*/ 262 h 262"/>
              <a:gd name="T10" fmla="*/ 196 w 710"/>
              <a:gd name="T11" fmla="*/ 262 h 262"/>
              <a:gd name="T12" fmla="*/ 197 w 710"/>
              <a:gd name="T13" fmla="*/ 262 h 262"/>
              <a:gd name="T14" fmla="*/ 198 w 710"/>
              <a:gd name="T15" fmla="*/ 262 h 262"/>
              <a:gd name="T16" fmla="*/ 198 w 710"/>
              <a:gd name="T17" fmla="*/ 262 h 262"/>
              <a:gd name="T18" fmla="*/ 199 w 710"/>
              <a:gd name="T19" fmla="*/ 262 h 262"/>
              <a:gd name="T20" fmla="*/ 199 w 710"/>
              <a:gd name="T21" fmla="*/ 262 h 262"/>
              <a:gd name="T22" fmla="*/ 200 w 710"/>
              <a:gd name="T23" fmla="*/ 262 h 262"/>
              <a:gd name="T24" fmla="*/ 200 w 710"/>
              <a:gd name="T25" fmla="*/ 262 h 262"/>
              <a:gd name="T26" fmla="*/ 201 w 710"/>
              <a:gd name="T27" fmla="*/ 262 h 262"/>
              <a:gd name="T28" fmla="*/ 202 w 710"/>
              <a:gd name="T29" fmla="*/ 262 h 262"/>
              <a:gd name="T30" fmla="*/ 202 w 710"/>
              <a:gd name="T31" fmla="*/ 261 h 262"/>
              <a:gd name="T32" fmla="*/ 203 w 710"/>
              <a:gd name="T33" fmla="*/ 262 h 262"/>
              <a:gd name="T34" fmla="*/ 203 w 710"/>
              <a:gd name="T35" fmla="*/ 262 h 262"/>
              <a:gd name="T36" fmla="*/ 204 w 710"/>
              <a:gd name="T37" fmla="*/ 262 h 262"/>
              <a:gd name="T38" fmla="*/ 205 w 710"/>
              <a:gd name="T39" fmla="*/ 262 h 262"/>
              <a:gd name="T40" fmla="*/ 205 w 710"/>
              <a:gd name="T41" fmla="*/ 260 h 262"/>
              <a:gd name="T42" fmla="*/ 206 w 710"/>
              <a:gd name="T43" fmla="*/ 226 h 262"/>
              <a:gd name="T44" fmla="*/ 207 w 710"/>
              <a:gd name="T45" fmla="*/ 132 h 262"/>
              <a:gd name="T46" fmla="*/ 207 w 710"/>
              <a:gd name="T47" fmla="*/ 13 h 262"/>
              <a:gd name="T48" fmla="*/ 208 w 710"/>
              <a:gd name="T49" fmla="*/ 0 h 262"/>
              <a:gd name="T50" fmla="*/ 208 w 710"/>
              <a:gd name="T51" fmla="*/ 81 h 262"/>
              <a:gd name="T52" fmla="*/ 209 w 710"/>
              <a:gd name="T53" fmla="*/ 174 h 262"/>
              <a:gd name="T54" fmla="*/ 210 w 710"/>
              <a:gd name="T55" fmla="*/ 211 h 262"/>
              <a:gd name="T56" fmla="*/ 210 w 710"/>
              <a:gd name="T57" fmla="*/ 244 h 262"/>
              <a:gd name="T58" fmla="*/ 211 w 710"/>
              <a:gd name="T59" fmla="*/ 249 h 262"/>
              <a:gd name="T60" fmla="*/ 211 w 710"/>
              <a:gd name="T61" fmla="*/ 224 h 262"/>
              <a:gd name="T62" fmla="*/ 212 w 710"/>
              <a:gd name="T63" fmla="*/ 138 h 262"/>
              <a:gd name="T64" fmla="*/ 212 w 710"/>
              <a:gd name="T65" fmla="*/ 74 h 262"/>
              <a:gd name="T66" fmla="*/ 213 w 710"/>
              <a:gd name="T67" fmla="*/ 85 h 262"/>
              <a:gd name="T68" fmla="*/ 214 w 710"/>
              <a:gd name="T69" fmla="*/ 148 h 262"/>
              <a:gd name="T70" fmla="*/ 214 w 710"/>
              <a:gd name="T71" fmla="*/ 188 h 262"/>
              <a:gd name="T72" fmla="*/ 215 w 710"/>
              <a:gd name="T73" fmla="*/ 231 h 262"/>
              <a:gd name="T74" fmla="*/ 216 w 710"/>
              <a:gd name="T75" fmla="*/ 246 h 262"/>
              <a:gd name="T76" fmla="*/ 216 w 710"/>
              <a:gd name="T77" fmla="*/ 253 h 262"/>
              <a:gd name="T78" fmla="*/ 217 w 710"/>
              <a:gd name="T79" fmla="*/ 257 h 262"/>
              <a:gd name="T80" fmla="*/ 218 w 710"/>
              <a:gd name="T81" fmla="*/ 258 h 262"/>
              <a:gd name="T82" fmla="*/ 218 w 710"/>
              <a:gd name="T83" fmla="*/ 258 h 262"/>
              <a:gd name="T84" fmla="*/ 219 w 710"/>
              <a:gd name="T85" fmla="*/ 257 h 262"/>
              <a:gd name="T86" fmla="*/ 219 w 710"/>
              <a:gd name="T87" fmla="*/ 258 h 262"/>
              <a:gd name="T88" fmla="*/ 220 w 710"/>
              <a:gd name="T89" fmla="*/ 259 h 262"/>
              <a:gd name="T90" fmla="*/ 221 w 710"/>
              <a:gd name="T91" fmla="*/ 260 h 262"/>
              <a:gd name="T92" fmla="*/ 221 w 710"/>
              <a:gd name="T93" fmla="*/ 260 h 262"/>
              <a:gd name="T94" fmla="*/ 222 w 710"/>
              <a:gd name="T95" fmla="*/ 259 h 262"/>
              <a:gd name="T96" fmla="*/ 222 w 710"/>
              <a:gd name="T97" fmla="*/ 260 h 262"/>
              <a:gd name="T98" fmla="*/ 223 w 710"/>
              <a:gd name="T99" fmla="*/ 261 h 262"/>
              <a:gd name="T100" fmla="*/ 224 w 710"/>
              <a:gd name="T101" fmla="*/ 262 h 262"/>
              <a:gd name="T102" fmla="*/ 224 w 710"/>
              <a:gd name="T103" fmla="*/ 262 h 262"/>
              <a:gd name="T104" fmla="*/ 225 w 710"/>
              <a:gd name="T105" fmla="*/ 262 h 262"/>
              <a:gd name="T106" fmla="*/ 225 w 710"/>
              <a:gd name="T107" fmla="*/ 262 h 262"/>
              <a:gd name="T108" fmla="*/ 226 w 710"/>
              <a:gd name="T109" fmla="*/ 262 h 262"/>
              <a:gd name="T110" fmla="*/ 226 w 710"/>
              <a:gd name="T111" fmla="*/ 262 h 262"/>
              <a:gd name="T112" fmla="*/ 227 w 710"/>
              <a:gd name="T113" fmla="*/ 262 h 262"/>
              <a:gd name="T114" fmla="*/ 227 w 710"/>
              <a:gd name="T115" fmla="*/ 262 h 262"/>
              <a:gd name="T116" fmla="*/ 228 w 710"/>
              <a:gd name="T117" fmla="*/ 262 h 262"/>
              <a:gd name="T118" fmla="*/ 229 w 710"/>
              <a:gd name="T119" fmla="*/ 262 h 262"/>
              <a:gd name="T120" fmla="*/ 710 w 710"/>
              <a:gd name="T121" fmla="*/ 26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10" h="262">
                <a:moveTo>
                  <a:pt x="0" y="262"/>
                </a:moveTo>
                <a:lnTo>
                  <a:pt x="0" y="262"/>
                </a:lnTo>
                <a:lnTo>
                  <a:pt x="195" y="262"/>
                </a:lnTo>
                <a:lnTo>
                  <a:pt x="195" y="262"/>
                </a:lnTo>
                <a:lnTo>
                  <a:pt x="196" y="262"/>
                </a:lnTo>
                <a:lnTo>
                  <a:pt x="196" y="262"/>
                </a:lnTo>
                <a:lnTo>
                  <a:pt x="197" y="262"/>
                </a:lnTo>
                <a:lnTo>
                  <a:pt x="198" y="262"/>
                </a:lnTo>
                <a:lnTo>
                  <a:pt x="198" y="262"/>
                </a:lnTo>
                <a:lnTo>
                  <a:pt x="199" y="262"/>
                </a:lnTo>
                <a:lnTo>
                  <a:pt x="199" y="262"/>
                </a:lnTo>
                <a:lnTo>
                  <a:pt x="200" y="262"/>
                </a:lnTo>
                <a:lnTo>
                  <a:pt x="200" y="262"/>
                </a:lnTo>
                <a:lnTo>
                  <a:pt x="201" y="262"/>
                </a:lnTo>
                <a:lnTo>
                  <a:pt x="202" y="262"/>
                </a:lnTo>
                <a:lnTo>
                  <a:pt x="202" y="261"/>
                </a:lnTo>
                <a:lnTo>
                  <a:pt x="203" y="262"/>
                </a:lnTo>
                <a:lnTo>
                  <a:pt x="203" y="262"/>
                </a:lnTo>
                <a:lnTo>
                  <a:pt x="204" y="262"/>
                </a:lnTo>
                <a:lnTo>
                  <a:pt x="205" y="262"/>
                </a:lnTo>
                <a:lnTo>
                  <a:pt x="205" y="260"/>
                </a:lnTo>
                <a:lnTo>
                  <a:pt x="206" y="226"/>
                </a:lnTo>
                <a:lnTo>
                  <a:pt x="207" y="132"/>
                </a:lnTo>
                <a:lnTo>
                  <a:pt x="207" y="13"/>
                </a:lnTo>
                <a:lnTo>
                  <a:pt x="208" y="0"/>
                </a:lnTo>
                <a:lnTo>
                  <a:pt x="208" y="81"/>
                </a:lnTo>
                <a:lnTo>
                  <a:pt x="209" y="174"/>
                </a:lnTo>
                <a:lnTo>
                  <a:pt x="210" y="211"/>
                </a:lnTo>
                <a:lnTo>
                  <a:pt x="210" y="244"/>
                </a:lnTo>
                <a:lnTo>
                  <a:pt x="211" y="249"/>
                </a:lnTo>
                <a:lnTo>
                  <a:pt x="211" y="224"/>
                </a:lnTo>
                <a:lnTo>
                  <a:pt x="212" y="138"/>
                </a:lnTo>
                <a:lnTo>
                  <a:pt x="212" y="74"/>
                </a:lnTo>
                <a:lnTo>
                  <a:pt x="213" y="85"/>
                </a:lnTo>
                <a:lnTo>
                  <a:pt x="214" y="148"/>
                </a:lnTo>
                <a:lnTo>
                  <a:pt x="214" y="188"/>
                </a:lnTo>
                <a:lnTo>
                  <a:pt x="215" y="231"/>
                </a:lnTo>
                <a:lnTo>
                  <a:pt x="216" y="246"/>
                </a:lnTo>
                <a:lnTo>
                  <a:pt x="216" y="253"/>
                </a:lnTo>
                <a:lnTo>
                  <a:pt x="217" y="257"/>
                </a:lnTo>
                <a:lnTo>
                  <a:pt x="218" y="258"/>
                </a:lnTo>
                <a:lnTo>
                  <a:pt x="218" y="258"/>
                </a:lnTo>
                <a:lnTo>
                  <a:pt x="219" y="257"/>
                </a:lnTo>
                <a:lnTo>
                  <a:pt x="219" y="258"/>
                </a:lnTo>
                <a:lnTo>
                  <a:pt x="220" y="259"/>
                </a:lnTo>
                <a:lnTo>
                  <a:pt x="221" y="260"/>
                </a:lnTo>
                <a:lnTo>
                  <a:pt x="221" y="260"/>
                </a:lnTo>
                <a:lnTo>
                  <a:pt x="222" y="259"/>
                </a:lnTo>
                <a:lnTo>
                  <a:pt x="222" y="260"/>
                </a:lnTo>
                <a:lnTo>
                  <a:pt x="223" y="261"/>
                </a:lnTo>
                <a:lnTo>
                  <a:pt x="224" y="262"/>
                </a:lnTo>
                <a:lnTo>
                  <a:pt x="224" y="262"/>
                </a:lnTo>
                <a:lnTo>
                  <a:pt x="225" y="262"/>
                </a:lnTo>
                <a:lnTo>
                  <a:pt x="225" y="262"/>
                </a:lnTo>
                <a:lnTo>
                  <a:pt x="226" y="262"/>
                </a:lnTo>
                <a:lnTo>
                  <a:pt x="226" y="262"/>
                </a:lnTo>
                <a:lnTo>
                  <a:pt x="227" y="262"/>
                </a:lnTo>
                <a:lnTo>
                  <a:pt x="227" y="262"/>
                </a:lnTo>
                <a:lnTo>
                  <a:pt x="228" y="262"/>
                </a:lnTo>
                <a:lnTo>
                  <a:pt x="229" y="262"/>
                </a:lnTo>
                <a:lnTo>
                  <a:pt x="710" y="262"/>
                </a:lnTo>
              </a:path>
            </a:pathLst>
          </a:custGeom>
          <a:noFill/>
          <a:ln w="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17" name="Freeform 110"/>
          <p:cNvSpPr>
            <a:spLocks/>
          </p:cNvSpPr>
          <p:nvPr/>
        </p:nvSpPr>
        <p:spPr bwMode="auto">
          <a:xfrm>
            <a:off x="1311275" y="1179513"/>
            <a:ext cx="7215188" cy="4643438"/>
          </a:xfrm>
          <a:custGeom>
            <a:avLst/>
            <a:gdLst>
              <a:gd name="T0" fmla="*/ 0 w 710"/>
              <a:gd name="T1" fmla="*/ 457 h 457"/>
              <a:gd name="T2" fmla="*/ 0 w 710"/>
              <a:gd name="T3" fmla="*/ 457 h 457"/>
              <a:gd name="T4" fmla="*/ 195 w 710"/>
              <a:gd name="T5" fmla="*/ 457 h 457"/>
              <a:gd name="T6" fmla="*/ 195 w 710"/>
              <a:gd name="T7" fmla="*/ 457 h 457"/>
              <a:gd name="T8" fmla="*/ 196 w 710"/>
              <a:gd name="T9" fmla="*/ 457 h 457"/>
              <a:gd name="T10" fmla="*/ 196 w 710"/>
              <a:gd name="T11" fmla="*/ 457 h 457"/>
              <a:gd name="T12" fmla="*/ 197 w 710"/>
              <a:gd name="T13" fmla="*/ 457 h 457"/>
              <a:gd name="T14" fmla="*/ 198 w 710"/>
              <a:gd name="T15" fmla="*/ 457 h 457"/>
              <a:gd name="T16" fmla="*/ 198 w 710"/>
              <a:gd name="T17" fmla="*/ 457 h 457"/>
              <a:gd name="T18" fmla="*/ 199 w 710"/>
              <a:gd name="T19" fmla="*/ 457 h 457"/>
              <a:gd name="T20" fmla="*/ 199 w 710"/>
              <a:gd name="T21" fmla="*/ 457 h 457"/>
              <a:gd name="T22" fmla="*/ 200 w 710"/>
              <a:gd name="T23" fmla="*/ 457 h 457"/>
              <a:gd name="T24" fmla="*/ 200 w 710"/>
              <a:gd name="T25" fmla="*/ 457 h 457"/>
              <a:gd name="T26" fmla="*/ 201 w 710"/>
              <a:gd name="T27" fmla="*/ 457 h 457"/>
              <a:gd name="T28" fmla="*/ 202 w 710"/>
              <a:gd name="T29" fmla="*/ 457 h 457"/>
              <a:gd name="T30" fmla="*/ 202 w 710"/>
              <a:gd name="T31" fmla="*/ 457 h 457"/>
              <a:gd name="T32" fmla="*/ 203 w 710"/>
              <a:gd name="T33" fmla="*/ 457 h 457"/>
              <a:gd name="T34" fmla="*/ 203 w 710"/>
              <a:gd name="T35" fmla="*/ 457 h 457"/>
              <a:gd name="T36" fmla="*/ 204 w 710"/>
              <a:gd name="T37" fmla="*/ 457 h 457"/>
              <a:gd name="T38" fmla="*/ 205 w 710"/>
              <a:gd name="T39" fmla="*/ 457 h 457"/>
              <a:gd name="T40" fmla="*/ 205 w 710"/>
              <a:gd name="T41" fmla="*/ 451 h 457"/>
              <a:gd name="T42" fmla="*/ 206 w 710"/>
              <a:gd name="T43" fmla="*/ 397 h 457"/>
              <a:gd name="T44" fmla="*/ 207 w 710"/>
              <a:gd name="T45" fmla="*/ 239 h 457"/>
              <a:gd name="T46" fmla="*/ 207 w 710"/>
              <a:gd name="T47" fmla="*/ 63 h 457"/>
              <a:gd name="T48" fmla="*/ 208 w 710"/>
              <a:gd name="T49" fmla="*/ 0 h 457"/>
              <a:gd name="T50" fmla="*/ 208 w 710"/>
              <a:gd name="T51" fmla="*/ 173 h 457"/>
              <a:gd name="T52" fmla="*/ 209 w 710"/>
              <a:gd name="T53" fmla="*/ 317 h 457"/>
              <a:gd name="T54" fmla="*/ 210 w 710"/>
              <a:gd name="T55" fmla="*/ 386 h 457"/>
              <a:gd name="T56" fmla="*/ 210 w 710"/>
              <a:gd name="T57" fmla="*/ 418 h 457"/>
              <a:gd name="T58" fmla="*/ 211 w 710"/>
              <a:gd name="T59" fmla="*/ 431 h 457"/>
              <a:gd name="T60" fmla="*/ 211 w 710"/>
              <a:gd name="T61" fmla="*/ 390 h 457"/>
              <a:gd name="T62" fmla="*/ 212 w 710"/>
              <a:gd name="T63" fmla="*/ 280 h 457"/>
              <a:gd name="T64" fmla="*/ 212 w 710"/>
              <a:gd name="T65" fmla="*/ 181 h 457"/>
              <a:gd name="T66" fmla="*/ 213 w 710"/>
              <a:gd name="T67" fmla="*/ 157 h 457"/>
              <a:gd name="T68" fmla="*/ 214 w 710"/>
              <a:gd name="T69" fmla="*/ 266 h 457"/>
              <a:gd name="T70" fmla="*/ 214 w 710"/>
              <a:gd name="T71" fmla="*/ 332 h 457"/>
              <a:gd name="T72" fmla="*/ 215 w 710"/>
              <a:gd name="T73" fmla="*/ 404 h 457"/>
              <a:gd name="T74" fmla="*/ 216 w 710"/>
              <a:gd name="T75" fmla="*/ 432 h 457"/>
              <a:gd name="T76" fmla="*/ 216 w 710"/>
              <a:gd name="T77" fmla="*/ 445 h 457"/>
              <a:gd name="T78" fmla="*/ 217 w 710"/>
              <a:gd name="T79" fmla="*/ 448 h 457"/>
              <a:gd name="T80" fmla="*/ 218 w 710"/>
              <a:gd name="T81" fmla="*/ 448 h 457"/>
              <a:gd name="T82" fmla="*/ 218 w 710"/>
              <a:gd name="T83" fmla="*/ 451 h 457"/>
              <a:gd name="T84" fmla="*/ 219 w 710"/>
              <a:gd name="T85" fmla="*/ 452 h 457"/>
              <a:gd name="T86" fmla="*/ 219 w 710"/>
              <a:gd name="T87" fmla="*/ 453 h 457"/>
              <a:gd name="T88" fmla="*/ 220 w 710"/>
              <a:gd name="T89" fmla="*/ 452 h 457"/>
              <a:gd name="T90" fmla="*/ 221 w 710"/>
              <a:gd name="T91" fmla="*/ 452 h 457"/>
              <a:gd name="T92" fmla="*/ 221 w 710"/>
              <a:gd name="T93" fmla="*/ 454 h 457"/>
              <a:gd name="T94" fmla="*/ 222 w 710"/>
              <a:gd name="T95" fmla="*/ 453 h 457"/>
              <a:gd name="T96" fmla="*/ 222 w 710"/>
              <a:gd name="T97" fmla="*/ 454 h 457"/>
              <a:gd name="T98" fmla="*/ 223 w 710"/>
              <a:gd name="T99" fmla="*/ 454 h 457"/>
              <a:gd name="T100" fmla="*/ 224 w 710"/>
              <a:gd name="T101" fmla="*/ 457 h 457"/>
              <a:gd name="T102" fmla="*/ 224 w 710"/>
              <a:gd name="T103" fmla="*/ 457 h 457"/>
              <a:gd name="T104" fmla="*/ 225 w 710"/>
              <a:gd name="T105" fmla="*/ 457 h 457"/>
              <a:gd name="T106" fmla="*/ 225 w 710"/>
              <a:gd name="T107" fmla="*/ 457 h 457"/>
              <a:gd name="T108" fmla="*/ 226 w 710"/>
              <a:gd name="T109" fmla="*/ 457 h 457"/>
              <a:gd name="T110" fmla="*/ 226 w 710"/>
              <a:gd name="T111" fmla="*/ 457 h 457"/>
              <a:gd name="T112" fmla="*/ 227 w 710"/>
              <a:gd name="T113" fmla="*/ 457 h 457"/>
              <a:gd name="T114" fmla="*/ 227 w 710"/>
              <a:gd name="T115" fmla="*/ 457 h 457"/>
              <a:gd name="T116" fmla="*/ 228 w 710"/>
              <a:gd name="T117" fmla="*/ 457 h 457"/>
              <a:gd name="T118" fmla="*/ 229 w 710"/>
              <a:gd name="T119" fmla="*/ 457 h 457"/>
              <a:gd name="T120" fmla="*/ 710 w 710"/>
              <a:gd name="T121" fmla="*/ 45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10" h="457">
                <a:moveTo>
                  <a:pt x="0" y="457"/>
                </a:moveTo>
                <a:lnTo>
                  <a:pt x="0" y="457"/>
                </a:lnTo>
                <a:lnTo>
                  <a:pt x="195" y="457"/>
                </a:lnTo>
                <a:lnTo>
                  <a:pt x="195" y="457"/>
                </a:lnTo>
                <a:lnTo>
                  <a:pt x="196" y="457"/>
                </a:lnTo>
                <a:lnTo>
                  <a:pt x="196" y="457"/>
                </a:lnTo>
                <a:lnTo>
                  <a:pt x="197" y="457"/>
                </a:lnTo>
                <a:lnTo>
                  <a:pt x="198" y="457"/>
                </a:lnTo>
                <a:lnTo>
                  <a:pt x="198" y="457"/>
                </a:lnTo>
                <a:lnTo>
                  <a:pt x="199" y="457"/>
                </a:lnTo>
                <a:lnTo>
                  <a:pt x="199" y="457"/>
                </a:lnTo>
                <a:lnTo>
                  <a:pt x="200" y="457"/>
                </a:lnTo>
                <a:lnTo>
                  <a:pt x="200" y="457"/>
                </a:lnTo>
                <a:lnTo>
                  <a:pt x="201" y="457"/>
                </a:lnTo>
                <a:lnTo>
                  <a:pt x="202" y="457"/>
                </a:lnTo>
                <a:lnTo>
                  <a:pt x="202" y="457"/>
                </a:lnTo>
                <a:lnTo>
                  <a:pt x="203" y="457"/>
                </a:lnTo>
                <a:lnTo>
                  <a:pt x="203" y="457"/>
                </a:lnTo>
                <a:lnTo>
                  <a:pt x="204" y="457"/>
                </a:lnTo>
                <a:lnTo>
                  <a:pt x="205" y="457"/>
                </a:lnTo>
                <a:lnTo>
                  <a:pt x="205" y="451"/>
                </a:lnTo>
                <a:lnTo>
                  <a:pt x="206" y="397"/>
                </a:lnTo>
                <a:lnTo>
                  <a:pt x="207" y="239"/>
                </a:lnTo>
                <a:lnTo>
                  <a:pt x="207" y="63"/>
                </a:lnTo>
                <a:lnTo>
                  <a:pt x="208" y="0"/>
                </a:lnTo>
                <a:lnTo>
                  <a:pt x="208" y="173"/>
                </a:lnTo>
                <a:lnTo>
                  <a:pt x="209" y="317"/>
                </a:lnTo>
                <a:lnTo>
                  <a:pt x="210" y="386"/>
                </a:lnTo>
                <a:lnTo>
                  <a:pt x="210" y="418"/>
                </a:lnTo>
                <a:lnTo>
                  <a:pt x="211" y="431"/>
                </a:lnTo>
                <a:lnTo>
                  <a:pt x="211" y="390"/>
                </a:lnTo>
                <a:lnTo>
                  <a:pt x="212" y="280"/>
                </a:lnTo>
                <a:lnTo>
                  <a:pt x="212" y="181"/>
                </a:lnTo>
                <a:lnTo>
                  <a:pt x="213" y="157"/>
                </a:lnTo>
                <a:lnTo>
                  <a:pt x="214" y="266"/>
                </a:lnTo>
                <a:lnTo>
                  <a:pt x="214" y="332"/>
                </a:lnTo>
                <a:lnTo>
                  <a:pt x="215" y="404"/>
                </a:lnTo>
                <a:lnTo>
                  <a:pt x="216" y="432"/>
                </a:lnTo>
                <a:lnTo>
                  <a:pt x="216" y="445"/>
                </a:lnTo>
                <a:lnTo>
                  <a:pt x="217" y="448"/>
                </a:lnTo>
                <a:lnTo>
                  <a:pt x="218" y="448"/>
                </a:lnTo>
                <a:lnTo>
                  <a:pt x="218" y="451"/>
                </a:lnTo>
                <a:lnTo>
                  <a:pt x="219" y="452"/>
                </a:lnTo>
                <a:lnTo>
                  <a:pt x="219" y="453"/>
                </a:lnTo>
                <a:lnTo>
                  <a:pt x="220" y="452"/>
                </a:lnTo>
                <a:lnTo>
                  <a:pt x="221" y="452"/>
                </a:lnTo>
                <a:lnTo>
                  <a:pt x="221" y="454"/>
                </a:lnTo>
                <a:lnTo>
                  <a:pt x="222" y="453"/>
                </a:lnTo>
                <a:lnTo>
                  <a:pt x="222" y="454"/>
                </a:lnTo>
                <a:lnTo>
                  <a:pt x="223" y="454"/>
                </a:lnTo>
                <a:lnTo>
                  <a:pt x="224" y="457"/>
                </a:lnTo>
                <a:lnTo>
                  <a:pt x="224" y="457"/>
                </a:lnTo>
                <a:lnTo>
                  <a:pt x="225" y="457"/>
                </a:lnTo>
                <a:lnTo>
                  <a:pt x="225" y="457"/>
                </a:lnTo>
                <a:lnTo>
                  <a:pt x="226" y="457"/>
                </a:lnTo>
                <a:lnTo>
                  <a:pt x="226" y="457"/>
                </a:lnTo>
                <a:lnTo>
                  <a:pt x="227" y="457"/>
                </a:lnTo>
                <a:lnTo>
                  <a:pt x="227" y="457"/>
                </a:lnTo>
                <a:lnTo>
                  <a:pt x="228" y="457"/>
                </a:lnTo>
                <a:lnTo>
                  <a:pt x="229" y="457"/>
                </a:lnTo>
                <a:lnTo>
                  <a:pt x="710" y="457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18" name="Rectangle 111"/>
          <p:cNvSpPr>
            <a:spLocks noChangeArrowheads="1"/>
          </p:cNvSpPr>
          <p:nvPr/>
        </p:nvSpPr>
        <p:spPr bwMode="auto">
          <a:xfrm>
            <a:off x="3208338" y="1006476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5.99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9" name="Rectangle 112"/>
          <p:cNvSpPr>
            <a:spLocks noChangeArrowheads="1"/>
          </p:cNvSpPr>
          <p:nvPr/>
        </p:nvSpPr>
        <p:spPr bwMode="auto">
          <a:xfrm>
            <a:off x="3441700" y="2601913"/>
            <a:ext cx="4349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6.14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0" name="Line 113"/>
          <p:cNvSpPr>
            <a:spLocks noChangeShapeType="1"/>
          </p:cNvSpPr>
          <p:nvPr/>
        </p:nvSpPr>
        <p:spPr bwMode="auto">
          <a:xfrm flipH="1">
            <a:off x="3476625" y="2703513"/>
            <a:ext cx="50800" cy="508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26" name="TextBox 10325"/>
          <p:cNvSpPr txBox="1"/>
          <p:nvPr/>
        </p:nvSpPr>
        <p:spPr>
          <a:xfrm>
            <a:off x="3502026" y="3435857"/>
            <a:ext cx="2189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Right Peak: Festuclavin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1B4F2C-DEC2-4F30-990C-A9415453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FC39-74DD-4408-A7B6-5999439DD81F}" type="slidenum">
              <a:rPr lang="de-AT" smtClean="0"/>
              <a:t>9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B6F1CA-EDFF-467A-A95E-B3910C22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2963863" cy="365125"/>
          </a:xfrm>
        </p:spPr>
        <p:txBody>
          <a:bodyPr/>
          <a:lstStyle/>
          <a:p>
            <a:r>
              <a:rPr lang="de-AT"/>
              <a:t>Ezekiel et al. Frontiers in Microbiology</a:t>
            </a:r>
            <a:endParaRPr lang="de-AT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263448C-76AD-40CF-8EDF-A55D615DB0CA}"/>
              </a:ext>
            </a:extLst>
          </p:cNvPr>
          <p:cNvSpPr txBox="1"/>
          <p:nvPr/>
        </p:nvSpPr>
        <p:spPr>
          <a:xfrm>
            <a:off x="3450077" y="1251417"/>
            <a:ext cx="3490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Left peak: Possibly pyroclavin (Nielsen)</a:t>
            </a:r>
          </a:p>
        </p:txBody>
      </p:sp>
    </p:spTree>
    <p:extLst>
      <p:ext uri="{BB962C8B-B14F-4D97-AF65-F5344CB8AC3E}">
        <p14:creationId xmlns:p14="http://schemas.microsoft.com/office/powerpoint/2010/main" val="131819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1409</Words>
  <Application>Microsoft Office PowerPoint</Application>
  <PresentationFormat>On-screen Show (4:3)</PresentationFormat>
  <Paragraphs>601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IFA-Tulln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5500</dc:creator>
  <cp:lastModifiedBy>Prof FBioM</cp:lastModifiedBy>
  <cp:revision>42</cp:revision>
  <dcterms:created xsi:type="dcterms:W3CDTF">2019-10-30T09:28:30Z</dcterms:created>
  <dcterms:modified xsi:type="dcterms:W3CDTF">2020-01-02T20:56:35Z</dcterms:modified>
</cp:coreProperties>
</file>