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59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3064-AB41-4798-BAAE-07DD7F72FEF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983-1367-4714-A6A4-8C3C8EBA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3064-AB41-4798-BAAE-07DD7F72FEF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983-1367-4714-A6A4-8C3C8EBA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4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3064-AB41-4798-BAAE-07DD7F72FEF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983-1367-4714-A6A4-8C3C8EBA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7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3064-AB41-4798-BAAE-07DD7F72FEF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983-1367-4714-A6A4-8C3C8EBA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3064-AB41-4798-BAAE-07DD7F72FEF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983-1367-4714-A6A4-8C3C8EBA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7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3064-AB41-4798-BAAE-07DD7F72FEF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983-1367-4714-A6A4-8C3C8EBA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5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3064-AB41-4798-BAAE-07DD7F72FEF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983-1367-4714-A6A4-8C3C8EBA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1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3064-AB41-4798-BAAE-07DD7F72FEF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983-1367-4714-A6A4-8C3C8EBA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6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3064-AB41-4798-BAAE-07DD7F72FEF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983-1367-4714-A6A4-8C3C8EBA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3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3064-AB41-4798-BAAE-07DD7F72FEF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983-1367-4714-A6A4-8C3C8EBA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3064-AB41-4798-BAAE-07DD7F72FEF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5983-1367-4714-A6A4-8C3C8EBA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76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73064-AB41-4798-BAAE-07DD7F72FEF0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E5983-1367-4714-A6A4-8C3C8EBAF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957" y="0"/>
            <a:ext cx="299808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23" y="0"/>
            <a:ext cx="2418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Supplementary Figure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64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8"/>
          <a:stretch/>
        </p:blipFill>
        <p:spPr>
          <a:xfrm>
            <a:off x="2368731" y="357052"/>
            <a:ext cx="6845599" cy="63637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23" y="0"/>
            <a:ext cx="2418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Supplementary Figure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72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90" y="0"/>
            <a:ext cx="752702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23" y="0"/>
            <a:ext cx="2418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Supplementary Figure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1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582" y="0"/>
            <a:ext cx="699683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23" y="0"/>
            <a:ext cx="2418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Supplementary Figure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5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66" y="1847850"/>
            <a:ext cx="5878068" cy="3162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23" y="0"/>
            <a:ext cx="2418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Supplementary Figure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9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56" y="1213104"/>
            <a:ext cx="3828288" cy="44317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23" y="0"/>
            <a:ext cx="2418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Supplementary Figure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6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09" y="0"/>
            <a:ext cx="94939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723" y="0"/>
            <a:ext cx="2418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Supplementary Figure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40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azmalali</dc:creator>
  <cp:lastModifiedBy>azmalali</cp:lastModifiedBy>
  <cp:revision>1</cp:revision>
  <dcterms:created xsi:type="dcterms:W3CDTF">2020-06-01T19:19:50Z</dcterms:created>
  <dcterms:modified xsi:type="dcterms:W3CDTF">2020-06-01T19:24:05Z</dcterms:modified>
</cp:coreProperties>
</file>