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>
        <p:scale>
          <a:sx n="130" d="100"/>
          <a:sy n="130" d="100"/>
        </p:scale>
        <p:origin x="2504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0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95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93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20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24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208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60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54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03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75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21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C441C-A09C-4252-AC31-23EA8A29C0EE}" type="datetimeFigureOut">
              <a:rPr lang="en-GB" smtClean="0"/>
              <a:t>19/05/2020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D26EF-7F51-42BB-950A-F0C02CC5ED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37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28520C1-6F94-5A47-B0EF-482F0B9F4CF5}"/>
              </a:ext>
            </a:extLst>
          </p:cNvPr>
          <p:cNvGrpSpPr/>
          <p:nvPr/>
        </p:nvGrpSpPr>
        <p:grpSpPr>
          <a:xfrm>
            <a:off x="266899" y="14304"/>
            <a:ext cx="6254340" cy="5370235"/>
            <a:chOff x="266899" y="14304"/>
            <a:chExt cx="6254340" cy="537023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B620BBA-3E8E-438B-AB29-2C73A34C0E37}"/>
                </a:ext>
              </a:extLst>
            </p:cNvPr>
            <p:cNvGrpSpPr/>
            <p:nvPr/>
          </p:nvGrpSpPr>
          <p:grpSpPr>
            <a:xfrm>
              <a:off x="316361" y="414068"/>
              <a:ext cx="6204878" cy="4970471"/>
              <a:chOff x="178338" y="0"/>
              <a:chExt cx="6204878" cy="4970471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5061A2-B97C-471B-8133-3DD9CDF82B1B}"/>
                  </a:ext>
                </a:extLst>
              </p:cNvPr>
              <p:cNvSpPr txBox="1"/>
              <p:nvPr/>
            </p:nvSpPr>
            <p:spPr>
              <a:xfrm>
                <a:off x="320515" y="3770142"/>
                <a:ext cx="593656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Supplementary Figure 3      </a:t>
                </a:r>
                <a:r>
                  <a:rPr lang="en-GB" dirty="0"/>
                  <a:t>Real-Time PCR Measurements of Total Bacterial (A) and Streptococcal (B) 16S Sequences in Whole Blood. There are no significant differences between health and periodontitis</a:t>
                </a:r>
              </a:p>
            </p:txBody>
          </p:sp>
          <p:graphicFrame>
            <p:nvGraphicFramePr>
              <p:cNvPr id="7" name="Object 6">
                <a:extLst>
                  <a:ext uri="{FF2B5EF4-FFF2-40B4-BE49-F238E27FC236}">
                    <a16:creationId xmlns:a16="http://schemas.microsoft.com/office/drawing/2014/main" id="{605339CA-7F38-44AB-A4A1-7B40518A27A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47082621"/>
                  </p:ext>
                </p:extLst>
              </p:nvPr>
            </p:nvGraphicFramePr>
            <p:xfrm>
              <a:off x="178338" y="0"/>
              <a:ext cx="3085367" cy="3515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8" r:id="rId3" imgW="4582727" imgH="5223314" progId="">
                      <p:embed/>
                    </p:oleObj>
                  </mc:Choice>
                  <mc:Fallback>
                    <p:oleObj r:id="rId3" imgW="4582727" imgH="5223314" progId="">
                      <p:embed/>
                      <p:pic>
                        <p:nvPicPr>
                          <p:cNvPr id="7" name="Object 6">
                            <a:extLst>
                              <a:ext uri="{FF2B5EF4-FFF2-40B4-BE49-F238E27FC236}">
                                <a16:creationId xmlns:a16="http://schemas.microsoft.com/office/drawing/2014/main" id="{605339CA-7F38-44AB-A4A1-7B40518A27A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8338" y="0"/>
                            <a:ext cx="3085367" cy="3515137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" name="Object 7">
                <a:extLst>
                  <a:ext uri="{FF2B5EF4-FFF2-40B4-BE49-F238E27FC236}">
                    <a16:creationId xmlns:a16="http://schemas.microsoft.com/office/drawing/2014/main" id="{8C27EA2E-BF7D-4485-AE38-D32801F8560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55735783"/>
                  </p:ext>
                </p:extLst>
              </p:nvPr>
            </p:nvGraphicFramePr>
            <p:xfrm>
              <a:off x="3263705" y="0"/>
              <a:ext cx="3119511" cy="3515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9" r:id="rId5" imgW="4354041" imgH="5488748" progId="">
                      <p:embed/>
                    </p:oleObj>
                  </mc:Choice>
                  <mc:Fallback>
                    <p:oleObj r:id="rId5" imgW="4354041" imgH="5488748" progId="">
                      <p:embed/>
                      <p:pic>
                        <p:nvPicPr>
                          <p:cNvPr id="8" name="Object 7">
                            <a:extLst>
                              <a:ext uri="{FF2B5EF4-FFF2-40B4-BE49-F238E27FC236}">
                                <a16:creationId xmlns:a16="http://schemas.microsoft.com/office/drawing/2014/main" id="{8C27EA2E-BF7D-4485-AE38-D32801F8560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63705" y="0"/>
                            <a:ext cx="3119511" cy="3515137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D99EDF3-BC18-7040-96AF-0B10F96B2A45}"/>
                </a:ext>
              </a:extLst>
            </p:cNvPr>
            <p:cNvSpPr txBox="1"/>
            <p:nvPr/>
          </p:nvSpPr>
          <p:spPr>
            <a:xfrm>
              <a:off x="266899" y="14304"/>
              <a:ext cx="33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C7106BF-5635-9C40-9C0D-C1784B69E5B1}"/>
                </a:ext>
              </a:extLst>
            </p:cNvPr>
            <p:cNvSpPr txBox="1"/>
            <p:nvPr/>
          </p:nvSpPr>
          <p:spPr>
            <a:xfrm>
              <a:off x="3732320" y="14304"/>
              <a:ext cx="33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8337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34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Emery</dc:creator>
  <cp:lastModifiedBy>David Emery</cp:lastModifiedBy>
  <cp:revision>3</cp:revision>
  <dcterms:created xsi:type="dcterms:W3CDTF">2019-12-03T12:20:03Z</dcterms:created>
  <dcterms:modified xsi:type="dcterms:W3CDTF">2020-05-19T15:06:35Z</dcterms:modified>
</cp:coreProperties>
</file>