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42DB5-E7FB-A145-A21A-3C9F2F53CC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BF9000-7793-5445-8A8B-FF3D0576E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FADFE-0844-5A44-8855-C0BD9F625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2E465-72A2-B04F-B539-498FCD379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57AA3-BEB6-E543-B1E9-B61A6D7C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3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3E287-660F-2840-BD76-159FDADF7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D942C2-A46E-7D4A-99DF-F9370DDEB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06094-615C-D34B-83D6-3D8728E86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8D2BB-2174-2044-8854-9D864C1E5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595EE-76A9-D04D-9B67-F388703FB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6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B3534F-7EB3-0B4D-A7AB-FA63157FDF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3B225-4AC8-924F-80FA-7201D1EB1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984DA-BC22-D448-8FF0-505F43C68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51126-239B-D547-BBD2-F2734F5F2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0056C-8602-7F4C-8F8C-5BC3A5AA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2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F66BD-018E-A849-8AFC-FF5E519D2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170CA-5D0B-8047-8C5D-523FB8639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AF4AD-462B-DE49-A57E-F7D6F9ABF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F819F-D823-DF45-BB06-F301A8B80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97879-09DC-814F-BC74-86D4C00E7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41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1D16B-E835-434A-ADB5-CCECAEFE9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0380E-CBAF-FB43-9B6C-88B9C09E5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479F1-601F-FE4A-B488-A8CE7B08A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712AB-F082-6844-8B2F-4F9C44B19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A4400-8B0C-8540-9D65-CCDDC4D70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1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EEDD7-6DF7-114B-BBCC-C131B4754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C6E2B-81F2-4D45-B621-B84FFC6DF5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75D0B-4CE7-A74F-9B96-FFC5A7719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ABEFA-8ABE-3A41-B9CD-F1581887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A5A3DF-7B89-EC45-8022-2CA721CCE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F6DEA-1936-2A49-A25F-358E3C61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2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FD6B4-3A1E-FE4B-A1EF-99779B17E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BE1B0-DB7E-D545-818D-01FA95260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568F8-4134-0845-899E-65C9BB3D67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D34B92-E1EF-1C4F-95B7-FEC1114A5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A09B8-B57C-FB43-A1B9-123E4C605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D52A3-7815-AA4D-9799-070428526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711C80-D6D5-0742-A86B-45F0C5E8B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257C8-5E85-624D-9675-1357E0D3C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6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4D784-7F89-624F-9EC5-3AA6702DA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92CD08-B78B-3146-A391-99B86A317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7E0983-EE6E-0A42-B19C-D2AB4A7F9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08D2F3-E179-5E40-AA6A-2F4490B76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3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7B733-7EF9-7441-B3C8-EEBF85FF4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3A795-1329-2647-88AC-BEC04F188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C73F70-F684-CF45-951F-644B0583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7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CE537-4596-F64F-A2D8-63A926FED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D3572-7737-F243-8670-8397F9C05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4154F-2A7B-5148-A408-3158054C6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0F524-2F54-DB40-8D7E-BE9F82B4F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B4AD4-0580-874B-A207-EF7F30A8D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112E4-3033-CE47-9A5A-BBAF6C336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9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7F849-9B90-024B-BBCF-488C88D61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EF0FF-58B9-FC40-A25F-7D4B326BF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49D4C-8263-6044-BC87-52AEEFE04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A2844-367D-2F4F-B5D8-F021494A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7FC73E-2BD8-C244-99AD-4CC6EF463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7B542-006E-2A4F-894E-ACC481B75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9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F37FA-D3BF-2248-88EA-A2D8F81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81583-794A-0740-9499-7E798B57B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6C08A-4EF6-864C-A0E6-A5877F6B2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5CCF5-32BF-8C4C-BE24-5EABD73B96BE}" type="datetimeFigureOut">
              <a:rPr lang="en-US" smtClean="0"/>
              <a:t>5/21/20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8231B-061A-3F43-B2EF-10D74D691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A0E1E-6D32-8B42-819B-58F252B1C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F1E6F-F1BC-F44A-B983-2CFB8A01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0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009C153-52EE-204B-ADA0-54F7B349F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704" y="751379"/>
            <a:ext cx="7884521" cy="23000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7DA5CA-06C5-7742-A14F-CB72F8258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04" y="4124639"/>
            <a:ext cx="7872759" cy="120764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59B5D05-B10D-1F4F-812D-C878799034D2}"/>
              </a:ext>
            </a:extLst>
          </p:cNvPr>
          <p:cNvGrpSpPr/>
          <p:nvPr/>
        </p:nvGrpSpPr>
        <p:grpSpPr>
          <a:xfrm>
            <a:off x="-1" y="369870"/>
            <a:ext cx="4198707" cy="3149030"/>
            <a:chOff x="-1" y="369870"/>
            <a:chExt cx="4198707" cy="3149030"/>
          </a:xfrm>
        </p:grpSpPr>
        <p:pic>
          <p:nvPicPr>
            <p:cNvPr id="1032" name="Picture 8" descr="/var/folders/rl/074g4r396tg3mbn0213r4w7m0000gp/T/com.microsoft.Powerpoint/WebArchiveCopyPasteTempFiles/observed_speciescol_1_row_51_ave.png">
              <a:extLst>
                <a:ext uri="{FF2B5EF4-FFF2-40B4-BE49-F238E27FC236}">
                  <a16:creationId xmlns:a16="http://schemas.microsoft.com/office/drawing/2014/main" id="{1B6409C3-578C-0E41-96E0-5A75FA1E17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69870"/>
              <a:ext cx="4198706" cy="3149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/var/folders/rl/074g4r396tg3mbn0213r4w7m0000gp/T/com.microsoft.Powerpoint/WebArchiveCopyPasteTempFiles/observed_speciescol_1_row_60_ave.png">
              <a:extLst>
                <a:ext uri="{FF2B5EF4-FFF2-40B4-BE49-F238E27FC236}">
                  <a16:creationId xmlns:a16="http://schemas.microsoft.com/office/drawing/2014/main" id="{8F01374F-1600-7541-B88E-E740803DEC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9870"/>
              <a:ext cx="4198706" cy="3149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E510410-E9C6-F14F-9A32-39F7CFB77A6B}"/>
                </a:ext>
              </a:extLst>
            </p:cNvPr>
            <p:cNvSpPr/>
            <p:nvPr/>
          </p:nvSpPr>
          <p:spPr>
            <a:xfrm>
              <a:off x="2487825" y="2853915"/>
              <a:ext cx="12416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FCC688"/>
                  </a:solidFill>
                  <a:effectLst/>
                </a:rPr>
                <a:t>■ </a:t>
              </a:r>
              <a:r>
                <a:rPr lang="en-GB" sz="1400" b="1" dirty="0">
                  <a:effectLst/>
                </a:rPr>
                <a:t>WBC</a:t>
              </a:r>
              <a:r>
                <a:rPr lang="en-GB" sz="1400" dirty="0">
                  <a:solidFill>
                    <a:srgbClr val="80C99B"/>
                  </a:solidFill>
                  <a:effectLst/>
                </a:rPr>
                <a:t>■ </a:t>
              </a:r>
              <a:r>
                <a:rPr lang="en-GB" sz="1400" b="1" dirty="0">
                  <a:effectLst/>
                </a:rPr>
                <a:t>WBP</a:t>
              </a:r>
              <a:endParaRPr lang="en-US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BA0310-9D70-2C42-841A-16C06F360860}"/>
                </a:ext>
              </a:extLst>
            </p:cNvPr>
            <p:cNvSpPr txBox="1"/>
            <p:nvPr/>
          </p:nvSpPr>
          <p:spPr>
            <a:xfrm>
              <a:off x="942652" y="2851850"/>
              <a:ext cx="2591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Molysis Samples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DD420E2-196B-4649-ABE0-EF092F8B6A2C}"/>
              </a:ext>
            </a:extLst>
          </p:cNvPr>
          <p:cNvGrpSpPr/>
          <p:nvPr/>
        </p:nvGrpSpPr>
        <p:grpSpPr>
          <a:xfrm>
            <a:off x="-1" y="3853912"/>
            <a:ext cx="4198706" cy="3183886"/>
            <a:chOff x="-1" y="3853912"/>
            <a:chExt cx="3924728" cy="294354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28D247-1287-7B43-827A-92DFCD5CC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" y="3853912"/>
              <a:ext cx="3924728" cy="294354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6CA200-C75A-0B4F-96F9-C17211BB6BE3}"/>
                </a:ext>
              </a:extLst>
            </p:cNvPr>
            <p:cNvSpPr txBox="1"/>
            <p:nvPr/>
          </p:nvSpPr>
          <p:spPr>
            <a:xfrm>
              <a:off x="809086" y="6002945"/>
              <a:ext cx="27252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Total DNA (PCI-Extracted) Samples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BCF316-C986-F54F-9C66-8742507B1188}"/>
              </a:ext>
            </a:extLst>
          </p:cNvPr>
          <p:cNvCxnSpPr/>
          <p:nvPr/>
        </p:nvCxnSpPr>
        <p:spPr>
          <a:xfrm flipV="1">
            <a:off x="-1" y="3582610"/>
            <a:ext cx="12192000" cy="1045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DB11C58-6562-B144-B7D8-F646B65E0B01}"/>
              </a:ext>
            </a:extLst>
          </p:cNvPr>
          <p:cNvSpPr txBox="1"/>
          <p:nvPr/>
        </p:nvSpPr>
        <p:spPr>
          <a:xfrm>
            <a:off x="2487825" y="-21168"/>
            <a:ext cx="7173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2</a:t>
            </a:r>
            <a:r>
              <a:rPr lang="en-US" b="1"/>
              <a:t>: Alpha-rarefaction </a:t>
            </a:r>
            <a:r>
              <a:rPr lang="en-US" b="1" dirty="0"/>
              <a:t>and Alpha-diversity Indices</a:t>
            </a:r>
          </a:p>
        </p:txBody>
      </p:sp>
    </p:spTree>
    <p:extLst>
      <p:ext uri="{BB962C8B-B14F-4D97-AF65-F5344CB8AC3E}">
        <p14:creationId xmlns:p14="http://schemas.microsoft.com/office/powerpoint/2010/main" val="820845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22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Emery</dc:creator>
  <cp:lastModifiedBy>David Emery</cp:lastModifiedBy>
  <cp:revision>8</cp:revision>
  <dcterms:created xsi:type="dcterms:W3CDTF">2020-05-14T23:30:17Z</dcterms:created>
  <dcterms:modified xsi:type="dcterms:W3CDTF">2020-05-21T12:58:39Z</dcterms:modified>
</cp:coreProperties>
</file>