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1FF6A5-22C1-4ECD-8574-045A42BBF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6E8FECA-F7CD-43AF-9271-2D14396B6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E4BBAF8-5571-4783-A598-88DEACA9C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075F233-813B-4476-BB42-C35875A97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AE722C2-B648-4EFE-BB8B-84BB5180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025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3E4444-261E-4D67-B2B3-6E8204EE3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1EDD055-B1BE-4B47-8DCE-5D53ED210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E70CD-4307-46BB-8576-0E377600E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1173D9B-291D-4CDF-AC1B-B82910E8A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24A00BC-D848-48D3-B7C7-CC88E5F6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80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112F656-1501-4469-A9CC-446EDD532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087BD12-9AE3-4576-802F-D55FF19AD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ECC82D1-A242-4869-9880-FA54E2BC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8AD3FD-ED93-4A68-932A-7FB95F7E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734213A-AFA1-4465-8CBD-5D7BA04B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43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60E93-B506-46E2-9BC8-E3CD46FA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CEBE25F-4E01-41FA-87A8-B9F5FE8DF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738EEE7-31FC-4EBA-8E7F-03285DEF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36613F-4841-4BB8-8728-71E59434C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B78BA26-E399-4B32-933A-EEB6D2B3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097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E2378-779E-4326-8F19-6D366FC7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56C8600-926F-4DEF-A298-FE8D8FA27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6C502E8-07C7-48A2-A323-DBEB4D77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8460C55-2F66-411A-89AD-27DB65C3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3314994-3842-4B9D-B46F-2BB22F8A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102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C7533B-DE19-470F-BEB7-A2EA093B3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FE554C8-8544-4246-B5AC-5B9176C040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235294F-2BA6-402F-A19B-80D31DE95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DF4CE8B-C18A-42BA-BEA4-3A6C557FD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5B6C3AF-9E04-43DD-B250-4EE9D23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9B3EAC6-5659-4D55-A12F-3058D004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585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DB810E-5122-4873-9EB4-11F98E66A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9056B77-526F-4788-8D6F-1E2A7601E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D98AE51-DCBF-46E2-BBF3-17818C7D0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18736D6-B2D0-4061-A00B-BC63BB7BE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5F25119-77AA-4A74-B565-7A0B57391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7F1FBFF-6EC1-4558-8DCD-49FF1BFF3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E396041-20A9-4BE2-8CC9-99BD17756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EBA07F7-EC75-4840-BE94-674A05220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754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5ECE2-958F-4A27-95B2-23871E055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ECCAB48-DBEB-4B6A-AB6A-537CBDA5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4B33D07-D182-4B43-AE67-4FDAE796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799A90B-BCFF-4555-AABC-2ED29038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536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932FA123-B34C-4C11-AC48-B1058E8BC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B6E0C66-6A93-4D9C-8081-70E2F5BD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EE0378F-106B-45E1-8E27-B75D61CFC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843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3F217-4AD9-4130-A695-3ECCA9237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8B80FE-9692-478E-B2AB-1D66B28E3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1278003-F578-49C0-989B-E2F669C00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558311C-DCA0-424B-91AB-D4067E82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BE7E283-0016-48EE-A751-C888C4AB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558B00E-73C1-4093-9700-8C6C065B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59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0FBD5E-F8E9-4CBB-9178-9B9EFA7AE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78F5C5B-FC9D-471D-ADC7-6050F8EC1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1F2B50B-9F35-45B8-9CDC-E3749A9A20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1221587-5DFA-4F25-B4FA-3C060662D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2303FE1-527E-452A-AFE7-2A4FF216A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95AF55-1655-4E68-928A-7413053C6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27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1939E83-651E-4DD7-9295-DB6CCE23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A01FA8-8F1A-4200-9443-12FA14FC3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22F02EF-2C3E-4AAC-96A6-8C2756224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854F6-121A-42CE-BDCD-B9F2B31B4AC0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178BBF7-F1FB-4899-B368-107F0500E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0C3D2FE-5555-408E-8E39-75CA128F6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EE60-7D74-42F0-8F88-281C0D19C91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03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E83C317F-4A40-4826-9C00-4A6B6A442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718" y="1187836"/>
            <a:ext cx="9362084" cy="459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9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Orebo Holmström</dc:creator>
  <cp:lastModifiedBy>Morten Orebo Holmström</cp:lastModifiedBy>
  <cp:revision>1</cp:revision>
  <dcterms:created xsi:type="dcterms:W3CDTF">2020-11-10T14:02:42Z</dcterms:created>
  <dcterms:modified xsi:type="dcterms:W3CDTF">2020-11-10T14:03:10Z</dcterms:modified>
</cp:coreProperties>
</file>