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9" d="100"/>
          <a:sy n="79" d="100"/>
        </p:scale>
        <p:origin x="33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5788E-3499-44FC-B12C-0FCCFAFA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837093-D7D0-4448-AD04-1882C38F8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7ECF72-5F38-49EB-90DB-4B23DEAF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F9903F-FD47-4CE2-B08C-6268C67F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FF3035-7E20-4665-93CF-89A2E4F5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CB47E-6182-4C42-88D0-57CF3AD6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63260A3-7400-4286-8FA5-BDC90EB44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963C6-22F0-408A-B64E-E6603EF2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69D45A-3DA2-49C3-87C6-552BAA33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A47CC0-FEA4-4AA3-A703-F65B4CFA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673E582-0303-4BF9-978F-2A510C4EA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648B73D-B2B0-49AE-A665-1EA235DF3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D47A94-064F-4612-B4BE-A87AE113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C42C0F-CE35-4B12-A01F-29EEECC9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7F880E-E87F-44D4-ACD6-57782DF9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2EC97-24C8-43F9-8C82-AE02FB8A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06253A-FF7C-4FB2-9A37-82382FBD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EB90B3-34AF-4EE4-B91E-2930C551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93CEBB-4E3A-4AA7-9A62-3153F46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8CAFF2-962B-4AA3-BB28-1AD1F7B3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5B2F2-1A61-421C-B393-17B1D16C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9606F5-CB1A-4803-B925-294D108CB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19FD0E-3359-4865-A7E6-AF6CA604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C9D986-9183-4720-AD22-3C7CFF6D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BCB0BF-5D89-4157-A3F4-1E72B604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63B07-20F5-44D5-B1E3-CCF41530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EBB207-4887-48FB-B1F6-4F3FC61E7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8B3AE79-C6D0-48E7-841F-122B9CC50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CD1A51-45E1-4111-AA6D-88AEBE70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272F91-23E9-4A64-8F9E-085340A5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2AF10C5-BA6E-4626-8EB2-B31BCC24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53D6A-D7FD-48F7-98AA-5CB9B9B4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4BE1F6-901A-4571-9946-9E75F7BF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B982B4C-46B4-4B1E-B2F0-416DEEDCC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9D0B053-E8F1-41F0-AA3C-1124240BC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F7BD460-C88A-489B-97CD-C34C9481B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2296722-2867-40A8-B395-1571F5B5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A0B2C88-C618-4F19-8E65-ED2EACB5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0C4394-E8C4-44B3-8560-9EA97EF7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7AD09-965A-44D3-849A-5C860875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50F8A69-115D-4316-A055-F66012FF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ADBFEDA-44EA-405D-95C2-B89D7B9A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AFC759D-AD52-4893-A428-734A4772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34823EE-512E-44C6-A949-AF11C4FA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5AF24CD-24D9-4F19-BFDF-7ED9D4E7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F4682E-C6F3-4CCC-916A-F968F38B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8E851-5EED-47C6-B9A5-37A9F991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46F45B-E4CB-4861-A132-2E3AEEA1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08552B-7DDA-4FB1-BDF4-D1438C5DD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7EE252B-F5DE-4482-B089-508331E3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6E47E9-1472-4603-982E-BE42E751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0577F8-8901-4E12-8169-9A42944B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F5237-CD70-4A14-AE91-1A57B2B2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3CD28BC-A66E-4BE9-B097-AB508A909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08E402-7B0E-48E4-90AB-F820F263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B8FCDFB-6734-4359-9DAA-F4A3A2A5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9A0911-833A-4796-B80C-34DD4016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818C56-F278-4F9B-B7C5-656DBD67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76633EB-D9F6-47E4-9C40-3DF5A074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38469D-4E5E-4E05-983F-12399C2BB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8D6A24-7ABC-49EB-8318-6D6BAC030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2548-E7C0-4BE3-B412-A4E81BF8C34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092042-9F1A-491F-94DB-F476A83D1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BD06DE-1809-47C5-8A0F-26A690EFE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106E-EC61-421A-93E7-92711A5C6B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B56D2-995E-44F3-804A-463D93D0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63AAB3-683E-4A51-AF17-08394FE0D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78D8A94-2262-4AF6-B841-083B411B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95" t="13519" r="2084" b="21481"/>
          <a:stretch/>
        </p:blipFill>
        <p:spPr>
          <a:xfrm>
            <a:off x="94299" y="592137"/>
            <a:ext cx="12003401" cy="494506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706B811-859F-4B7D-A432-FC4E2BEC9474}"/>
              </a:ext>
            </a:extLst>
          </p:cNvPr>
          <p:cNvSpPr txBox="1"/>
          <p:nvPr/>
        </p:nvSpPr>
        <p:spPr>
          <a:xfrm>
            <a:off x="166025" y="6200487"/>
            <a:ext cx="491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T </a:t>
            </a:r>
            <a:r>
              <a:rPr lang="da-DK" sz="3200" dirty="0" err="1"/>
              <a:t>diff</a:t>
            </a:r>
            <a:r>
              <a:rPr lang="da-DK" sz="3200" dirty="0"/>
              <a:t> panel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0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7660F-7796-41E2-A4AB-FECC569A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C3B86DF-F936-47CF-81A7-9EE9FA0B0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3" r="11111" b="7963"/>
          <a:stretch/>
        </p:blipFill>
        <p:spPr>
          <a:xfrm>
            <a:off x="38546" y="0"/>
            <a:ext cx="10064976" cy="559602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8C46707-6865-4CBF-83F4-15C9AAEC0079}"/>
              </a:ext>
            </a:extLst>
          </p:cNvPr>
          <p:cNvSpPr txBox="1"/>
          <p:nvPr/>
        </p:nvSpPr>
        <p:spPr>
          <a:xfrm>
            <a:off x="121605" y="6123543"/>
            <a:ext cx="3707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T </a:t>
            </a:r>
            <a:r>
              <a:rPr lang="da-DK" sz="3600" dirty="0" err="1"/>
              <a:t>exhaustion</a:t>
            </a:r>
            <a:r>
              <a:rPr lang="da-DK" sz="3600" dirty="0"/>
              <a:t> panel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921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EB143-D597-4880-9B53-89C39E7D1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943282-9AAB-410D-AE5D-5C3047D56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7C5D1C9-41E0-49B1-8F3E-92E5AFF72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r="2315" b="6852"/>
          <a:stretch/>
        </p:blipFill>
        <p:spPr>
          <a:xfrm>
            <a:off x="65121" y="152400"/>
            <a:ext cx="11719134" cy="598453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A517D61-E317-413C-9442-E22983B4DE3E}"/>
              </a:ext>
            </a:extLst>
          </p:cNvPr>
          <p:cNvSpPr txBox="1"/>
          <p:nvPr/>
        </p:nvSpPr>
        <p:spPr>
          <a:xfrm>
            <a:off x="0" y="6273225"/>
            <a:ext cx="36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Myeloid</a:t>
            </a:r>
            <a:r>
              <a:rPr lang="da-DK" sz="3200" dirty="0"/>
              <a:t> panel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392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Handlos Grauslund</dc:creator>
  <cp:lastModifiedBy>Morten Orebo Holmström</cp:lastModifiedBy>
  <cp:revision>3</cp:revision>
  <dcterms:created xsi:type="dcterms:W3CDTF">2020-11-20T12:47:55Z</dcterms:created>
  <dcterms:modified xsi:type="dcterms:W3CDTF">2020-12-02T11:14:25Z</dcterms:modified>
</cp:coreProperties>
</file>