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12050" cy="50577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>
        <p:scale>
          <a:sx n="69" d="100"/>
          <a:sy n="69" d="100"/>
        </p:scale>
        <p:origin x="1683" y="9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404" y="827743"/>
            <a:ext cx="6385243" cy="1760855"/>
          </a:xfrm>
        </p:spPr>
        <p:txBody>
          <a:bodyPr anchor="b"/>
          <a:lstStyle>
            <a:lvl1pPr algn="ctr">
              <a:defRPr sz="4425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9006" y="2656503"/>
            <a:ext cx="5634038" cy="1221124"/>
          </a:xfrm>
        </p:spPr>
        <p:txBody>
          <a:bodyPr/>
          <a:lstStyle>
            <a:lvl1pPr marL="0" indent="0" algn="ctr">
              <a:buNone/>
              <a:defRPr sz="1770"/>
            </a:lvl1pPr>
            <a:lvl2pPr marL="337185" indent="0" algn="ctr">
              <a:buNone/>
              <a:defRPr sz="1475"/>
            </a:lvl2pPr>
            <a:lvl3pPr marL="674370" indent="0" algn="ctr">
              <a:buNone/>
              <a:defRPr sz="1328"/>
            </a:lvl3pPr>
            <a:lvl4pPr marL="1011555" indent="0" algn="ctr">
              <a:buNone/>
              <a:defRPr sz="1180"/>
            </a:lvl4pPr>
            <a:lvl5pPr marL="1348740" indent="0" algn="ctr">
              <a:buNone/>
              <a:defRPr sz="1180"/>
            </a:lvl5pPr>
            <a:lvl6pPr marL="1685925" indent="0" algn="ctr">
              <a:buNone/>
              <a:defRPr sz="1180"/>
            </a:lvl6pPr>
            <a:lvl7pPr marL="2023110" indent="0" algn="ctr">
              <a:buNone/>
              <a:defRPr sz="1180"/>
            </a:lvl7pPr>
            <a:lvl8pPr marL="2360295" indent="0" algn="ctr">
              <a:buNone/>
              <a:defRPr sz="1180"/>
            </a:lvl8pPr>
            <a:lvl9pPr marL="2697480" indent="0" algn="ctr">
              <a:buNone/>
              <a:defRPr sz="118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20FE-E95B-48A1-A359-34FD1A99DDCD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95AC-7299-4D5D-9A52-9491CB380A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2182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20FE-E95B-48A1-A359-34FD1A99DDCD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95AC-7299-4D5D-9A52-9491CB380A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89614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75811" y="269279"/>
            <a:ext cx="1619786" cy="4286231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6454" y="269279"/>
            <a:ext cx="4765457" cy="4286231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20FE-E95B-48A1-A359-34FD1A99DDCD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95AC-7299-4D5D-9A52-9491CB380A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6492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20FE-E95B-48A1-A359-34FD1A99DDCD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95AC-7299-4D5D-9A52-9491CB380A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6432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541" y="1260933"/>
            <a:ext cx="6479143" cy="2103894"/>
          </a:xfrm>
        </p:spPr>
        <p:txBody>
          <a:bodyPr anchor="b"/>
          <a:lstStyle>
            <a:lvl1pPr>
              <a:defRPr sz="4425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41" y="3384730"/>
            <a:ext cx="6479143" cy="1106388"/>
          </a:xfrm>
        </p:spPr>
        <p:txBody>
          <a:bodyPr/>
          <a:lstStyle>
            <a:lvl1pPr marL="0" indent="0">
              <a:buNone/>
              <a:defRPr sz="1770">
                <a:solidFill>
                  <a:schemeClr val="tx1"/>
                </a:solidFill>
              </a:defRPr>
            </a:lvl1pPr>
            <a:lvl2pPr marL="337185" indent="0">
              <a:buNone/>
              <a:defRPr sz="1475">
                <a:solidFill>
                  <a:schemeClr val="tx1">
                    <a:tint val="75000"/>
                  </a:schemeClr>
                </a:solidFill>
              </a:defRPr>
            </a:lvl2pPr>
            <a:lvl3pPr marL="674370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3pPr>
            <a:lvl4pPr marL="1011555" indent="0">
              <a:buNone/>
              <a:defRPr sz="1180">
                <a:solidFill>
                  <a:schemeClr val="tx1">
                    <a:tint val="75000"/>
                  </a:schemeClr>
                </a:solidFill>
              </a:defRPr>
            </a:lvl4pPr>
            <a:lvl5pPr marL="1348740" indent="0">
              <a:buNone/>
              <a:defRPr sz="1180">
                <a:solidFill>
                  <a:schemeClr val="tx1">
                    <a:tint val="75000"/>
                  </a:schemeClr>
                </a:solidFill>
              </a:defRPr>
            </a:lvl5pPr>
            <a:lvl6pPr marL="1685925" indent="0">
              <a:buNone/>
              <a:defRPr sz="1180">
                <a:solidFill>
                  <a:schemeClr val="tx1">
                    <a:tint val="75000"/>
                  </a:schemeClr>
                </a:solidFill>
              </a:defRPr>
            </a:lvl6pPr>
            <a:lvl7pPr marL="2023110" indent="0">
              <a:buNone/>
              <a:defRPr sz="1180">
                <a:solidFill>
                  <a:schemeClr val="tx1">
                    <a:tint val="75000"/>
                  </a:schemeClr>
                </a:solidFill>
              </a:defRPr>
            </a:lvl7pPr>
            <a:lvl8pPr marL="2360295" indent="0">
              <a:buNone/>
              <a:defRPr sz="1180">
                <a:solidFill>
                  <a:schemeClr val="tx1">
                    <a:tint val="75000"/>
                  </a:schemeClr>
                </a:solidFill>
              </a:defRPr>
            </a:lvl8pPr>
            <a:lvl9pPr marL="2697480" indent="0">
              <a:buNone/>
              <a:defRPr sz="11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20FE-E95B-48A1-A359-34FD1A99DDCD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95AC-7299-4D5D-9A52-9491CB380A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9331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6454" y="1346398"/>
            <a:ext cx="3192621" cy="3209112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2975" y="1346398"/>
            <a:ext cx="3192621" cy="3209112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20FE-E95B-48A1-A359-34FD1A99DDCD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95AC-7299-4D5D-9A52-9491CB380A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8807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432" y="269281"/>
            <a:ext cx="6479143" cy="97760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433" y="1239858"/>
            <a:ext cx="3177949" cy="607635"/>
          </a:xfrm>
        </p:spPr>
        <p:txBody>
          <a:bodyPr anchor="b"/>
          <a:lstStyle>
            <a:lvl1pPr marL="0" indent="0">
              <a:buNone/>
              <a:defRPr sz="1770" b="1"/>
            </a:lvl1pPr>
            <a:lvl2pPr marL="337185" indent="0">
              <a:buNone/>
              <a:defRPr sz="1475" b="1"/>
            </a:lvl2pPr>
            <a:lvl3pPr marL="674370" indent="0">
              <a:buNone/>
              <a:defRPr sz="1328" b="1"/>
            </a:lvl3pPr>
            <a:lvl4pPr marL="1011555" indent="0">
              <a:buNone/>
              <a:defRPr sz="1180" b="1"/>
            </a:lvl4pPr>
            <a:lvl5pPr marL="1348740" indent="0">
              <a:buNone/>
              <a:defRPr sz="1180" b="1"/>
            </a:lvl5pPr>
            <a:lvl6pPr marL="1685925" indent="0">
              <a:buNone/>
              <a:defRPr sz="1180" b="1"/>
            </a:lvl6pPr>
            <a:lvl7pPr marL="2023110" indent="0">
              <a:buNone/>
              <a:defRPr sz="1180" b="1"/>
            </a:lvl7pPr>
            <a:lvl8pPr marL="2360295" indent="0">
              <a:buNone/>
              <a:defRPr sz="1180" b="1"/>
            </a:lvl8pPr>
            <a:lvl9pPr marL="2697480" indent="0">
              <a:buNone/>
              <a:defRPr sz="118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433" y="1847493"/>
            <a:ext cx="3177949" cy="2717384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02976" y="1239858"/>
            <a:ext cx="3193600" cy="607635"/>
          </a:xfrm>
        </p:spPr>
        <p:txBody>
          <a:bodyPr anchor="b"/>
          <a:lstStyle>
            <a:lvl1pPr marL="0" indent="0">
              <a:buNone/>
              <a:defRPr sz="1770" b="1"/>
            </a:lvl1pPr>
            <a:lvl2pPr marL="337185" indent="0">
              <a:buNone/>
              <a:defRPr sz="1475" b="1"/>
            </a:lvl2pPr>
            <a:lvl3pPr marL="674370" indent="0">
              <a:buNone/>
              <a:defRPr sz="1328" b="1"/>
            </a:lvl3pPr>
            <a:lvl4pPr marL="1011555" indent="0">
              <a:buNone/>
              <a:defRPr sz="1180" b="1"/>
            </a:lvl4pPr>
            <a:lvl5pPr marL="1348740" indent="0">
              <a:buNone/>
              <a:defRPr sz="1180" b="1"/>
            </a:lvl5pPr>
            <a:lvl6pPr marL="1685925" indent="0">
              <a:buNone/>
              <a:defRPr sz="1180" b="1"/>
            </a:lvl6pPr>
            <a:lvl7pPr marL="2023110" indent="0">
              <a:buNone/>
              <a:defRPr sz="1180" b="1"/>
            </a:lvl7pPr>
            <a:lvl8pPr marL="2360295" indent="0">
              <a:buNone/>
              <a:defRPr sz="1180" b="1"/>
            </a:lvl8pPr>
            <a:lvl9pPr marL="2697480" indent="0">
              <a:buNone/>
              <a:defRPr sz="118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02976" y="1847493"/>
            <a:ext cx="3193600" cy="2717384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20FE-E95B-48A1-A359-34FD1A99DDCD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95AC-7299-4D5D-9A52-9491CB380A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51085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20FE-E95B-48A1-A359-34FD1A99DDCD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95AC-7299-4D5D-9A52-9491CB380A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75388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20FE-E95B-48A1-A359-34FD1A99DDCD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95AC-7299-4D5D-9A52-9491CB380A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4831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432" y="337185"/>
            <a:ext cx="2422832" cy="1180148"/>
          </a:xfrm>
        </p:spPr>
        <p:txBody>
          <a:bodyPr anchor="b"/>
          <a:lstStyle>
            <a:lvl1pPr>
              <a:defRPr sz="236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600" y="728227"/>
            <a:ext cx="3802975" cy="3594298"/>
          </a:xfrm>
        </p:spPr>
        <p:txBody>
          <a:bodyPr/>
          <a:lstStyle>
            <a:lvl1pPr>
              <a:defRPr sz="2360"/>
            </a:lvl1pPr>
            <a:lvl2pPr>
              <a:defRPr sz="2065"/>
            </a:lvl2pPr>
            <a:lvl3pPr>
              <a:defRPr sz="1770"/>
            </a:lvl3pPr>
            <a:lvl4pPr>
              <a:defRPr sz="1475"/>
            </a:lvl4pPr>
            <a:lvl5pPr>
              <a:defRPr sz="1475"/>
            </a:lvl5pPr>
            <a:lvl6pPr>
              <a:defRPr sz="1475"/>
            </a:lvl6pPr>
            <a:lvl7pPr>
              <a:defRPr sz="1475"/>
            </a:lvl7pPr>
            <a:lvl8pPr>
              <a:defRPr sz="1475"/>
            </a:lvl8pPr>
            <a:lvl9pPr>
              <a:defRPr sz="1475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7432" y="1517333"/>
            <a:ext cx="2422832" cy="2811046"/>
          </a:xfrm>
        </p:spPr>
        <p:txBody>
          <a:bodyPr/>
          <a:lstStyle>
            <a:lvl1pPr marL="0" indent="0">
              <a:buNone/>
              <a:defRPr sz="1180"/>
            </a:lvl1pPr>
            <a:lvl2pPr marL="337185" indent="0">
              <a:buNone/>
              <a:defRPr sz="1033"/>
            </a:lvl2pPr>
            <a:lvl3pPr marL="674370" indent="0">
              <a:buNone/>
              <a:defRPr sz="885"/>
            </a:lvl3pPr>
            <a:lvl4pPr marL="1011555" indent="0">
              <a:buNone/>
              <a:defRPr sz="738"/>
            </a:lvl4pPr>
            <a:lvl5pPr marL="1348740" indent="0">
              <a:buNone/>
              <a:defRPr sz="738"/>
            </a:lvl5pPr>
            <a:lvl6pPr marL="1685925" indent="0">
              <a:buNone/>
              <a:defRPr sz="738"/>
            </a:lvl6pPr>
            <a:lvl7pPr marL="2023110" indent="0">
              <a:buNone/>
              <a:defRPr sz="738"/>
            </a:lvl7pPr>
            <a:lvl8pPr marL="2360295" indent="0">
              <a:buNone/>
              <a:defRPr sz="738"/>
            </a:lvl8pPr>
            <a:lvl9pPr marL="2697480" indent="0">
              <a:buNone/>
              <a:defRPr sz="738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20FE-E95B-48A1-A359-34FD1A99DDCD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95AC-7299-4D5D-9A52-9491CB380A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8734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432" y="337185"/>
            <a:ext cx="2422832" cy="1180148"/>
          </a:xfrm>
        </p:spPr>
        <p:txBody>
          <a:bodyPr anchor="b"/>
          <a:lstStyle>
            <a:lvl1pPr>
              <a:defRPr sz="236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93600" y="728227"/>
            <a:ext cx="3802975" cy="3594298"/>
          </a:xfrm>
        </p:spPr>
        <p:txBody>
          <a:bodyPr anchor="t"/>
          <a:lstStyle>
            <a:lvl1pPr marL="0" indent="0">
              <a:buNone/>
              <a:defRPr sz="2360"/>
            </a:lvl1pPr>
            <a:lvl2pPr marL="337185" indent="0">
              <a:buNone/>
              <a:defRPr sz="2065"/>
            </a:lvl2pPr>
            <a:lvl3pPr marL="674370" indent="0">
              <a:buNone/>
              <a:defRPr sz="1770"/>
            </a:lvl3pPr>
            <a:lvl4pPr marL="1011555" indent="0">
              <a:buNone/>
              <a:defRPr sz="1475"/>
            </a:lvl4pPr>
            <a:lvl5pPr marL="1348740" indent="0">
              <a:buNone/>
              <a:defRPr sz="1475"/>
            </a:lvl5pPr>
            <a:lvl6pPr marL="1685925" indent="0">
              <a:buNone/>
              <a:defRPr sz="1475"/>
            </a:lvl6pPr>
            <a:lvl7pPr marL="2023110" indent="0">
              <a:buNone/>
              <a:defRPr sz="1475"/>
            </a:lvl7pPr>
            <a:lvl8pPr marL="2360295" indent="0">
              <a:buNone/>
              <a:defRPr sz="1475"/>
            </a:lvl8pPr>
            <a:lvl9pPr marL="2697480" indent="0">
              <a:buNone/>
              <a:defRPr sz="1475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7432" y="1517333"/>
            <a:ext cx="2422832" cy="2811046"/>
          </a:xfrm>
        </p:spPr>
        <p:txBody>
          <a:bodyPr/>
          <a:lstStyle>
            <a:lvl1pPr marL="0" indent="0">
              <a:buNone/>
              <a:defRPr sz="1180"/>
            </a:lvl1pPr>
            <a:lvl2pPr marL="337185" indent="0">
              <a:buNone/>
              <a:defRPr sz="1033"/>
            </a:lvl2pPr>
            <a:lvl3pPr marL="674370" indent="0">
              <a:buNone/>
              <a:defRPr sz="885"/>
            </a:lvl3pPr>
            <a:lvl4pPr marL="1011555" indent="0">
              <a:buNone/>
              <a:defRPr sz="738"/>
            </a:lvl4pPr>
            <a:lvl5pPr marL="1348740" indent="0">
              <a:buNone/>
              <a:defRPr sz="738"/>
            </a:lvl5pPr>
            <a:lvl6pPr marL="1685925" indent="0">
              <a:buNone/>
              <a:defRPr sz="738"/>
            </a:lvl6pPr>
            <a:lvl7pPr marL="2023110" indent="0">
              <a:buNone/>
              <a:defRPr sz="738"/>
            </a:lvl7pPr>
            <a:lvl8pPr marL="2360295" indent="0">
              <a:buNone/>
              <a:defRPr sz="738"/>
            </a:lvl8pPr>
            <a:lvl9pPr marL="2697480" indent="0">
              <a:buNone/>
              <a:defRPr sz="738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20FE-E95B-48A1-A359-34FD1A99DDCD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95AC-7299-4D5D-9A52-9491CB380A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1718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6454" y="269281"/>
            <a:ext cx="6479143" cy="977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454" y="1346398"/>
            <a:ext cx="6479143" cy="3209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54" y="4687809"/>
            <a:ext cx="1690211" cy="2692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620FE-E95B-48A1-A359-34FD1A99DDCD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88367" y="4687809"/>
            <a:ext cx="2535317" cy="2692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05385" y="4687809"/>
            <a:ext cx="1690211" cy="2692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495AC-7299-4D5D-9A52-9491CB380A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49373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74370" rtl="0" eaLnBrk="1" latinLnBrk="0" hangingPunct="1">
        <a:lnSpc>
          <a:spcPct val="90000"/>
        </a:lnSpc>
        <a:spcBef>
          <a:spcPct val="0"/>
        </a:spcBef>
        <a:buNone/>
        <a:defRPr sz="32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593" indent="-168593" algn="l" defTabSz="67437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065" kern="1200">
          <a:solidFill>
            <a:schemeClr val="tx1"/>
          </a:solidFill>
          <a:latin typeface="+mn-lt"/>
          <a:ea typeface="+mn-ea"/>
          <a:cs typeface="+mn-cs"/>
        </a:defRPr>
      </a:lvl1pPr>
      <a:lvl2pPr marL="505778" indent="-168593" algn="l" defTabSz="67437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770" kern="1200">
          <a:solidFill>
            <a:schemeClr val="tx1"/>
          </a:solidFill>
          <a:latin typeface="+mn-lt"/>
          <a:ea typeface="+mn-ea"/>
          <a:cs typeface="+mn-cs"/>
        </a:defRPr>
      </a:lvl2pPr>
      <a:lvl3pPr marL="842963" indent="-168593" algn="l" defTabSz="67437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475" kern="1200">
          <a:solidFill>
            <a:schemeClr val="tx1"/>
          </a:solidFill>
          <a:latin typeface="+mn-lt"/>
          <a:ea typeface="+mn-ea"/>
          <a:cs typeface="+mn-cs"/>
        </a:defRPr>
      </a:lvl3pPr>
      <a:lvl4pPr marL="1180148" indent="-168593" algn="l" defTabSz="67437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8" kern="1200">
          <a:solidFill>
            <a:schemeClr val="tx1"/>
          </a:solidFill>
          <a:latin typeface="+mn-lt"/>
          <a:ea typeface="+mn-ea"/>
          <a:cs typeface="+mn-cs"/>
        </a:defRPr>
      </a:lvl4pPr>
      <a:lvl5pPr marL="1517333" indent="-168593" algn="l" defTabSz="67437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8" kern="1200">
          <a:solidFill>
            <a:schemeClr val="tx1"/>
          </a:solidFill>
          <a:latin typeface="+mn-lt"/>
          <a:ea typeface="+mn-ea"/>
          <a:cs typeface="+mn-cs"/>
        </a:defRPr>
      </a:lvl5pPr>
      <a:lvl6pPr marL="1854518" indent="-168593" algn="l" defTabSz="67437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8" kern="1200">
          <a:solidFill>
            <a:schemeClr val="tx1"/>
          </a:solidFill>
          <a:latin typeface="+mn-lt"/>
          <a:ea typeface="+mn-ea"/>
          <a:cs typeface="+mn-cs"/>
        </a:defRPr>
      </a:lvl6pPr>
      <a:lvl7pPr marL="2191703" indent="-168593" algn="l" defTabSz="67437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8" kern="1200">
          <a:solidFill>
            <a:schemeClr val="tx1"/>
          </a:solidFill>
          <a:latin typeface="+mn-lt"/>
          <a:ea typeface="+mn-ea"/>
          <a:cs typeface="+mn-cs"/>
        </a:defRPr>
      </a:lvl7pPr>
      <a:lvl8pPr marL="2528888" indent="-168593" algn="l" defTabSz="67437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8" kern="1200">
          <a:solidFill>
            <a:schemeClr val="tx1"/>
          </a:solidFill>
          <a:latin typeface="+mn-lt"/>
          <a:ea typeface="+mn-ea"/>
          <a:cs typeface="+mn-cs"/>
        </a:defRPr>
      </a:lvl8pPr>
      <a:lvl9pPr marL="2866073" indent="-168593" algn="l" defTabSz="674370" rtl="0" eaLnBrk="1" latinLnBrk="0" hangingPunct="1">
        <a:lnSpc>
          <a:spcPct val="90000"/>
        </a:lnSpc>
        <a:spcBef>
          <a:spcPts val="369"/>
        </a:spcBef>
        <a:buFont typeface="Arial" panose="020B0604020202020204" pitchFamily="34" charset="0"/>
        <a:buChar char="•"/>
        <a:defRPr sz="13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4370" rtl="0" eaLnBrk="1" latinLnBrk="0" hangingPunct="1">
        <a:defRPr sz="1328" kern="1200">
          <a:solidFill>
            <a:schemeClr val="tx1"/>
          </a:solidFill>
          <a:latin typeface="+mn-lt"/>
          <a:ea typeface="+mn-ea"/>
          <a:cs typeface="+mn-cs"/>
        </a:defRPr>
      </a:lvl1pPr>
      <a:lvl2pPr marL="337185" algn="l" defTabSz="674370" rtl="0" eaLnBrk="1" latinLnBrk="0" hangingPunct="1">
        <a:defRPr sz="1328" kern="1200">
          <a:solidFill>
            <a:schemeClr val="tx1"/>
          </a:solidFill>
          <a:latin typeface="+mn-lt"/>
          <a:ea typeface="+mn-ea"/>
          <a:cs typeface="+mn-cs"/>
        </a:defRPr>
      </a:lvl2pPr>
      <a:lvl3pPr marL="674370" algn="l" defTabSz="674370" rtl="0" eaLnBrk="1" latinLnBrk="0" hangingPunct="1">
        <a:defRPr sz="1328" kern="1200">
          <a:solidFill>
            <a:schemeClr val="tx1"/>
          </a:solidFill>
          <a:latin typeface="+mn-lt"/>
          <a:ea typeface="+mn-ea"/>
          <a:cs typeface="+mn-cs"/>
        </a:defRPr>
      </a:lvl3pPr>
      <a:lvl4pPr marL="1011555" algn="l" defTabSz="674370" rtl="0" eaLnBrk="1" latinLnBrk="0" hangingPunct="1">
        <a:defRPr sz="1328" kern="1200">
          <a:solidFill>
            <a:schemeClr val="tx1"/>
          </a:solidFill>
          <a:latin typeface="+mn-lt"/>
          <a:ea typeface="+mn-ea"/>
          <a:cs typeface="+mn-cs"/>
        </a:defRPr>
      </a:lvl4pPr>
      <a:lvl5pPr marL="1348740" algn="l" defTabSz="674370" rtl="0" eaLnBrk="1" latinLnBrk="0" hangingPunct="1">
        <a:defRPr sz="1328" kern="1200">
          <a:solidFill>
            <a:schemeClr val="tx1"/>
          </a:solidFill>
          <a:latin typeface="+mn-lt"/>
          <a:ea typeface="+mn-ea"/>
          <a:cs typeface="+mn-cs"/>
        </a:defRPr>
      </a:lvl5pPr>
      <a:lvl6pPr marL="1685925" algn="l" defTabSz="674370" rtl="0" eaLnBrk="1" latinLnBrk="0" hangingPunct="1">
        <a:defRPr sz="1328" kern="1200">
          <a:solidFill>
            <a:schemeClr val="tx1"/>
          </a:solidFill>
          <a:latin typeface="+mn-lt"/>
          <a:ea typeface="+mn-ea"/>
          <a:cs typeface="+mn-cs"/>
        </a:defRPr>
      </a:lvl6pPr>
      <a:lvl7pPr marL="2023110" algn="l" defTabSz="674370" rtl="0" eaLnBrk="1" latinLnBrk="0" hangingPunct="1">
        <a:defRPr sz="1328" kern="1200">
          <a:solidFill>
            <a:schemeClr val="tx1"/>
          </a:solidFill>
          <a:latin typeface="+mn-lt"/>
          <a:ea typeface="+mn-ea"/>
          <a:cs typeface="+mn-cs"/>
        </a:defRPr>
      </a:lvl7pPr>
      <a:lvl8pPr marL="2360295" algn="l" defTabSz="674370" rtl="0" eaLnBrk="1" latinLnBrk="0" hangingPunct="1">
        <a:defRPr sz="1328" kern="1200">
          <a:solidFill>
            <a:schemeClr val="tx1"/>
          </a:solidFill>
          <a:latin typeface="+mn-lt"/>
          <a:ea typeface="+mn-ea"/>
          <a:cs typeface="+mn-cs"/>
        </a:defRPr>
      </a:lvl8pPr>
      <a:lvl9pPr marL="2697480" algn="l" defTabSz="674370" rtl="0" eaLnBrk="1" latinLnBrk="0" hangingPunct="1">
        <a:defRPr sz="13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9E8981F3-ED0B-4108-B53A-F543568EF4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268" t="10717" r="4345" b="14477"/>
          <a:stretch/>
        </p:blipFill>
        <p:spPr>
          <a:xfrm>
            <a:off x="4313303" y="648660"/>
            <a:ext cx="2041238" cy="1745673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CC8F4FD1-C627-4B7C-83A5-0B59DA34AD5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268" t="10185" r="4345" b="15010"/>
          <a:stretch/>
        </p:blipFill>
        <p:spPr>
          <a:xfrm>
            <a:off x="1468504" y="678300"/>
            <a:ext cx="2041238" cy="1745673"/>
          </a:xfrm>
          <a:prstGeom prst="rect">
            <a:avLst/>
          </a:prstGeom>
        </p:spPr>
      </p:pic>
      <p:sp>
        <p:nvSpPr>
          <p:cNvPr id="7" name="Tekstfelt 6">
            <a:extLst>
              <a:ext uri="{FF2B5EF4-FFF2-40B4-BE49-F238E27FC236}">
                <a16:creationId xmlns:a16="http://schemas.microsoft.com/office/drawing/2014/main" id="{76D7BA7E-BAC4-42BA-8642-866017D3FFE5}"/>
              </a:ext>
            </a:extLst>
          </p:cNvPr>
          <p:cNvSpPr txBox="1"/>
          <p:nvPr/>
        </p:nvSpPr>
        <p:spPr>
          <a:xfrm>
            <a:off x="1644923" y="721559"/>
            <a:ext cx="7594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/>
              <a:t>0.2%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5EA12F75-69CA-4926-93C2-15F363A92DFC}"/>
              </a:ext>
            </a:extLst>
          </p:cNvPr>
          <p:cNvSpPr txBox="1"/>
          <p:nvPr/>
        </p:nvSpPr>
        <p:spPr>
          <a:xfrm>
            <a:off x="2457723" y="721559"/>
            <a:ext cx="7594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/>
              <a:t>2.7%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DA5781A8-1B28-4B64-B0F9-A8376E5C6262}"/>
              </a:ext>
            </a:extLst>
          </p:cNvPr>
          <p:cNvSpPr txBox="1"/>
          <p:nvPr/>
        </p:nvSpPr>
        <p:spPr>
          <a:xfrm>
            <a:off x="2962717" y="2116196"/>
            <a:ext cx="7594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/>
              <a:t>1.2%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55A54235-F264-4AAA-8F64-DA21CDC3E7CA}"/>
              </a:ext>
            </a:extLst>
          </p:cNvPr>
          <p:cNvSpPr txBox="1"/>
          <p:nvPr/>
        </p:nvSpPr>
        <p:spPr>
          <a:xfrm>
            <a:off x="4489722" y="624080"/>
            <a:ext cx="7594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/>
              <a:t>0.1%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B6BEF557-0B7F-4F4F-B9B7-9190E14C8D9D}"/>
              </a:ext>
            </a:extLst>
          </p:cNvPr>
          <p:cNvSpPr txBox="1"/>
          <p:nvPr/>
        </p:nvSpPr>
        <p:spPr>
          <a:xfrm>
            <a:off x="5302522" y="624080"/>
            <a:ext cx="7594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/>
              <a:t>0.0%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55010B80-73BB-4A66-90BD-4B369DC5CABA}"/>
              </a:ext>
            </a:extLst>
          </p:cNvPr>
          <p:cNvSpPr txBox="1"/>
          <p:nvPr/>
        </p:nvSpPr>
        <p:spPr>
          <a:xfrm>
            <a:off x="5807516" y="2018717"/>
            <a:ext cx="7594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/>
              <a:t>0.3%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D36DE686-280C-4738-91DA-F3CA498B63EF}"/>
              </a:ext>
            </a:extLst>
          </p:cNvPr>
          <p:cNvSpPr txBox="1"/>
          <p:nvPr/>
        </p:nvSpPr>
        <p:spPr>
          <a:xfrm>
            <a:off x="1604908" y="309393"/>
            <a:ext cx="19545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b="1" u="sng" dirty="0"/>
              <a:t>CALRLong36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89DFDBD-CF46-459F-880E-428B0FBA416F}"/>
              </a:ext>
            </a:extLst>
          </p:cNvPr>
          <p:cNvSpPr txBox="1"/>
          <p:nvPr/>
        </p:nvSpPr>
        <p:spPr>
          <a:xfrm rot="16200000">
            <a:off x="996293" y="2060147"/>
            <a:ext cx="7594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b="1" dirty="0"/>
              <a:t>TNF-</a:t>
            </a:r>
            <a:r>
              <a:rPr lang="da-DK" sz="1100" b="1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8171F21C-C6E8-4665-BB8E-7672B88C5E9B}"/>
              </a:ext>
            </a:extLst>
          </p:cNvPr>
          <p:cNvSpPr txBox="1"/>
          <p:nvPr/>
        </p:nvSpPr>
        <p:spPr>
          <a:xfrm>
            <a:off x="1385840" y="2420978"/>
            <a:ext cx="7594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b="1" dirty="0"/>
              <a:t>IFN-</a:t>
            </a:r>
            <a:r>
              <a:rPr lang="da-DK" sz="1100" b="1" dirty="0">
                <a:latin typeface="Symbol" panose="05050102010706020507" pitchFamily="18" charset="2"/>
              </a:rPr>
              <a:t>g</a:t>
            </a:r>
          </a:p>
        </p:txBody>
      </p:sp>
      <p:cxnSp>
        <p:nvCxnSpPr>
          <p:cNvPr id="16" name="Lige pilforbindelse 15">
            <a:extLst>
              <a:ext uri="{FF2B5EF4-FFF2-40B4-BE49-F238E27FC236}">
                <a16:creationId xmlns:a16="http://schemas.microsoft.com/office/drawing/2014/main" id="{2F9D2939-5338-46D3-ACCE-A6FDD92B297C}"/>
              </a:ext>
            </a:extLst>
          </p:cNvPr>
          <p:cNvCxnSpPr>
            <a:cxnSpLocks/>
          </p:cNvCxnSpPr>
          <p:nvPr/>
        </p:nvCxnSpPr>
        <p:spPr>
          <a:xfrm flipV="1">
            <a:off x="1445205" y="1942849"/>
            <a:ext cx="0" cy="53816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Lige pilforbindelse 16">
            <a:extLst>
              <a:ext uri="{FF2B5EF4-FFF2-40B4-BE49-F238E27FC236}">
                <a16:creationId xmlns:a16="http://schemas.microsoft.com/office/drawing/2014/main" id="{58D34ADA-EA52-4891-8B2A-F38E90DE04CE}"/>
              </a:ext>
            </a:extLst>
          </p:cNvPr>
          <p:cNvCxnSpPr>
            <a:cxnSpLocks/>
          </p:cNvCxnSpPr>
          <p:nvPr/>
        </p:nvCxnSpPr>
        <p:spPr>
          <a:xfrm>
            <a:off x="1430095" y="2481011"/>
            <a:ext cx="59271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4ED8B27A-DF8F-494A-AA41-F7F3BECE4E56}"/>
              </a:ext>
            </a:extLst>
          </p:cNvPr>
          <p:cNvSpPr txBox="1"/>
          <p:nvPr/>
        </p:nvSpPr>
        <p:spPr>
          <a:xfrm rot="16200000">
            <a:off x="3829984" y="2033501"/>
            <a:ext cx="7594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b="1" dirty="0"/>
              <a:t>TNF-</a:t>
            </a:r>
            <a:r>
              <a:rPr lang="da-DK" sz="1100" b="1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3073CD1E-1333-4FEC-B16C-5D15F496189E}"/>
              </a:ext>
            </a:extLst>
          </p:cNvPr>
          <p:cNvSpPr txBox="1"/>
          <p:nvPr/>
        </p:nvSpPr>
        <p:spPr>
          <a:xfrm>
            <a:off x="4219531" y="2394332"/>
            <a:ext cx="7594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b="1" dirty="0"/>
              <a:t>IFN-</a:t>
            </a:r>
            <a:r>
              <a:rPr lang="da-DK" sz="1100" b="1" dirty="0">
                <a:latin typeface="Symbol" panose="05050102010706020507" pitchFamily="18" charset="2"/>
              </a:rPr>
              <a:t>g</a:t>
            </a:r>
          </a:p>
        </p:txBody>
      </p:sp>
      <p:cxnSp>
        <p:nvCxnSpPr>
          <p:cNvPr id="20" name="Lige pilforbindelse 19">
            <a:extLst>
              <a:ext uri="{FF2B5EF4-FFF2-40B4-BE49-F238E27FC236}">
                <a16:creationId xmlns:a16="http://schemas.microsoft.com/office/drawing/2014/main" id="{C7782E53-89F0-4788-AF10-D420A2199C84}"/>
              </a:ext>
            </a:extLst>
          </p:cNvPr>
          <p:cNvCxnSpPr>
            <a:cxnSpLocks/>
          </p:cNvCxnSpPr>
          <p:nvPr/>
        </p:nvCxnSpPr>
        <p:spPr>
          <a:xfrm flipV="1">
            <a:off x="4278896" y="1916203"/>
            <a:ext cx="0" cy="53816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Lige pilforbindelse 20">
            <a:extLst>
              <a:ext uri="{FF2B5EF4-FFF2-40B4-BE49-F238E27FC236}">
                <a16:creationId xmlns:a16="http://schemas.microsoft.com/office/drawing/2014/main" id="{3E8FA455-B511-4CF4-A91E-EC32ACC8B3ED}"/>
              </a:ext>
            </a:extLst>
          </p:cNvPr>
          <p:cNvCxnSpPr>
            <a:cxnSpLocks/>
          </p:cNvCxnSpPr>
          <p:nvPr/>
        </p:nvCxnSpPr>
        <p:spPr>
          <a:xfrm>
            <a:off x="4263786" y="2454365"/>
            <a:ext cx="59271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2" name="Billede 21">
            <a:extLst>
              <a:ext uri="{FF2B5EF4-FFF2-40B4-BE49-F238E27FC236}">
                <a16:creationId xmlns:a16="http://schemas.microsoft.com/office/drawing/2014/main" id="{99894430-E293-4FF6-AACB-EFB961BF95F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131" t="9783" r="4469" b="13482"/>
          <a:stretch/>
        </p:blipFill>
        <p:spPr>
          <a:xfrm>
            <a:off x="1566818" y="3005465"/>
            <a:ext cx="1992620" cy="1790700"/>
          </a:xfrm>
          <a:prstGeom prst="rect">
            <a:avLst/>
          </a:prstGeom>
        </p:spPr>
      </p:pic>
      <p:sp>
        <p:nvSpPr>
          <p:cNvPr id="23" name="Tekstfelt 22">
            <a:extLst>
              <a:ext uri="{FF2B5EF4-FFF2-40B4-BE49-F238E27FC236}">
                <a16:creationId xmlns:a16="http://schemas.microsoft.com/office/drawing/2014/main" id="{4850F746-1915-44D6-8536-AD080A3741E7}"/>
              </a:ext>
            </a:extLst>
          </p:cNvPr>
          <p:cNvSpPr txBox="1"/>
          <p:nvPr/>
        </p:nvSpPr>
        <p:spPr>
          <a:xfrm>
            <a:off x="1655718" y="3005466"/>
            <a:ext cx="7594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/>
              <a:t>0.2%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3F9B612E-313D-4DB6-812D-99B357D509F4}"/>
              </a:ext>
            </a:extLst>
          </p:cNvPr>
          <p:cNvSpPr txBox="1"/>
          <p:nvPr/>
        </p:nvSpPr>
        <p:spPr>
          <a:xfrm>
            <a:off x="2468518" y="3005466"/>
            <a:ext cx="7594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/>
              <a:t>0.3%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ABD201B0-C798-42E8-9D21-D67C7D84A0EA}"/>
              </a:ext>
            </a:extLst>
          </p:cNvPr>
          <p:cNvSpPr txBox="1"/>
          <p:nvPr/>
        </p:nvSpPr>
        <p:spPr>
          <a:xfrm>
            <a:off x="2973512" y="4400103"/>
            <a:ext cx="7594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/>
              <a:t>0.4%</a:t>
            </a:r>
          </a:p>
        </p:txBody>
      </p:sp>
      <p:pic>
        <p:nvPicPr>
          <p:cNvPr id="26" name="Billede 25">
            <a:extLst>
              <a:ext uri="{FF2B5EF4-FFF2-40B4-BE49-F238E27FC236}">
                <a16:creationId xmlns:a16="http://schemas.microsoft.com/office/drawing/2014/main" id="{8054A484-8609-4E56-9175-96D8D6FAAA7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2274" t="11544" r="4339" b="13651"/>
          <a:stretch/>
        </p:blipFill>
        <p:spPr>
          <a:xfrm>
            <a:off x="4290147" y="3005466"/>
            <a:ext cx="2041238" cy="1745673"/>
          </a:xfrm>
          <a:prstGeom prst="rect">
            <a:avLst/>
          </a:prstGeom>
        </p:spPr>
      </p:pic>
      <p:sp>
        <p:nvSpPr>
          <p:cNvPr id="27" name="Tekstfelt 26">
            <a:extLst>
              <a:ext uri="{FF2B5EF4-FFF2-40B4-BE49-F238E27FC236}">
                <a16:creationId xmlns:a16="http://schemas.microsoft.com/office/drawing/2014/main" id="{B879E3DF-DCDD-4971-836E-3CEA8559633B}"/>
              </a:ext>
            </a:extLst>
          </p:cNvPr>
          <p:cNvSpPr txBox="1"/>
          <p:nvPr/>
        </p:nvSpPr>
        <p:spPr>
          <a:xfrm>
            <a:off x="4427665" y="3027664"/>
            <a:ext cx="7594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/>
              <a:t>0.1%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92332895-1BA6-43FA-B945-D71DDEE21153}"/>
              </a:ext>
            </a:extLst>
          </p:cNvPr>
          <p:cNvSpPr txBox="1"/>
          <p:nvPr/>
        </p:nvSpPr>
        <p:spPr>
          <a:xfrm>
            <a:off x="5240465" y="3027664"/>
            <a:ext cx="7594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/>
              <a:t>0.0%</a:t>
            </a:r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AC7ED196-DC5B-4F9E-931A-F8A483570ABC}"/>
              </a:ext>
            </a:extLst>
          </p:cNvPr>
          <p:cNvSpPr txBox="1"/>
          <p:nvPr/>
        </p:nvSpPr>
        <p:spPr>
          <a:xfrm>
            <a:off x="5745459" y="4422301"/>
            <a:ext cx="7594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/>
              <a:t>0.2%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DF795FE4-E51D-447B-94C7-6533703FEC51}"/>
              </a:ext>
            </a:extLst>
          </p:cNvPr>
          <p:cNvSpPr txBox="1"/>
          <p:nvPr/>
        </p:nvSpPr>
        <p:spPr>
          <a:xfrm rot="16200000">
            <a:off x="1072782" y="4435334"/>
            <a:ext cx="7594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b="1" dirty="0"/>
              <a:t>TNF-</a:t>
            </a:r>
            <a:r>
              <a:rPr lang="da-DK" sz="1100" b="1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5A70D7EE-E9BE-468A-8BBC-E2771972DEC6}"/>
              </a:ext>
            </a:extLst>
          </p:cNvPr>
          <p:cNvSpPr txBox="1"/>
          <p:nvPr/>
        </p:nvSpPr>
        <p:spPr>
          <a:xfrm>
            <a:off x="1462329" y="4796165"/>
            <a:ext cx="7594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b="1" dirty="0"/>
              <a:t>IFN-</a:t>
            </a:r>
            <a:r>
              <a:rPr lang="da-DK" sz="1100" b="1" dirty="0">
                <a:latin typeface="Symbol" panose="05050102010706020507" pitchFamily="18" charset="2"/>
              </a:rPr>
              <a:t>g</a:t>
            </a:r>
          </a:p>
        </p:txBody>
      </p:sp>
      <p:cxnSp>
        <p:nvCxnSpPr>
          <p:cNvPr id="32" name="Lige pilforbindelse 31">
            <a:extLst>
              <a:ext uri="{FF2B5EF4-FFF2-40B4-BE49-F238E27FC236}">
                <a16:creationId xmlns:a16="http://schemas.microsoft.com/office/drawing/2014/main" id="{7E810663-6A65-4FB0-8B5C-45161B7B5DAF}"/>
              </a:ext>
            </a:extLst>
          </p:cNvPr>
          <p:cNvCxnSpPr>
            <a:cxnSpLocks/>
          </p:cNvCxnSpPr>
          <p:nvPr/>
        </p:nvCxnSpPr>
        <p:spPr>
          <a:xfrm flipV="1">
            <a:off x="1521694" y="4318036"/>
            <a:ext cx="0" cy="53816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Lige pilforbindelse 32">
            <a:extLst>
              <a:ext uri="{FF2B5EF4-FFF2-40B4-BE49-F238E27FC236}">
                <a16:creationId xmlns:a16="http://schemas.microsoft.com/office/drawing/2014/main" id="{65D1E751-30A8-4893-807F-76D36445C282}"/>
              </a:ext>
            </a:extLst>
          </p:cNvPr>
          <p:cNvCxnSpPr>
            <a:cxnSpLocks/>
          </p:cNvCxnSpPr>
          <p:nvPr/>
        </p:nvCxnSpPr>
        <p:spPr>
          <a:xfrm>
            <a:off x="1506584" y="4856198"/>
            <a:ext cx="59271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kstfelt 33">
            <a:extLst>
              <a:ext uri="{FF2B5EF4-FFF2-40B4-BE49-F238E27FC236}">
                <a16:creationId xmlns:a16="http://schemas.microsoft.com/office/drawing/2014/main" id="{8B96DC9A-E45A-4495-8679-D7BA2671AD54}"/>
              </a:ext>
            </a:extLst>
          </p:cNvPr>
          <p:cNvSpPr txBox="1"/>
          <p:nvPr/>
        </p:nvSpPr>
        <p:spPr>
          <a:xfrm rot="16200000">
            <a:off x="3813429" y="4390308"/>
            <a:ext cx="7594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b="1" dirty="0"/>
              <a:t>TNF-</a:t>
            </a:r>
            <a:r>
              <a:rPr lang="da-DK" sz="1100" b="1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7D99F426-444C-49A0-BCD7-86E5C1E016F5}"/>
              </a:ext>
            </a:extLst>
          </p:cNvPr>
          <p:cNvSpPr txBox="1"/>
          <p:nvPr/>
        </p:nvSpPr>
        <p:spPr>
          <a:xfrm>
            <a:off x="4202976" y="4751139"/>
            <a:ext cx="7594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b="1" dirty="0"/>
              <a:t>IFN-</a:t>
            </a:r>
            <a:r>
              <a:rPr lang="da-DK" sz="1100" b="1" dirty="0">
                <a:latin typeface="Symbol" panose="05050102010706020507" pitchFamily="18" charset="2"/>
              </a:rPr>
              <a:t>g</a:t>
            </a:r>
          </a:p>
        </p:txBody>
      </p:sp>
      <p:cxnSp>
        <p:nvCxnSpPr>
          <p:cNvPr id="36" name="Lige pilforbindelse 35">
            <a:extLst>
              <a:ext uri="{FF2B5EF4-FFF2-40B4-BE49-F238E27FC236}">
                <a16:creationId xmlns:a16="http://schemas.microsoft.com/office/drawing/2014/main" id="{E07013BF-ABB9-400B-AD0B-85CBECE1FD71}"/>
              </a:ext>
            </a:extLst>
          </p:cNvPr>
          <p:cNvCxnSpPr>
            <a:cxnSpLocks/>
          </p:cNvCxnSpPr>
          <p:nvPr/>
        </p:nvCxnSpPr>
        <p:spPr>
          <a:xfrm flipV="1">
            <a:off x="4262341" y="4273010"/>
            <a:ext cx="0" cy="53816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Lige pilforbindelse 36">
            <a:extLst>
              <a:ext uri="{FF2B5EF4-FFF2-40B4-BE49-F238E27FC236}">
                <a16:creationId xmlns:a16="http://schemas.microsoft.com/office/drawing/2014/main" id="{407CFF9E-C927-4269-B58A-AD86E74E2662}"/>
              </a:ext>
            </a:extLst>
          </p:cNvPr>
          <p:cNvCxnSpPr>
            <a:cxnSpLocks/>
          </p:cNvCxnSpPr>
          <p:nvPr/>
        </p:nvCxnSpPr>
        <p:spPr>
          <a:xfrm>
            <a:off x="4247231" y="4811172"/>
            <a:ext cx="59271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kstfelt 37">
            <a:extLst>
              <a:ext uri="{FF2B5EF4-FFF2-40B4-BE49-F238E27FC236}">
                <a16:creationId xmlns:a16="http://schemas.microsoft.com/office/drawing/2014/main" id="{31334F0A-7A0F-4A76-95A5-165D18E394F0}"/>
              </a:ext>
            </a:extLst>
          </p:cNvPr>
          <p:cNvSpPr txBox="1"/>
          <p:nvPr/>
        </p:nvSpPr>
        <p:spPr>
          <a:xfrm>
            <a:off x="-228079" y="152517"/>
            <a:ext cx="19545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b="1" dirty="0"/>
              <a:t>A</a:t>
            </a:r>
          </a:p>
        </p:txBody>
      </p:sp>
      <p:sp>
        <p:nvSpPr>
          <p:cNvPr id="39" name="Tekstfelt 38">
            <a:extLst>
              <a:ext uri="{FF2B5EF4-FFF2-40B4-BE49-F238E27FC236}">
                <a16:creationId xmlns:a16="http://schemas.microsoft.com/office/drawing/2014/main" id="{DC1FAFD5-2CBD-4839-AB49-8F501B0E3986}"/>
              </a:ext>
            </a:extLst>
          </p:cNvPr>
          <p:cNvSpPr txBox="1"/>
          <p:nvPr/>
        </p:nvSpPr>
        <p:spPr>
          <a:xfrm>
            <a:off x="-216473" y="2722472"/>
            <a:ext cx="19545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b="1" dirty="0"/>
              <a:t>B</a:t>
            </a:r>
          </a:p>
        </p:txBody>
      </p:sp>
      <p:sp>
        <p:nvSpPr>
          <p:cNvPr id="40" name="Tekstfelt 39">
            <a:extLst>
              <a:ext uri="{FF2B5EF4-FFF2-40B4-BE49-F238E27FC236}">
                <a16:creationId xmlns:a16="http://schemas.microsoft.com/office/drawing/2014/main" id="{B827FE17-22C4-48CA-86B8-11711ACE257A}"/>
              </a:ext>
            </a:extLst>
          </p:cNvPr>
          <p:cNvSpPr txBox="1"/>
          <p:nvPr/>
        </p:nvSpPr>
        <p:spPr>
          <a:xfrm>
            <a:off x="4290147" y="309393"/>
            <a:ext cx="19545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b="1" u="sng" dirty="0" err="1"/>
              <a:t>Unstimulated</a:t>
            </a:r>
            <a:endParaRPr lang="da-DK" sz="1400" b="1" u="sng" dirty="0"/>
          </a:p>
        </p:txBody>
      </p:sp>
    </p:spTree>
    <p:extLst>
      <p:ext uri="{BB962C8B-B14F-4D97-AF65-F5344CB8AC3E}">
        <p14:creationId xmlns:p14="http://schemas.microsoft.com/office/powerpoint/2010/main" val="1759084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36</Words>
  <Application>Microsoft Office PowerPoint</Application>
  <PresentationFormat>Brugerdefineret</PresentationFormat>
  <Paragraphs>24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Office-tema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Morten Orebo Holmström</dc:creator>
  <cp:lastModifiedBy>Morten Orebo Holmström</cp:lastModifiedBy>
  <cp:revision>1</cp:revision>
  <dcterms:created xsi:type="dcterms:W3CDTF">2020-11-10T16:16:47Z</dcterms:created>
  <dcterms:modified xsi:type="dcterms:W3CDTF">2020-11-10T16:17:50Z</dcterms:modified>
</cp:coreProperties>
</file>