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5" autoAdjust="0"/>
    <p:restoredTop sz="94660"/>
  </p:normalViewPr>
  <p:slideViewPr>
    <p:cSldViewPr snapToGrid="0">
      <p:cViewPr>
        <p:scale>
          <a:sx n="61" d="100"/>
          <a:sy n="61" d="100"/>
        </p:scale>
        <p:origin x="969" y="7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47C41E0-221C-4DDA-85DC-55F398BD5C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C8D8C7B0-3191-47EC-B84F-BE9B880C20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D370218F-C499-4D7E-91D6-D139E311F7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8B4B-5F5E-4B7D-9038-37DF2DF64E42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0BA831B-2033-451D-A85E-F5FFC620C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22BEE43-5F1B-4606-8A13-96EA8588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6D74-9C29-4A0B-8C71-E0571F07F3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029222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2981974-F7EA-4B71-A0AC-8C21E222E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AE29DE22-9B8E-4EAF-BE8F-2E6A7985FDE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9868B561-4F7C-4665-9F27-E052C2704A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8B4B-5F5E-4B7D-9038-37DF2DF64E42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20A0CC71-1D17-4780-8C9E-5580ADBB1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9AF1A74-0084-41D4-9BBF-D31423C1E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6D74-9C29-4A0B-8C71-E0571F07F3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8354387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B0C9A7F0-3BC2-4886-AA1E-18C18F9B46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C772074-D5F3-44F7-BA83-8EC1371707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A77C830-0241-4BF9-8D19-E07154905D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8B4B-5F5E-4B7D-9038-37DF2DF64E42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EA109BB2-6415-4FA2-9BBB-886F7987FD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A7E0FA12-9855-413C-B4CC-99EEAC3100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6D74-9C29-4A0B-8C71-E0571F07F3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5586033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F3EB29F-37AB-4F22-8E60-7FA666C579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B5824265-F558-4F3D-9D65-1788A6E268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DF5A9A8-6116-4BED-85EE-69F987AEB6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8B4B-5F5E-4B7D-9038-37DF2DF64E42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D2420489-50A0-430B-BF9D-DCBC4F42A2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5C5A627C-EA0C-4BB7-9F7F-16DF7F378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6D74-9C29-4A0B-8C71-E0571F07F3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417098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04062B-0735-4300-904F-3C69DA6F9F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7B97BF56-6D45-470E-9FB5-996BD0A134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1C2823FE-CDD0-4F02-B7DC-5392EEB103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8B4B-5F5E-4B7D-9038-37DF2DF64E42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9E5856E0-B975-4854-83D7-2C4924D56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093A582A-A641-4144-8924-519DCB9A6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6D74-9C29-4A0B-8C71-E0571F07F3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83846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5295872-C1CF-4842-9968-00416B85DC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E3CE0ED-70B0-48E3-BE65-DD6B64A9923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8ABDB1AF-CC59-4F2D-8100-6C59418A073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2CDEFC7-CEDC-40C9-B5AC-30001C166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8B4B-5F5E-4B7D-9038-37DF2DF64E42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8B64B8F7-42E9-4E0A-B30C-4CE45BE6F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E70503CB-BE3A-4777-8825-5D665C0F2F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6D74-9C29-4A0B-8C71-E0571F07F3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878659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78702B6-190B-44E4-8D6C-6A0A4CD95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03371075-E1FE-4F6A-AC63-72E54F52E3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A5D318F3-EDA2-44AC-892B-A53E14FC2E0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8BFCC7B3-475F-4647-98FD-13A32EC66E9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B03C7688-E693-4910-A7E9-5BD26F3B31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B1684200-57F3-4436-AD8F-ECEF6D975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8B4B-5F5E-4B7D-9038-37DF2DF64E42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30388777-77B6-4BBF-88E5-DEC35E4B96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2EB68202-7546-42CB-92F1-35118281EC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6D74-9C29-4A0B-8C71-E0571F07F3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338075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72109FD-7033-41CD-ABD8-531A3C3B94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67FA8DD2-2D0F-4FAA-9E2B-06AAA16DE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8B4B-5F5E-4B7D-9038-37DF2DF64E42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4E69403B-38D6-4078-8DC5-7B3AA4AD8D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7BB72407-4CD7-4F36-B9F4-FB6D30435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6D74-9C29-4A0B-8C71-E0571F07F3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57401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4C167051-ABE7-4420-AD04-71FE027A3B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8B4B-5F5E-4B7D-9038-37DF2DF64E42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54548D37-ADEA-4D3D-9AB1-0C63A6363E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26447276-532C-436E-B3C7-D6B0E177C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6D74-9C29-4A0B-8C71-E0571F07F3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141569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4B2F72-E9ED-41FC-B7A9-01D1FA68D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E37CAE9-8123-4B52-A2CD-5154A5AD8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EE56D5C7-D0FD-4782-89E6-65ED445963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AB90A237-0958-40DA-8E33-D871B0A09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8B4B-5F5E-4B7D-9038-37DF2DF64E42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967E77EB-174F-46D6-BAA4-9DB1FEAC08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96A5D5F1-20E6-4BAB-A501-E75E62A5B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6D74-9C29-4A0B-8C71-E0571F07F3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93998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6C47ED-EC10-48C7-BB06-EB8AFC650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84B5C0D1-03A6-4D76-96C4-3F7C4BA7717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5B4F24F1-F955-4A01-A3FA-C33B4036E6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8A2944C1-0E52-4151-A02A-FF29B47AC8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008B4B-5F5E-4B7D-9038-37DF2DF64E42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30B3328F-9A88-429D-8709-62AEEE5A0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40E6338-5195-4FFB-BE32-BBDF242A2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F66D74-9C29-4A0B-8C71-E0571F07F3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3878036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D105B012-0085-454B-96C3-486B854DD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959BAD5-A204-44D9-82C0-4B14BCA25E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8CFF294-A8D5-442F-8CF1-6430255346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008B4B-5F5E-4B7D-9038-37DF2DF64E42}" type="datetimeFigureOut">
              <a:rPr lang="da-DK" smtClean="0"/>
              <a:t>10-11-2020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5BB57D87-B5E8-4240-B86F-AAE64006C1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6649F4DB-80A4-4595-9C97-7E68EEDED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66D74-9C29-4A0B-8C71-E0571F07F370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28188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kt 4">
            <a:extLst>
              <a:ext uri="{FF2B5EF4-FFF2-40B4-BE49-F238E27FC236}">
                <a16:creationId xmlns:a16="http://schemas.microsoft.com/office/drawing/2014/main" id="{1BAF5B8A-CD69-432E-A201-83CF617C81D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91537888"/>
              </p:ext>
            </p:extLst>
          </p:nvPr>
        </p:nvGraphicFramePr>
        <p:xfrm>
          <a:off x="1687648" y="132457"/>
          <a:ext cx="8949090" cy="67255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Prism 7" r:id="rId3" imgW="5174703" imgH="3888665" progId="Prism7.Document">
                  <p:embed/>
                </p:oleObj>
              </mc:Choice>
              <mc:Fallback>
                <p:oleObj name="Prism 7" r:id="rId3" imgW="5174703" imgH="3888665" progId="Prism7.Document">
                  <p:embed/>
                  <p:pic>
                    <p:nvPicPr>
                      <p:cNvPr id="2" name="Objekt 1">
                        <a:extLst>
                          <a:ext uri="{FF2B5EF4-FFF2-40B4-BE49-F238E27FC236}">
                            <a16:creationId xmlns:a16="http://schemas.microsoft.com/office/drawing/2014/main" id="{AA1DC4DD-8ADC-473F-8503-C7E412D4FE7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87648" y="132457"/>
                        <a:ext cx="8949090" cy="67255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14731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Benyttede skrifttyper</vt:lpstr>
      </vt:variant>
      <vt:variant>
        <vt:i4>3</vt:i4>
      </vt:variant>
      <vt:variant>
        <vt:lpstr>Tema</vt:lpstr>
      </vt:variant>
      <vt:variant>
        <vt:i4>1</vt:i4>
      </vt:variant>
      <vt:variant>
        <vt:lpstr>Integrerede OLE-servere</vt:lpstr>
      </vt:variant>
      <vt:variant>
        <vt:i4>1</vt:i4>
      </vt:variant>
      <vt:variant>
        <vt:lpstr>Slidetitler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Prism 7</vt:lpstr>
      <vt:lpstr>PowerPoint-præsentation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Morten Orebo Holmström</dc:creator>
  <cp:lastModifiedBy>Morten Orebo Holmström</cp:lastModifiedBy>
  <cp:revision>1</cp:revision>
  <dcterms:created xsi:type="dcterms:W3CDTF">2020-11-10T16:18:04Z</dcterms:created>
  <dcterms:modified xsi:type="dcterms:W3CDTF">2020-11-10T16:18:22Z</dcterms:modified>
</cp:coreProperties>
</file>