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1A0F5F-64C9-425C-9025-C18C80F8838D}" v="24" dt="2020-11-17T18:31:10.664"/>
    <p1510:client id="{D20EC431-02EB-4C6E-A13B-6AFC41F41E69}" v="109" dt="2020-11-17T08:52:36.7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20" autoAdjust="0"/>
    <p:restoredTop sz="94660"/>
  </p:normalViewPr>
  <p:slideViewPr>
    <p:cSldViewPr snapToGrid="0">
      <p:cViewPr varScale="1">
        <p:scale>
          <a:sx n="72" d="100"/>
          <a:sy n="72" d="100"/>
        </p:scale>
        <p:origin x="76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ianying Ma" userId="44e7c174-86ac-4695-b8a9-97326d5aa9d2" providerId="ADAL" clId="{6D1A0F5F-64C9-425C-9025-C18C80F8838D}"/>
    <pc:docChg chg="modSld">
      <pc:chgData name="Qianying Ma" userId="44e7c174-86ac-4695-b8a9-97326d5aa9d2" providerId="ADAL" clId="{6D1A0F5F-64C9-425C-9025-C18C80F8838D}" dt="2020-11-17T18:31:10.664" v="23" actId="20577"/>
      <pc:docMkLst>
        <pc:docMk/>
      </pc:docMkLst>
      <pc:sldChg chg="modSp">
        <pc:chgData name="Qianying Ma" userId="44e7c174-86ac-4695-b8a9-97326d5aa9d2" providerId="ADAL" clId="{6D1A0F5F-64C9-425C-9025-C18C80F8838D}" dt="2020-11-17T18:30:33.463" v="3" actId="20577"/>
        <pc:sldMkLst>
          <pc:docMk/>
          <pc:sldMk cId="4291039931" sldId="260"/>
        </pc:sldMkLst>
        <pc:spChg chg="mod">
          <ac:chgData name="Qianying Ma" userId="44e7c174-86ac-4695-b8a9-97326d5aa9d2" providerId="ADAL" clId="{6D1A0F5F-64C9-425C-9025-C18C80F8838D}" dt="2020-11-17T18:30:33.463" v="3" actId="20577"/>
          <ac:spMkLst>
            <pc:docMk/>
            <pc:sldMk cId="4291039931" sldId="260"/>
            <ac:spMk id="9" creationId="{20B0323C-D8A4-463D-A54D-FF2DD19D3E1C}"/>
          </ac:spMkLst>
        </pc:spChg>
      </pc:sldChg>
      <pc:sldChg chg="modSp">
        <pc:chgData name="Qianying Ma" userId="44e7c174-86ac-4695-b8a9-97326d5aa9d2" providerId="ADAL" clId="{6D1A0F5F-64C9-425C-9025-C18C80F8838D}" dt="2020-11-17T18:30:50.455" v="7" actId="20577"/>
        <pc:sldMkLst>
          <pc:docMk/>
          <pc:sldMk cId="560639155" sldId="261"/>
        </pc:sldMkLst>
        <pc:spChg chg="mod">
          <ac:chgData name="Qianying Ma" userId="44e7c174-86ac-4695-b8a9-97326d5aa9d2" providerId="ADAL" clId="{6D1A0F5F-64C9-425C-9025-C18C80F8838D}" dt="2020-11-17T18:30:50.455" v="7" actId="20577"/>
          <ac:spMkLst>
            <pc:docMk/>
            <pc:sldMk cId="560639155" sldId="261"/>
            <ac:spMk id="9" creationId="{48984C87-5812-48C4-B271-358BCDAF7E2C}"/>
          </ac:spMkLst>
        </pc:spChg>
      </pc:sldChg>
      <pc:sldChg chg="modSp">
        <pc:chgData name="Qianying Ma" userId="44e7c174-86ac-4695-b8a9-97326d5aa9d2" providerId="ADAL" clId="{6D1A0F5F-64C9-425C-9025-C18C80F8838D}" dt="2020-11-17T18:30:55.733" v="11" actId="20577"/>
        <pc:sldMkLst>
          <pc:docMk/>
          <pc:sldMk cId="1233802473" sldId="262"/>
        </pc:sldMkLst>
        <pc:spChg chg="mod">
          <ac:chgData name="Qianying Ma" userId="44e7c174-86ac-4695-b8a9-97326d5aa9d2" providerId="ADAL" clId="{6D1A0F5F-64C9-425C-9025-C18C80F8838D}" dt="2020-11-17T18:30:55.733" v="11" actId="20577"/>
          <ac:spMkLst>
            <pc:docMk/>
            <pc:sldMk cId="1233802473" sldId="262"/>
            <ac:spMk id="9" creationId="{3734F07F-D012-4A9A-A716-4E594BB089AE}"/>
          </ac:spMkLst>
        </pc:spChg>
      </pc:sldChg>
      <pc:sldChg chg="modSp">
        <pc:chgData name="Qianying Ma" userId="44e7c174-86ac-4695-b8a9-97326d5aa9d2" providerId="ADAL" clId="{6D1A0F5F-64C9-425C-9025-C18C80F8838D}" dt="2020-11-17T18:31:02.476" v="15" actId="20577"/>
        <pc:sldMkLst>
          <pc:docMk/>
          <pc:sldMk cId="2334306328" sldId="263"/>
        </pc:sldMkLst>
        <pc:spChg chg="mod">
          <ac:chgData name="Qianying Ma" userId="44e7c174-86ac-4695-b8a9-97326d5aa9d2" providerId="ADAL" clId="{6D1A0F5F-64C9-425C-9025-C18C80F8838D}" dt="2020-11-17T18:31:02.476" v="15" actId="20577"/>
          <ac:spMkLst>
            <pc:docMk/>
            <pc:sldMk cId="2334306328" sldId="263"/>
            <ac:spMk id="9" creationId="{A654CEE0-9DCA-4317-9759-177A6164BA0D}"/>
          </ac:spMkLst>
        </pc:spChg>
      </pc:sldChg>
      <pc:sldChg chg="modSp">
        <pc:chgData name="Qianying Ma" userId="44e7c174-86ac-4695-b8a9-97326d5aa9d2" providerId="ADAL" clId="{6D1A0F5F-64C9-425C-9025-C18C80F8838D}" dt="2020-11-17T18:31:06.557" v="19" actId="20577"/>
        <pc:sldMkLst>
          <pc:docMk/>
          <pc:sldMk cId="2728041464" sldId="264"/>
        </pc:sldMkLst>
        <pc:spChg chg="mod">
          <ac:chgData name="Qianying Ma" userId="44e7c174-86ac-4695-b8a9-97326d5aa9d2" providerId="ADAL" clId="{6D1A0F5F-64C9-425C-9025-C18C80F8838D}" dt="2020-11-17T18:31:06.557" v="19" actId="20577"/>
          <ac:spMkLst>
            <pc:docMk/>
            <pc:sldMk cId="2728041464" sldId="264"/>
            <ac:spMk id="9" creationId="{20B0323C-D8A4-463D-A54D-FF2DD19D3E1C}"/>
          </ac:spMkLst>
        </pc:spChg>
      </pc:sldChg>
      <pc:sldChg chg="modSp">
        <pc:chgData name="Qianying Ma" userId="44e7c174-86ac-4695-b8a9-97326d5aa9d2" providerId="ADAL" clId="{6D1A0F5F-64C9-425C-9025-C18C80F8838D}" dt="2020-11-17T18:31:10.664" v="23" actId="20577"/>
        <pc:sldMkLst>
          <pc:docMk/>
          <pc:sldMk cId="3139926099" sldId="265"/>
        </pc:sldMkLst>
        <pc:spChg chg="mod">
          <ac:chgData name="Qianying Ma" userId="44e7c174-86ac-4695-b8a9-97326d5aa9d2" providerId="ADAL" clId="{6D1A0F5F-64C9-425C-9025-C18C80F8838D}" dt="2020-11-17T18:31:10.664" v="23" actId="20577"/>
          <ac:spMkLst>
            <pc:docMk/>
            <pc:sldMk cId="3139926099" sldId="265"/>
            <ac:spMk id="9" creationId="{3734F07F-D012-4A9A-A716-4E594BB089AE}"/>
          </ac:spMkLst>
        </pc:spChg>
      </pc:sldChg>
    </pc:docChg>
  </pc:docChgLst>
  <pc:docChgLst>
    <pc:chgData name="Frank Van Overwalle" userId="fdd98487c89c4652" providerId="LiveId" clId="{D20EC431-02EB-4C6E-A13B-6AFC41F41E69}"/>
    <pc:docChg chg="undo custSel addSld delSld modSld">
      <pc:chgData name="Frank Van Overwalle" userId="fdd98487c89c4652" providerId="LiveId" clId="{D20EC431-02EB-4C6E-A13B-6AFC41F41E69}" dt="2020-11-17T08:54:07.098" v="449" actId="20577"/>
      <pc:docMkLst>
        <pc:docMk/>
      </pc:docMkLst>
      <pc:sldChg chg="modSp">
        <pc:chgData name="Frank Van Overwalle" userId="fdd98487c89c4652" providerId="LiveId" clId="{D20EC431-02EB-4C6E-A13B-6AFC41F41E69}" dt="2020-11-17T08:10:25.681" v="175" actId="6549"/>
        <pc:sldMkLst>
          <pc:docMk/>
          <pc:sldMk cId="1634022089" sldId="256"/>
        </pc:sldMkLst>
        <pc:spChg chg="mod">
          <ac:chgData name="Frank Van Overwalle" userId="fdd98487c89c4652" providerId="LiveId" clId="{D20EC431-02EB-4C6E-A13B-6AFC41F41E69}" dt="2020-11-17T08:10:25.681" v="175" actId="6549"/>
          <ac:spMkLst>
            <pc:docMk/>
            <pc:sldMk cId="1634022089" sldId="256"/>
            <ac:spMk id="2" creationId="{03B09649-AC61-41C7-8989-265059523882}"/>
          </ac:spMkLst>
        </pc:spChg>
        <pc:spChg chg="mod">
          <ac:chgData name="Frank Van Overwalle" userId="fdd98487c89c4652" providerId="LiveId" clId="{D20EC431-02EB-4C6E-A13B-6AFC41F41E69}" dt="2020-11-17T08:10:10.898" v="174" actId="20577"/>
          <ac:spMkLst>
            <pc:docMk/>
            <pc:sldMk cId="1634022089" sldId="256"/>
            <ac:spMk id="3" creationId="{7BBE6B17-811B-4ADB-827C-92F771FA976F}"/>
          </ac:spMkLst>
        </pc:spChg>
      </pc:sldChg>
      <pc:sldChg chg="addSp modSp">
        <pc:chgData name="Frank Van Overwalle" userId="fdd98487c89c4652" providerId="LiveId" clId="{D20EC431-02EB-4C6E-A13B-6AFC41F41E69}" dt="2020-11-17T08:54:07.098" v="449" actId="20577"/>
        <pc:sldMkLst>
          <pc:docMk/>
          <pc:sldMk cId="491541387" sldId="257"/>
        </pc:sldMkLst>
        <pc:spChg chg="mod">
          <ac:chgData name="Frank Van Overwalle" userId="fdd98487c89c4652" providerId="LiveId" clId="{D20EC431-02EB-4C6E-A13B-6AFC41F41E69}" dt="2020-11-17T08:54:07.098" v="449" actId="20577"/>
          <ac:spMkLst>
            <pc:docMk/>
            <pc:sldMk cId="491541387" sldId="257"/>
            <ac:spMk id="2" creationId="{48FD2BF8-E2FB-49BC-929F-A60E9A47B56C}"/>
          </ac:spMkLst>
        </pc:spChg>
        <pc:picChg chg="add mod">
          <ac:chgData name="Frank Van Overwalle" userId="fdd98487c89c4652" providerId="LiveId" clId="{D20EC431-02EB-4C6E-A13B-6AFC41F41E69}" dt="2020-11-17T08:53:21.430" v="438" actId="1076"/>
          <ac:picMkLst>
            <pc:docMk/>
            <pc:sldMk cId="491541387" sldId="257"/>
            <ac:picMk id="3" creationId="{9E7BECA7-74E4-4B92-A276-3979501A159C}"/>
          </ac:picMkLst>
        </pc:picChg>
      </pc:sldChg>
      <pc:sldChg chg="modSp">
        <pc:chgData name="Frank Van Overwalle" userId="fdd98487c89c4652" providerId="LiveId" clId="{D20EC431-02EB-4C6E-A13B-6AFC41F41E69}" dt="2020-11-17T08:09:37.688" v="172" actId="207"/>
        <pc:sldMkLst>
          <pc:docMk/>
          <pc:sldMk cId="985778225" sldId="258"/>
        </pc:sldMkLst>
        <pc:spChg chg="mod">
          <ac:chgData name="Frank Van Overwalle" userId="fdd98487c89c4652" providerId="LiveId" clId="{D20EC431-02EB-4C6E-A13B-6AFC41F41E69}" dt="2020-11-17T08:09:37.688" v="172" actId="207"/>
          <ac:spMkLst>
            <pc:docMk/>
            <pc:sldMk cId="985778225" sldId="258"/>
            <ac:spMk id="10" creationId="{0B00E49A-5B26-42F2-91C3-02F2AF4B6D2E}"/>
          </ac:spMkLst>
        </pc:spChg>
        <pc:grpChg chg="mod">
          <ac:chgData name="Frank Van Overwalle" userId="fdd98487c89c4652" providerId="LiveId" clId="{D20EC431-02EB-4C6E-A13B-6AFC41F41E69}" dt="2020-11-17T08:09:05.228" v="163" actId="14100"/>
          <ac:grpSpMkLst>
            <pc:docMk/>
            <pc:sldMk cId="985778225" sldId="258"/>
            <ac:grpSpMk id="11" creationId="{5ED5E7CE-7247-42E6-99F8-DC50A1494CC1}"/>
          </ac:grpSpMkLst>
        </pc:grpChg>
      </pc:sldChg>
      <pc:sldChg chg="modSp">
        <pc:chgData name="Frank Van Overwalle" userId="fdd98487c89c4652" providerId="LiveId" clId="{D20EC431-02EB-4C6E-A13B-6AFC41F41E69}" dt="2020-11-17T08:09:40.933" v="173" actId="207"/>
        <pc:sldMkLst>
          <pc:docMk/>
          <pc:sldMk cId="2604341426" sldId="259"/>
        </pc:sldMkLst>
        <pc:spChg chg="mod">
          <ac:chgData name="Frank Van Overwalle" userId="fdd98487c89c4652" providerId="LiveId" clId="{D20EC431-02EB-4C6E-A13B-6AFC41F41E69}" dt="2020-11-17T08:09:40.933" v="173" actId="207"/>
          <ac:spMkLst>
            <pc:docMk/>
            <pc:sldMk cId="2604341426" sldId="259"/>
            <ac:spMk id="12" creationId="{EA9C1DD5-3BB5-4250-8D34-01FB52533F5A}"/>
          </ac:spMkLst>
        </pc:spChg>
      </pc:sldChg>
      <pc:sldChg chg="add del">
        <pc:chgData name="Frank Van Overwalle" userId="fdd98487c89c4652" providerId="LiveId" clId="{D20EC431-02EB-4C6E-A13B-6AFC41F41E69}" dt="2020-11-17T08:31:12.083" v="294"/>
        <pc:sldMkLst>
          <pc:docMk/>
          <pc:sldMk cId="3504869636" sldId="266"/>
        </pc:sldMkLst>
      </pc:sldChg>
    </pc:docChg>
  </pc:docChgLst>
  <pc:docChgLst>
    <pc:chgData name="Qianying Ma" userId="44e7c174-86ac-4695-b8a9-97326d5aa9d2" providerId="ADAL" clId="{8C06EC26-45BB-4CD5-A36C-9AD0AA9A4359}"/>
    <pc:docChg chg="delSld">
      <pc:chgData name="Qianying Ma" userId="44e7c174-86ac-4695-b8a9-97326d5aa9d2" providerId="ADAL" clId="{8C06EC26-45BB-4CD5-A36C-9AD0AA9A4359}" dt="2020-11-16T13:56:54.214" v="7" actId="2696"/>
      <pc:docMkLst>
        <pc:docMk/>
      </pc:docMkLst>
      <pc:sldChg chg="del">
        <pc:chgData name="Qianying Ma" userId="44e7c174-86ac-4695-b8a9-97326d5aa9d2" providerId="ADAL" clId="{8C06EC26-45BB-4CD5-A36C-9AD0AA9A4359}" dt="2020-11-16T13:56:54.189" v="0" actId="2696"/>
        <pc:sldMkLst>
          <pc:docMk/>
          <pc:sldMk cId="1403683351" sldId="266"/>
        </pc:sldMkLst>
      </pc:sldChg>
      <pc:sldChg chg="del">
        <pc:chgData name="Qianying Ma" userId="44e7c174-86ac-4695-b8a9-97326d5aa9d2" providerId="ADAL" clId="{8C06EC26-45BB-4CD5-A36C-9AD0AA9A4359}" dt="2020-11-16T13:56:54.194" v="1" actId="2696"/>
        <pc:sldMkLst>
          <pc:docMk/>
          <pc:sldMk cId="1793080201" sldId="267"/>
        </pc:sldMkLst>
      </pc:sldChg>
      <pc:sldChg chg="del">
        <pc:chgData name="Qianying Ma" userId="44e7c174-86ac-4695-b8a9-97326d5aa9d2" providerId="ADAL" clId="{8C06EC26-45BB-4CD5-A36C-9AD0AA9A4359}" dt="2020-11-16T13:56:54.198" v="2" actId="2696"/>
        <pc:sldMkLst>
          <pc:docMk/>
          <pc:sldMk cId="1634266249" sldId="268"/>
        </pc:sldMkLst>
      </pc:sldChg>
      <pc:sldChg chg="del">
        <pc:chgData name="Qianying Ma" userId="44e7c174-86ac-4695-b8a9-97326d5aa9d2" providerId="ADAL" clId="{8C06EC26-45BB-4CD5-A36C-9AD0AA9A4359}" dt="2020-11-16T13:56:54.201" v="3" actId="2696"/>
        <pc:sldMkLst>
          <pc:docMk/>
          <pc:sldMk cId="2446209171" sldId="269"/>
        </pc:sldMkLst>
      </pc:sldChg>
      <pc:sldChg chg="del">
        <pc:chgData name="Qianying Ma" userId="44e7c174-86ac-4695-b8a9-97326d5aa9d2" providerId="ADAL" clId="{8C06EC26-45BB-4CD5-A36C-9AD0AA9A4359}" dt="2020-11-16T13:56:54.204" v="4" actId="2696"/>
        <pc:sldMkLst>
          <pc:docMk/>
          <pc:sldMk cId="3050236271" sldId="270"/>
        </pc:sldMkLst>
      </pc:sldChg>
      <pc:sldChg chg="del">
        <pc:chgData name="Qianying Ma" userId="44e7c174-86ac-4695-b8a9-97326d5aa9d2" providerId="ADAL" clId="{8C06EC26-45BB-4CD5-A36C-9AD0AA9A4359}" dt="2020-11-16T13:56:54.207" v="5" actId="2696"/>
        <pc:sldMkLst>
          <pc:docMk/>
          <pc:sldMk cId="143874556" sldId="271"/>
        </pc:sldMkLst>
      </pc:sldChg>
      <pc:sldChg chg="del">
        <pc:chgData name="Qianying Ma" userId="44e7c174-86ac-4695-b8a9-97326d5aa9d2" providerId="ADAL" clId="{8C06EC26-45BB-4CD5-A36C-9AD0AA9A4359}" dt="2020-11-16T13:56:54.211" v="6" actId="2696"/>
        <pc:sldMkLst>
          <pc:docMk/>
          <pc:sldMk cId="962316076" sldId="272"/>
        </pc:sldMkLst>
      </pc:sldChg>
      <pc:sldChg chg="del">
        <pc:chgData name="Qianying Ma" userId="44e7c174-86ac-4695-b8a9-97326d5aa9d2" providerId="ADAL" clId="{8C06EC26-45BB-4CD5-A36C-9AD0AA9A4359}" dt="2020-11-16T13:56:54.214" v="7" actId="2696"/>
        <pc:sldMkLst>
          <pc:docMk/>
          <pc:sldMk cId="2597041744" sldId="27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8DE62-89FA-42AD-AE7E-3389C1EC98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421C3B-39EE-4E04-91C6-AC30AEF6A7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3EC4A-6CDF-4AC6-AFFB-E67F7DE9E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D840-E7AD-49FE-B513-7167191E3025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BCFEE-9F77-40CC-B789-E32477414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B48DA1-6705-419D-9071-0F78D14DE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F648-E695-4CA3-ADC9-90636FBBA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48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334AC-0CBA-495E-B600-8FD4068FE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2CB93D-0343-4396-B464-9009AF61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7E330-F155-4BC5-A0AC-A36EE9EB7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D840-E7AD-49FE-B513-7167191E3025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FE49C-3C29-4B89-B3CD-5786318ED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6839D-9B65-4237-9D94-7B453C598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F648-E695-4CA3-ADC9-90636FBBA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606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65F85C-F170-4F06-B998-6B3553D3E5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D9B32-FFDE-4005-B74C-CAE8357715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D99C0F-5C9F-4F21-98A4-42FD260A3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D840-E7AD-49FE-B513-7167191E3025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A6840-5E38-41BA-AF56-21AAEACB3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D66F1-6B8D-47F2-AAC0-7D5529F2B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F648-E695-4CA3-ADC9-90636FBBA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317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2250F-D784-406F-8FE0-347AF0F46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95880-0068-4D6C-B9BE-62815A460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339B7-3ADD-497D-AA4F-645F08503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D840-E7AD-49FE-B513-7167191E3025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46E0D9-913F-4C3B-BFEE-6E0B7E569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FBC0E6-AADA-48C2-ABE1-1AACCCFF3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F648-E695-4CA3-ADC9-90636FBBA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426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84014-1ABF-40DD-88AC-C3AFCF8FD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208E34-7DEA-4FCF-BF0C-4EF568463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0B9A39-2668-4523-93FF-70DA497AB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D840-E7AD-49FE-B513-7167191E3025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28F9C4-14B3-4A38-8648-BBD9B1E5B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72D712-7656-429E-A532-4BEF03D0A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F648-E695-4CA3-ADC9-90636FBBA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05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35125-0AFC-4778-BEBB-D021943D3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19670-0AEA-4DC9-ACB6-0BDDBC0747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742F4C-15B6-4B60-B59D-34D6D3E9C0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66B1BB-837D-4072-81CA-7EAAEF0EE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D840-E7AD-49FE-B513-7167191E3025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1F2D9-BD96-4B40-B3D5-B77D1E626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3FB09D-5A14-43BB-9B0E-C5A4C60AE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F648-E695-4CA3-ADC9-90636FBBA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66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5DA4-5644-41F8-AB7E-49F052F82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AAD3F0-D4D4-424B-ADA9-7CB3ABD00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EDAF36-63FF-49E9-87C2-2FA1FE1DAA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8C7962-623B-46C4-AB01-FC54052FAB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2BE343-9FCF-48AC-8CED-4EF970FF7B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408B7C-77F9-44BE-B98A-CB9312C7E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D840-E7AD-49FE-B513-7167191E3025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76E343-49BB-4F6B-8DF1-9479EDE9F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C6CA39-2C11-4562-9A5F-86A017C88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F648-E695-4CA3-ADC9-90636FBBA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28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D2BB8-9003-441B-BA6A-2CB8C97AD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B9689E-F8F8-4106-8BDC-7536ACD2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D840-E7AD-49FE-B513-7167191E3025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851E86-CE9D-4F1A-B4C3-4B2BF6D75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D3D72A-5C5C-46A1-AEBE-2569E4612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F648-E695-4CA3-ADC9-90636FBBA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27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98D6B0-C3D7-4997-9CD5-3977FF4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D840-E7AD-49FE-B513-7167191E3025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419387-8D2E-4DD2-ADC8-768803F46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143D05-5C3B-4BC3-BAB5-8450E1C93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F648-E695-4CA3-ADC9-90636FBBA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5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CE636-3F7F-4490-AFCF-5DC02ECB1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B834F-814E-42F9-A28D-EBFA1E470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A8FEFA-D4EB-4DDC-9FD8-4B2EAC468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1CFC8C-0A39-4091-9C4C-696504847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D840-E7AD-49FE-B513-7167191E3025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6A3C43-BEF0-4D36-97E8-1960D0B92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15197E-F94C-4877-85F5-6F14D956B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F648-E695-4CA3-ADC9-90636FBBA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534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3E7A8-A041-4D53-8688-CA19CFCB6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9215D8-2D5E-4527-AA80-8489E9734D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90FB02-DF3A-4585-81E1-6344CAFD5B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A32106-AEC1-430B-AC7D-72F623DD5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D840-E7AD-49FE-B513-7167191E3025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A105B3-7158-413C-853F-1FBA782F4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B0003B-9E96-4B7A-9CA6-F7F273246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F648-E695-4CA3-ADC9-90636FBBA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53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1AA5ED-CA07-4C7E-ADC0-9DD990462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A76715-E56B-4A2C-9E35-57EFF61FF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CBBD17-D7E5-4167-825E-65434209E1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1D840-E7AD-49FE-B513-7167191E3025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9621E-B457-4827-A339-C000F7ED88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C16D37-1353-4E3E-9A79-ADF1ECFCDA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EF648-E695-4CA3-ADC9-90636FBBA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272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09649-AC61-41C7-8989-2650595238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Example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 the belief SRT Task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BE6B17-811B-4ADB-827C-92F771FA97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Standard Sequence in Experiment 1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34022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5" descr="A close up of a person wearing a mask posing for the camera&#10;&#10;Description automatically generated">
            <a:extLst>
              <a:ext uri="{FF2B5EF4-FFF2-40B4-BE49-F238E27FC236}">
                <a16:creationId xmlns:a16="http://schemas.microsoft.com/office/drawing/2014/main" id="{BD8F0FCE-2B93-4767-A640-9194CE786A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49" r="5" b="5"/>
          <a:stretch/>
        </p:blipFill>
        <p:spPr>
          <a:xfrm>
            <a:off x="1385956" y="410817"/>
            <a:ext cx="1137990" cy="1137990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3" name="图片 4" descr="A picture containing food&#10;&#10;Description automatically generated">
            <a:extLst>
              <a:ext uri="{FF2B5EF4-FFF2-40B4-BE49-F238E27FC236}">
                <a16:creationId xmlns:a16="http://schemas.microsoft.com/office/drawing/2014/main" id="{DC592EF4-5E5A-4CFA-B048-28961AB4E7D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63" r="2" b="2"/>
          <a:stretch/>
        </p:blipFill>
        <p:spPr>
          <a:xfrm>
            <a:off x="3996464" y="410817"/>
            <a:ext cx="1137990" cy="1137990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4" name="图片 2">
            <a:extLst>
              <a:ext uri="{FF2B5EF4-FFF2-40B4-BE49-F238E27FC236}">
                <a16:creationId xmlns:a16="http://schemas.microsoft.com/office/drawing/2014/main" id="{02DB08B0-B84B-4F41-8B0B-4615E5289F6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2" r="-2" b="-2"/>
          <a:stretch/>
        </p:blipFill>
        <p:spPr>
          <a:xfrm>
            <a:off x="6606972" y="410817"/>
            <a:ext cx="1137990" cy="1137990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5" name="图片 3" descr="A close up of a mans face&#10;&#10;Description automatically generated">
            <a:extLst>
              <a:ext uri="{FF2B5EF4-FFF2-40B4-BE49-F238E27FC236}">
                <a16:creationId xmlns:a16="http://schemas.microsoft.com/office/drawing/2014/main" id="{969B0D10-AA85-4691-B79C-48BACDD8A26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74"/>
          <a:stretch/>
        </p:blipFill>
        <p:spPr>
          <a:xfrm>
            <a:off x="9217480" y="410817"/>
            <a:ext cx="1137990" cy="1137990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6" name="图片 1">
            <a:extLst>
              <a:ext uri="{FF2B5EF4-FFF2-40B4-BE49-F238E27FC236}">
                <a16:creationId xmlns:a16="http://schemas.microsoft.com/office/drawing/2014/main" id="{0ECD787E-C512-4AE3-BD44-26D13FC09D8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090" y="1800486"/>
            <a:ext cx="733721" cy="92026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FFBC3F9-7F22-4EA2-9442-AC60FDC92BF0}"/>
              </a:ext>
            </a:extLst>
          </p:cNvPr>
          <p:cNvCxnSpPr/>
          <p:nvPr/>
        </p:nvCxnSpPr>
        <p:spPr>
          <a:xfrm>
            <a:off x="365071" y="5057514"/>
            <a:ext cx="111980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图片 7">
            <a:extLst>
              <a:ext uri="{FF2B5EF4-FFF2-40B4-BE49-F238E27FC236}">
                <a16:creationId xmlns:a16="http://schemas.microsoft.com/office/drawing/2014/main" id="{AE35A443-90B2-4C67-A1B6-712DACCC081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104" y="2520516"/>
            <a:ext cx="1371791" cy="212437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734F07F-D012-4A9A-A716-4E594BB089AE}"/>
              </a:ext>
            </a:extLst>
          </p:cNvPr>
          <p:cNvSpPr txBox="1"/>
          <p:nvPr/>
        </p:nvSpPr>
        <p:spPr>
          <a:xfrm>
            <a:off x="463785" y="5154089"/>
            <a:ext cx="117282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On this trial, Smurfette orientates away from </a:t>
            </a:r>
            <a:r>
              <a:rPr lang="en-US" altLang="zh-CN" sz="2400" dirty="0" err="1"/>
              <a:t>smurfs</a:t>
            </a:r>
            <a:r>
              <a:rPr lang="en-US" altLang="zh-CN" sz="2400" dirty="0"/>
              <a:t>, so she cannot see where the flower is.</a:t>
            </a:r>
          </a:p>
          <a:p>
            <a:r>
              <a:rPr lang="en-US" altLang="zh-CN" sz="2400" dirty="0"/>
              <a:t>Hence, she holds a false belief that she can get flower from the location “2” (the last time she saw the flower)</a:t>
            </a:r>
          </a:p>
          <a:p>
            <a:r>
              <a:rPr lang="en-US" altLang="zh-CN" sz="2400" dirty="0"/>
              <a:t>The correct response is “2” (although the real location of flower is </a:t>
            </a:r>
            <a:r>
              <a:rPr lang="zh-CN" altLang="en-US" sz="2400" dirty="0"/>
              <a:t>“</a:t>
            </a:r>
            <a:r>
              <a:rPr lang="en-US" altLang="zh-CN" sz="2400" dirty="0"/>
              <a:t>1</a:t>
            </a:r>
            <a:r>
              <a:rPr lang="zh-CN" altLang="en-US" sz="2400" dirty="0"/>
              <a:t>”</a:t>
            </a:r>
            <a:r>
              <a:rPr lang="en-US" altLang="zh-CN" sz="2400" dirty="0"/>
              <a:t>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39926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8FD2BF8-E2FB-49BC-929F-A60E9A47B56C}"/>
              </a:ext>
            </a:extLst>
          </p:cNvPr>
          <p:cNvSpPr txBox="1"/>
          <p:nvPr/>
        </p:nvSpPr>
        <p:spPr>
          <a:xfrm>
            <a:off x="400878" y="655092"/>
            <a:ext cx="1139024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In this experiment, Papa Smurf or Smurfette (at the bottom of the screen) sees flowers, given by one of four smurfs at the top of the screen. </a:t>
            </a:r>
          </a:p>
          <a:p>
            <a:pPr algn="just"/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One of the four smurfs will give a flower      while Papa Smurf or Smurfette is watching (facing the screen) or not watching (facing you). </a:t>
            </a:r>
          </a:p>
          <a:p>
            <a:pPr algn="just"/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You must indicate the smurf that gave the flowers (1°, 2°, 3° or 4°) </a:t>
            </a:r>
            <a:r>
              <a:rPr lang="en-US" sz="2600">
                <a:latin typeface="Arial" panose="020B0604020202020204" pitchFamily="34" charset="0"/>
                <a:cs typeface="Arial" panose="020B0604020202020204" pitchFamily="34" charset="0"/>
              </a:rPr>
              <a:t>AS SEEN by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Papa Smurf or Smurfette</a:t>
            </a:r>
          </a:p>
          <a:p>
            <a:pPr algn="just"/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(Additional written instruction with example)</a:t>
            </a:r>
          </a:p>
          <a:p>
            <a:pPr algn="just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If Papa Smurf/Smurfette cannot see who is giving the flower, he/she therefore thinks that the same smurf is still giving the flower as before.</a:t>
            </a:r>
          </a:p>
        </p:txBody>
      </p:sp>
      <p:pic>
        <p:nvPicPr>
          <p:cNvPr id="3" name="图片 1">
            <a:extLst>
              <a:ext uri="{FF2B5EF4-FFF2-40B4-BE49-F238E27FC236}">
                <a16:creationId xmlns:a16="http://schemas.microsoft.com/office/drawing/2014/main" id="{9E7BECA7-74E4-4B92-A276-3979501A15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148" y="1678891"/>
            <a:ext cx="409841" cy="514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541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5" descr="A close up of a person wearing a mask posing for the camera&#10;&#10;Description automatically generated">
            <a:extLst>
              <a:ext uri="{FF2B5EF4-FFF2-40B4-BE49-F238E27FC236}">
                <a16:creationId xmlns:a16="http://schemas.microsoft.com/office/drawing/2014/main" id="{F39F1411-C7B9-4761-A586-F763BBB2ABC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49" r="5" b="5"/>
          <a:stretch/>
        </p:blipFill>
        <p:spPr>
          <a:xfrm>
            <a:off x="1385956" y="410817"/>
            <a:ext cx="1137990" cy="1137990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4" name="图片 4" descr="A picture containing food&#10;&#10;Description automatically generated">
            <a:extLst>
              <a:ext uri="{FF2B5EF4-FFF2-40B4-BE49-F238E27FC236}">
                <a16:creationId xmlns:a16="http://schemas.microsoft.com/office/drawing/2014/main" id="{EC8FF175-8AA7-49FA-A11A-AC7D128997B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63" r="2" b="2"/>
          <a:stretch/>
        </p:blipFill>
        <p:spPr>
          <a:xfrm>
            <a:off x="3996464" y="410817"/>
            <a:ext cx="1137990" cy="1137990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2" name="图片 2">
            <a:extLst>
              <a:ext uri="{FF2B5EF4-FFF2-40B4-BE49-F238E27FC236}">
                <a16:creationId xmlns:a16="http://schemas.microsoft.com/office/drawing/2014/main" id="{E4001170-73CF-46D0-83A7-F701D142089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2" r="-2" b="-2"/>
          <a:stretch/>
        </p:blipFill>
        <p:spPr>
          <a:xfrm>
            <a:off x="6606972" y="410817"/>
            <a:ext cx="1137990" cy="1137990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3" name="图片 3" descr="A close up of a mans face&#10;&#10;Description automatically generated">
            <a:extLst>
              <a:ext uri="{FF2B5EF4-FFF2-40B4-BE49-F238E27FC236}">
                <a16:creationId xmlns:a16="http://schemas.microsoft.com/office/drawing/2014/main" id="{E6B5304C-F923-4B1B-A65C-3019C715EF8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74"/>
          <a:stretch/>
        </p:blipFill>
        <p:spPr>
          <a:xfrm>
            <a:off x="9217480" y="410817"/>
            <a:ext cx="1137990" cy="1137990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6" name="图片 1">
            <a:extLst>
              <a:ext uri="{FF2B5EF4-FFF2-40B4-BE49-F238E27FC236}">
                <a16:creationId xmlns:a16="http://schemas.microsoft.com/office/drawing/2014/main" id="{4F16591F-D91B-430A-B4D7-81FC11A796F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090" y="1892882"/>
            <a:ext cx="733721" cy="920260"/>
          </a:xfrm>
          <a:prstGeom prst="rect">
            <a:avLst/>
          </a:prstGeom>
        </p:spPr>
      </p:pic>
      <p:pic>
        <p:nvPicPr>
          <p:cNvPr id="7" name="图片 8">
            <a:extLst>
              <a:ext uri="{FF2B5EF4-FFF2-40B4-BE49-F238E27FC236}">
                <a16:creationId xmlns:a16="http://schemas.microsoft.com/office/drawing/2014/main" id="{0020CFF7-63D3-423F-8276-3A378665729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258" y="2813142"/>
            <a:ext cx="1285714" cy="1714286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5ED5E7CE-7247-42E6-99F8-DC50A1494CC1}"/>
              </a:ext>
            </a:extLst>
          </p:cNvPr>
          <p:cNvGrpSpPr/>
          <p:nvPr/>
        </p:nvGrpSpPr>
        <p:grpSpPr>
          <a:xfrm>
            <a:off x="365071" y="5057514"/>
            <a:ext cx="11488675" cy="1389669"/>
            <a:chOff x="365071" y="5057514"/>
            <a:chExt cx="12171295" cy="1389669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1A931E7-2546-4A49-9A83-09EEE7CA2BE3}"/>
                </a:ext>
              </a:extLst>
            </p:cNvPr>
            <p:cNvCxnSpPr/>
            <p:nvPr/>
          </p:nvCxnSpPr>
          <p:spPr>
            <a:xfrm>
              <a:off x="365071" y="5057514"/>
              <a:ext cx="1119808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B00E49A-5B26-42F2-91C3-02F2AF4B6D2E}"/>
                </a:ext>
              </a:extLst>
            </p:cNvPr>
            <p:cNvSpPr txBox="1"/>
            <p:nvPr/>
          </p:nvSpPr>
          <p:spPr>
            <a:xfrm>
              <a:off x="463785" y="5246854"/>
              <a:ext cx="1207258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/>
                <a:t>On this </a:t>
              </a:r>
              <a:r>
                <a:rPr lang="en-US" altLang="zh-CN" sz="2400" dirty="0">
                  <a:solidFill>
                    <a:srgbClr val="FF0000"/>
                  </a:solidFill>
                </a:rPr>
                <a:t>true</a:t>
              </a:r>
              <a:r>
                <a:rPr lang="en-US" altLang="zh-CN" sz="2400" dirty="0"/>
                <a:t> trial, Papa Smurf is oriented towards the smurfs, so he can see where the flower is.</a:t>
              </a:r>
            </a:p>
            <a:p>
              <a:r>
                <a:rPr lang="en-US" altLang="zh-CN" sz="2400" dirty="0"/>
                <a:t>The correct response is “1” .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985778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5" descr="A close up of a person wearing a mask posing for the camera&#10;&#10;Description automatically generated">
            <a:extLst>
              <a:ext uri="{FF2B5EF4-FFF2-40B4-BE49-F238E27FC236}">
                <a16:creationId xmlns:a16="http://schemas.microsoft.com/office/drawing/2014/main" id="{F39F1411-C7B9-4761-A586-F763BBB2ABC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49" r="5" b="5"/>
          <a:stretch/>
        </p:blipFill>
        <p:spPr>
          <a:xfrm>
            <a:off x="1385956" y="410817"/>
            <a:ext cx="1137990" cy="1137990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4" name="图片 4" descr="A picture containing food&#10;&#10;Description automatically generated">
            <a:extLst>
              <a:ext uri="{FF2B5EF4-FFF2-40B4-BE49-F238E27FC236}">
                <a16:creationId xmlns:a16="http://schemas.microsoft.com/office/drawing/2014/main" id="{EC8FF175-8AA7-49FA-A11A-AC7D128997B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63" r="2" b="2"/>
          <a:stretch/>
        </p:blipFill>
        <p:spPr>
          <a:xfrm>
            <a:off x="3996464" y="410817"/>
            <a:ext cx="1137990" cy="1137990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2" name="图片 2">
            <a:extLst>
              <a:ext uri="{FF2B5EF4-FFF2-40B4-BE49-F238E27FC236}">
                <a16:creationId xmlns:a16="http://schemas.microsoft.com/office/drawing/2014/main" id="{E4001170-73CF-46D0-83A7-F701D142089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2" r="-2" b="-2"/>
          <a:stretch/>
        </p:blipFill>
        <p:spPr>
          <a:xfrm>
            <a:off x="6606972" y="410817"/>
            <a:ext cx="1137990" cy="1137990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3" name="图片 3" descr="A close up of a mans face&#10;&#10;Description automatically generated">
            <a:extLst>
              <a:ext uri="{FF2B5EF4-FFF2-40B4-BE49-F238E27FC236}">
                <a16:creationId xmlns:a16="http://schemas.microsoft.com/office/drawing/2014/main" id="{E6B5304C-F923-4B1B-A65C-3019C715EF8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74"/>
          <a:stretch/>
        </p:blipFill>
        <p:spPr>
          <a:xfrm>
            <a:off x="9217480" y="410817"/>
            <a:ext cx="1137990" cy="1137990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6" name="图片 1">
            <a:extLst>
              <a:ext uri="{FF2B5EF4-FFF2-40B4-BE49-F238E27FC236}">
                <a16:creationId xmlns:a16="http://schemas.microsoft.com/office/drawing/2014/main" id="{4F16591F-D91B-430A-B4D7-81FC11A796F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9106" y="1892882"/>
            <a:ext cx="733721" cy="92026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A931E7-2546-4A49-9A83-09EEE7CA2BE3}"/>
              </a:ext>
            </a:extLst>
          </p:cNvPr>
          <p:cNvCxnSpPr/>
          <p:nvPr/>
        </p:nvCxnSpPr>
        <p:spPr>
          <a:xfrm>
            <a:off x="365071" y="5057514"/>
            <a:ext cx="111980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图片 6">
            <a:extLst>
              <a:ext uri="{FF2B5EF4-FFF2-40B4-BE49-F238E27FC236}">
                <a16:creationId xmlns:a16="http://schemas.microsoft.com/office/drawing/2014/main" id="{77BD4C4B-DFA0-404E-8192-6E5FEB5A5EC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454" y="2922808"/>
            <a:ext cx="1285714" cy="190476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A9C1DD5-3BB5-4250-8D34-01FB52533F5A}"/>
              </a:ext>
            </a:extLst>
          </p:cNvPr>
          <p:cNvSpPr txBox="1"/>
          <p:nvPr/>
        </p:nvSpPr>
        <p:spPr>
          <a:xfrm>
            <a:off x="463785" y="5246854"/>
            <a:ext cx="114903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On this </a:t>
            </a:r>
            <a:r>
              <a:rPr lang="en-US" altLang="zh-CN" sz="2400" dirty="0">
                <a:solidFill>
                  <a:srgbClr val="FF0000"/>
                </a:solidFill>
              </a:rPr>
              <a:t>false</a:t>
            </a:r>
            <a:r>
              <a:rPr lang="en-US" altLang="zh-CN" sz="2400" dirty="0"/>
              <a:t> trial, Papa Smurf is oriented away from the smurfs, so he cannot see where the flower is. Hence, he holds a false belief from the previous trial that the flower comes from the smurf at location “1”.</a:t>
            </a:r>
          </a:p>
          <a:p>
            <a:r>
              <a:rPr lang="en-US" altLang="zh-CN" sz="2400" dirty="0"/>
              <a:t>The correct response is “1” (although the real location of the flower is </a:t>
            </a:r>
            <a:r>
              <a:rPr lang="zh-CN" altLang="en-US" sz="2400" dirty="0"/>
              <a:t>“</a:t>
            </a:r>
            <a:r>
              <a:rPr lang="en-US" altLang="zh-CN" sz="2400" dirty="0"/>
              <a:t>3</a:t>
            </a:r>
            <a:r>
              <a:rPr lang="zh-CN" altLang="en-US" sz="2400" dirty="0"/>
              <a:t>”</a:t>
            </a:r>
            <a:r>
              <a:rPr lang="en-US" altLang="zh-CN" sz="2400" dirty="0"/>
              <a:t>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434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5" descr="A close up of a person wearing a mask posing for the camera&#10;&#10;Description automatically generated">
            <a:extLst>
              <a:ext uri="{FF2B5EF4-FFF2-40B4-BE49-F238E27FC236}">
                <a16:creationId xmlns:a16="http://schemas.microsoft.com/office/drawing/2014/main" id="{A38663D3-4935-4415-ACE0-FDE9B1D016F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49" r="5" b="5"/>
          <a:stretch/>
        </p:blipFill>
        <p:spPr>
          <a:xfrm>
            <a:off x="1385956" y="410817"/>
            <a:ext cx="1137990" cy="1137990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3" name="图片 4" descr="A picture containing food&#10;&#10;Description automatically generated">
            <a:extLst>
              <a:ext uri="{FF2B5EF4-FFF2-40B4-BE49-F238E27FC236}">
                <a16:creationId xmlns:a16="http://schemas.microsoft.com/office/drawing/2014/main" id="{7D8FC23E-0474-47E7-B12A-388F6AADA04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63" r="2" b="2"/>
          <a:stretch/>
        </p:blipFill>
        <p:spPr>
          <a:xfrm>
            <a:off x="3996464" y="410817"/>
            <a:ext cx="1137990" cy="1137990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4" name="图片 2">
            <a:extLst>
              <a:ext uri="{FF2B5EF4-FFF2-40B4-BE49-F238E27FC236}">
                <a16:creationId xmlns:a16="http://schemas.microsoft.com/office/drawing/2014/main" id="{B286A607-400B-4133-BEE9-3D82F9FBD24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2" r="-2" b="-2"/>
          <a:stretch/>
        </p:blipFill>
        <p:spPr>
          <a:xfrm>
            <a:off x="6606972" y="410817"/>
            <a:ext cx="1137990" cy="1137990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5" name="图片 3" descr="A close up of a mans face&#10;&#10;Description automatically generated">
            <a:extLst>
              <a:ext uri="{FF2B5EF4-FFF2-40B4-BE49-F238E27FC236}">
                <a16:creationId xmlns:a16="http://schemas.microsoft.com/office/drawing/2014/main" id="{4567D339-AC7E-49FF-B9FC-8DACDBD8236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74"/>
          <a:stretch/>
        </p:blipFill>
        <p:spPr>
          <a:xfrm>
            <a:off x="9217480" y="410817"/>
            <a:ext cx="1137990" cy="1137990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6" name="图片 1">
            <a:extLst>
              <a:ext uri="{FF2B5EF4-FFF2-40B4-BE49-F238E27FC236}">
                <a16:creationId xmlns:a16="http://schemas.microsoft.com/office/drawing/2014/main" id="{362CDDD7-914D-4A7E-95D0-F6F4D5F4F07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9614" y="1906135"/>
            <a:ext cx="733721" cy="920260"/>
          </a:xfrm>
          <a:prstGeom prst="rect">
            <a:avLst/>
          </a:prstGeom>
        </p:spPr>
      </p:pic>
      <p:pic>
        <p:nvPicPr>
          <p:cNvPr id="7" name="图片 9">
            <a:extLst>
              <a:ext uri="{FF2B5EF4-FFF2-40B4-BE49-F238E27FC236}">
                <a16:creationId xmlns:a16="http://schemas.microsoft.com/office/drawing/2014/main" id="{2AEBCF3D-8ED4-40DB-BEB6-471B34CEFD9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8982" y="2951911"/>
            <a:ext cx="1137990" cy="165603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8131B7C-533C-4F9D-A653-297A37311420}"/>
              </a:ext>
            </a:extLst>
          </p:cNvPr>
          <p:cNvCxnSpPr/>
          <p:nvPr/>
        </p:nvCxnSpPr>
        <p:spPr>
          <a:xfrm>
            <a:off x="365071" y="5057514"/>
            <a:ext cx="111980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0B0323C-D8A4-463D-A54D-FF2DD19D3E1C}"/>
              </a:ext>
            </a:extLst>
          </p:cNvPr>
          <p:cNvSpPr txBox="1"/>
          <p:nvPr/>
        </p:nvSpPr>
        <p:spPr>
          <a:xfrm>
            <a:off x="463785" y="5246854"/>
            <a:ext cx="108314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On this trial, Smurfette orientates towards </a:t>
            </a:r>
            <a:r>
              <a:rPr lang="en-US" altLang="zh-CN" sz="2400" dirty="0" err="1"/>
              <a:t>smurfs</a:t>
            </a:r>
            <a:r>
              <a:rPr lang="en-US" altLang="zh-CN" sz="2400" dirty="0"/>
              <a:t>, so she can see where the flower is.</a:t>
            </a:r>
          </a:p>
          <a:p>
            <a:endParaRPr lang="en-US" altLang="zh-CN" sz="2400" dirty="0"/>
          </a:p>
          <a:p>
            <a:r>
              <a:rPr lang="en-US" altLang="zh-CN" sz="2400" dirty="0"/>
              <a:t>The correct response is “4” 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91039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5" descr="A close up of a person wearing a mask posing for the camera&#10;&#10;Description automatically generated">
            <a:extLst>
              <a:ext uri="{FF2B5EF4-FFF2-40B4-BE49-F238E27FC236}">
                <a16:creationId xmlns:a16="http://schemas.microsoft.com/office/drawing/2014/main" id="{0FB4424F-1117-4CAC-BC48-7A4E3770846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49" r="5" b="5"/>
          <a:stretch/>
        </p:blipFill>
        <p:spPr>
          <a:xfrm>
            <a:off x="1385956" y="410817"/>
            <a:ext cx="1137990" cy="1137990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3" name="图片 4" descr="A picture containing food&#10;&#10;Description automatically generated">
            <a:extLst>
              <a:ext uri="{FF2B5EF4-FFF2-40B4-BE49-F238E27FC236}">
                <a16:creationId xmlns:a16="http://schemas.microsoft.com/office/drawing/2014/main" id="{1E3B7759-52CD-4AD7-A595-6B25F4ECE68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63" r="2" b="2"/>
          <a:stretch/>
        </p:blipFill>
        <p:spPr>
          <a:xfrm>
            <a:off x="3996464" y="410817"/>
            <a:ext cx="1137990" cy="1137990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4" name="图片 2">
            <a:extLst>
              <a:ext uri="{FF2B5EF4-FFF2-40B4-BE49-F238E27FC236}">
                <a16:creationId xmlns:a16="http://schemas.microsoft.com/office/drawing/2014/main" id="{7F7EC9BC-EB4B-4ED7-B3BD-4BBA1ED0074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2" r="-2" b="-2"/>
          <a:stretch/>
        </p:blipFill>
        <p:spPr>
          <a:xfrm>
            <a:off x="6606972" y="410817"/>
            <a:ext cx="1137990" cy="1137990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5" name="图片 3" descr="A close up of a mans face&#10;&#10;Description automatically generated">
            <a:extLst>
              <a:ext uri="{FF2B5EF4-FFF2-40B4-BE49-F238E27FC236}">
                <a16:creationId xmlns:a16="http://schemas.microsoft.com/office/drawing/2014/main" id="{486D594D-02B3-4040-8BB4-67378423E1A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74"/>
          <a:stretch/>
        </p:blipFill>
        <p:spPr>
          <a:xfrm>
            <a:off x="9217480" y="410817"/>
            <a:ext cx="1137990" cy="1137990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6" name="图片 1">
            <a:extLst>
              <a:ext uri="{FF2B5EF4-FFF2-40B4-BE49-F238E27FC236}">
                <a16:creationId xmlns:a16="http://schemas.microsoft.com/office/drawing/2014/main" id="{0D956F8D-DF25-4B28-8B85-329530B0CF9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9106" y="1892882"/>
            <a:ext cx="733721" cy="92026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706D808-ED18-4EA1-871D-6012D6CE6BBB}"/>
              </a:ext>
            </a:extLst>
          </p:cNvPr>
          <p:cNvCxnSpPr/>
          <p:nvPr/>
        </p:nvCxnSpPr>
        <p:spPr>
          <a:xfrm>
            <a:off x="365071" y="5057514"/>
            <a:ext cx="111980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图片 8">
            <a:extLst>
              <a:ext uri="{FF2B5EF4-FFF2-40B4-BE49-F238E27FC236}">
                <a16:creationId xmlns:a16="http://schemas.microsoft.com/office/drawing/2014/main" id="{63D45B2D-B864-4C53-99A1-9CFD44388B7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258" y="2813142"/>
            <a:ext cx="1285714" cy="171428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8984C87-5812-48C4-B271-358BCDAF7E2C}"/>
              </a:ext>
            </a:extLst>
          </p:cNvPr>
          <p:cNvSpPr txBox="1"/>
          <p:nvPr/>
        </p:nvSpPr>
        <p:spPr>
          <a:xfrm>
            <a:off x="463785" y="5246854"/>
            <a:ext cx="109204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On this trial, Papa Smurf orientates towards </a:t>
            </a:r>
            <a:r>
              <a:rPr lang="en-US" altLang="zh-CN" sz="2400" dirty="0" err="1"/>
              <a:t>smurfs</a:t>
            </a:r>
            <a:r>
              <a:rPr lang="en-US" altLang="zh-CN" sz="2400" dirty="0"/>
              <a:t>, so he can see where the flower is.</a:t>
            </a:r>
          </a:p>
          <a:p>
            <a:endParaRPr lang="en-US" altLang="zh-CN" sz="2400" dirty="0"/>
          </a:p>
          <a:p>
            <a:r>
              <a:rPr lang="en-US" altLang="zh-CN" sz="2400" dirty="0"/>
              <a:t>The correct response is “3”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0639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5" descr="A close up of a person wearing a mask posing for the camera&#10;&#10;Description automatically generated">
            <a:extLst>
              <a:ext uri="{FF2B5EF4-FFF2-40B4-BE49-F238E27FC236}">
                <a16:creationId xmlns:a16="http://schemas.microsoft.com/office/drawing/2014/main" id="{BD8F0FCE-2B93-4767-A640-9194CE786A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49" r="5" b="5"/>
          <a:stretch/>
        </p:blipFill>
        <p:spPr>
          <a:xfrm>
            <a:off x="1385956" y="410817"/>
            <a:ext cx="1137990" cy="1137990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3" name="图片 4" descr="A picture containing food&#10;&#10;Description automatically generated">
            <a:extLst>
              <a:ext uri="{FF2B5EF4-FFF2-40B4-BE49-F238E27FC236}">
                <a16:creationId xmlns:a16="http://schemas.microsoft.com/office/drawing/2014/main" id="{DC592EF4-5E5A-4CFA-B048-28961AB4E7D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63" r="2" b="2"/>
          <a:stretch/>
        </p:blipFill>
        <p:spPr>
          <a:xfrm>
            <a:off x="3996464" y="410817"/>
            <a:ext cx="1137990" cy="1137990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4" name="图片 2">
            <a:extLst>
              <a:ext uri="{FF2B5EF4-FFF2-40B4-BE49-F238E27FC236}">
                <a16:creationId xmlns:a16="http://schemas.microsoft.com/office/drawing/2014/main" id="{02DB08B0-B84B-4F41-8B0B-4615E5289F6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2" r="-2" b="-2"/>
          <a:stretch/>
        </p:blipFill>
        <p:spPr>
          <a:xfrm>
            <a:off x="6606972" y="410817"/>
            <a:ext cx="1137990" cy="1137990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5" name="图片 3" descr="A close up of a mans face&#10;&#10;Description automatically generated">
            <a:extLst>
              <a:ext uri="{FF2B5EF4-FFF2-40B4-BE49-F238E27FC236}">
                <a16:creationId xmlns:a16="http://schemas.microsoft.com/office/drawing/2014/main" id="{969B0D10-AA85-4691-B79C-48BACDD8A26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74"/>
          <a:stretch/>
        </p:blipFill>
        <p:spPr>
          <a:xfrm>
            <a:off x="9217480" y="410817"/>
            <a:ext cx="1137990" cy="1137990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6" name="图片 1">
            <a:extLst>
              <a:ext uri="{FF2B5EF4-FFF2-40B4-BE49-F238E27FC236}">
                <a16:creationId xmlns:a16="http://schemas.microsoft.com/office/drawing/2014/main" id="{0ECD787E-C512-4AE3-BD44-26D13FC09D8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8598" y="1800486"/>
            <a:ext cx="733721" cy="92026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FFBC3F9-7F22-4EA2-9442-AC60FDC92BF0}"/>
              </a:ext>
            </a:extLst>
          </p:cNvPr>
          <p:cNvCxnSpPr/>
          <p:nvPr/>
        </p:nvCxnSpPr>
        <p:spPr>
          <a:xfrm>
            <a:off x="365071" y="5057514"/>
            <a:ext cx="111980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图片 7">
            <a:extLst>
              <a:ext uri="{FF2B5EF4-FFF2-40B4-BE49-F238E27FC236}">
                <a16:creationId xmlns:a16="http://schemas.microsoft.com/office/drawing/2014/main" id="{AE35A443-90B2-4C67-A1B6-712DACCC081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104" y="2520516"/>
            <a:ext cx="1371791" cy="212437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734F07F-D012-4A9A-A716-4E594BB089AE}"/>
              </a:ext>
            </a:extLst>
          </p:cNvPr>
          <p:cNvSpPr txBox="1"/>
          <p:nvPr/>
        </p:nvSpPr>
        <p:spPr>
          <a:xfrm>
            <a:off x="463785" y="5154089"/>
            <a:ext cx="117282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On this trial, Smurfette orientates away from </a:t>
            </a:r>
            <a:r>
              <a:rPr lang="en-US" altLang="zh-CN" sz="2400" dirty="0" err="1"/>
              <a:t>smurfs</a:t>
            </a:r>
            <a:r>
              <a:rPr lang="en-US" altLang="zh-CN" sz="2400" dirty="0"/>
              <a:t>, so she cannot see where the flower is.</a:t>
            </a:r>
          </a:p>
          <a:p>
            <a:r>
              <a:rPr lang="en-US" altLang="zh-CN" sz="2400" dirty="0"/>
              <a:t>Hence, she holds a false belief that she can get flower from the location “4” (the last time she saw the flower).</a:t>
            </a:r>
          </a:p>
          <a:p>
            <a:r>
              <a:rPr lang="en-US" altLang="zh-CN" sz="2400" dirty="0"/>
              <a:t>The correct response is “4” (although the real location of flower is </a:t>
            </a:r>
            <a:r>
              <a:rPr lang="zh-CN" altLang="en-US" sz="2400" dirty="0"/>
              <a:t>“</a:t>
            </a:r>
            <a:r>
              <a:rPr lang="en-US" altLang="zh-CN" sz="2400" dirty="0"/>
              <a:t>2</a:t>
            </a:r>
            <a:r>
              <a:rPr lang="zh-CN" altLang="en-US" sz="2400" dirty="0"/>
              <a:t>”</a:t>
            </a:r>
            <a:r>
              <a:rPr lang="en-US" altLang="zh-CN" sz="2400" dirty="0"/>
              <a:t>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3380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5" descr="A close up of a person wearing a mask posing for the camera&#10;&#10;Description automatically generated">
            <a:extLst>
              <a:ext uri="{FF2B5EF4-FFF2-40B4-BE49-F238E27FC236}">
                <a16:creationId xmlns:a16="http://schemas.microsoft.com/office/drawing/2014/main" id="{739CC552-D30A-48F5-A1E2-601A8338ED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49" r="5" b="5"/>
          <a:stretch/>
        </p:blipFill>
        <p:spPr>
          <a:xfrm>
            <a:off x="1385956" y="410817"/>
            <a:ext cx="1137990" cy="1137990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3" name="图片 4" descr="A picture containing food&#10;&#10;Description automatically generated">
            <a:extLst>
              <a:ext uri="{FF2B5EF4-FFF2-40B4-BE49-F238E27FC236}">
                <a16:creationId xmlns:a16="http://schemas.microsoft.com/office/drawing/2014/main" id="{A5ECB550-BE6D-4837-B8C3-8290BA9E322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63" r="2" b="2"/>
          <a:stretch/>
        </p:blipFill>
        <p:spPr>
          <a:xfrm>
            <a:off x="3996464" y="410817"/>
            <a:ext cx="1137990" cy="1137990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4" name="图片 2">
            <a:extLst>
              <a:ext uri="{FF2B5EF4-FFF2-40B4-BE49-F238E27FC236}">
                <a16:creationId xmlns:a16="http://schemas.microsoft.com/office/drawing/2014/main" id="{7AFF58BB-CB7A-4C3A-A696-24D8BFD7916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2" r="-2" b="-2"/>
          <a:stretch/>
        </p:blipFill>
        <p:spPr>
          <a:xfrm>
            <a:off x="6606972" y="410817"/>
            <a:ext cx="1137990" cy="1137990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5" name="图片 3" descr="A close up of a mans face&#10;&#10;Description automatically generated">
            <a:extLst>
              <a:ext uri="{FF2B5EF4-FFF2-40B4-BE49-F238E27FC236}">
                <a16:creationId xmlns:a16="http://schemas.microsoft.com/office/drawing/2014/main" id="{BCB34C99-9864-4692-B43E-89E2FFFBE0B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74"/>
          <a:stretch/>
        </p:blipFill>
        <p:spPr>
          <a:xfrm>
            <a:off x="9217480" y="410817"/>
            <a:ext cx="1137990" cy="1137990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6" name="图片 1">
            <a:extLst>
              <a:ext uri="{FF2B5EF4-FFF2-40B4-BE49-F238E27FC236}">
                <a16:creationId xmlns:a16="http://schemas.microsoft.com/office/drawing/2014/main" id="{74B9B1F7-EFE4-4CCB-9587-EABDE8D7C1F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9614" y="1922770"/>
            <a:ext cx="733721" cy="92026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47BC37D-5278-4909-87BD-91B5FD9CFA6E}"/>
              </a:ext>
            </a:extLst>
          </p:cNvPr>
          <p:cNvCxnSpPr/>
          <p:nvPr/>
        </p:nvCxnSpPr>
        <p:spPr>
          <a:xfrm>
            <a:off x="365071" y="5057514"/>
            <a:ext cx="111980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图片 6">
            <a:extLst>
              <a:ext uri="{FF2B5EF4-FFF2-40B4-BE49-F238E27FC236}">
                <a16:creationId xmlns:a16="http://schemas.microsoft.com/office/drawing/2014/main" id="{449FE4C2-F5A5-420D-A8BD-79E513184AE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454" y="2922808"/>
            <a:ext cx="1285714" cy="190476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654CEE0-9DCA-4317-9759-177A6164BA0D}"/>
              </a:ext>
            </a:extLst>
          </p:cNvPr>
          <p:cNvSpPr txBox="1"/>
          <p:nvPr/>
        </p:nvSpPr>
        <p:spPr>
          <a:xfrm>
            <a:off x="463785" y="5246854"/>
            <a:ext cx="116535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On this trial, Papa Smurf orientates away from </a:t>
            </a:r>
            <a:r>
              <a:rPr lang="en-US" altLang="zh-CN" sz="2400" dirty="0" err="1"/>
              <a:t>smurfs</a:t>
            </a:r>
            <a:r>
              <a:rPr lang="en-US" altLang="zh-CN" sz="2400" dirty="0"/>
              <a:t>, so he cannot see where the flower is.</a:t>
            </a:r>
          </a:p>
          <a:p>
            <a:r>
              <a:rPr lang="en-US" altLang="zh-CN" sz="2400" dirty="0"/>
              <a:t>Hence, he holds a false belief that he can get flower from the location “3”.</a:t>
            </a:r>
          </a:p>
          <a:p>
            <a:r>
              <a:rPr lang="en-US" altLang="zh-CN" sz="2400" dirty="0"/>
              <a:t>The correct response is “3” (although the real location of flower is </a:t>
            </a:r>
            <a:r>
              <a:rPr lang="zh-CN" altLang="en-US" sz="2400" dirty="0"/>
              <a:t>“</a:t>
            </a:r>
            <a:r>
              <a:rPr lang="en-US" altLang="zh-CN" sz="2400" dirty="0"/>
              <a:t>4</a:t>
            </a:r>
            <a:r>
              <a:rPr lang="zh-CN" altLang="en-US" sz="2400" dirty="0"/>
              <a:t>”</a:t>
            </a:r>
            <a:r>
              <a:rPr lang="en-US" altLang="zh-CN" sz="2400" dirty="0"/>
              <a:t>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34306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5" descr="A close up of a person wearing a mask posing for the camera&#10;&#10;Description automatically generated">
            <a:extLst>
              <a:ext uri="{FF2B5EF4-FFF2-40B4-BE49-F238E27FC236}">
                <a16:creationId xmlns:a16="http://schemas.microsoft.com/office/drawing/2014/main" id="{A38663D3-4935-4415-ACE0-FDE9B1D016F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49" r="5" b="5"/>
          <a:stretch/>
        </p:blipFill>
        <p:spPr>
          <a:xfrm>
            <a:off x="1385956" y="410817"/>
            <a:ext cx="1137990" cy="1137990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3" name="图片 4" descr="A picture containing food&#10;&#10;Description automatically generated">
            <a:extLst>
              <a:ext uri="{FF2B5EF4-FFF2-40B4-BE49-F238E27FC236}">
                <a16:creationId xmlns:a16="http://schemas.microsoft.com/office/drawing/2014/main" id="{7D8FC23E-0474-47E7-B12A-388F6AADA04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63" r="2" b="2"/>
          <a:stretch/>
        </p:blipFill>
        <p:spPr>
          <a:xfrm>
            <a:off x="3996464" y="410817"/>
            <a:ext cx="1137990" cy="1137990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4" name="图片 2">
            <a:extLst>
              <a:ext uri="{FF2B5EF4-FFF2-40B4-BE49-F238E27FC236}">
                <a16:creationId xmlns:a16="http://schemas.microsoft.com/office/drawing/2014/main" id="{B286A607-400B-4133-BEE9-3D82F9FBD24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2" r="-2" b="-2"/>
          <a:stretch/>
        </p:blipFill>
        <p:spPr>
          <a:xfrm>
            <a:off x="6606972" y="410817"/>
            <a:ext cx="1137990" cy="1137990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5" name="图片 3" descr="A close up of a mans face&#10;&#10;Description automatically generated">
            <a:extLst>
              <a:ext uri="{FF2B5EF4-FFF2-40B4-BE49-F238E27FC236}">
                <a16:creationId xmlns:a16="http://schemas.microsoft.com/office/drawing/2014/main" id="{4567D339-AC7E-49FF-B9FC-8DACDBD8236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74"/>
          <a:stretch/>
        </p:blipFill>
        <p:spPr>
          <a:xfrm>
            <a:off x="9217480" y="410817"/>
            <a:ext cx="1137990" cy="1137990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6" name="图片 1">
            <a:extLst>
              <a:ext uri="{FF2B5EF4-FFF2-40B4-BE49-F238E27FC236}">
                <a16:creationId xmlns:a16="http://schemas.microsoft.com/office/drawing/2014/main" id="{362CDDD7-914D-4A7E-95D0-F6F4D5F4F07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8598" y="1800486"/>
            <a:ext cx="733721" cy="920260"/>
          </a:xfrm>
          <a:prstGeom prst="rect">
            <a:avLst/>
          </a:prstGeom>
        </p:spPr>
      </p:pic>
      <p:pic>
        <p:nvPicPr>
          <p:cNvPr id="7" name="图片 9">
            <a:extLst>
              <a:ext uri="{FF2B5EF4-FFF2-40B4-BE49-F238E27FC236}">
                <a16:creationId xmlns:a16="http://schemas.microsoft.com/office/drawing/2014/main" id="{2AEBCF3D-8ED4-40DB-BEB6-471B34CEFD9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8982" y="2951911"/>
            <a:ext cx="1137990" cy="165603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8131B7C-533C-4F9D-A653-297A37311420}"/>
              </a:ext>
            </a:extLst>
          </p:cNvPr>
          <p:cNvCxnSpPr/>
          <p:nvPr/>
        </p:nvCxnSpPr>
        <p:spPr>
          <a:xfrm>
            <a:off x="365071" y="5057514"/>
            <a:ext cx="111980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0B0323C-D8A4-463D-A54D-FF2DD19D3E1C}"/>
              </a:ext>
            </a:extLst>
          </p:cNvPr>
          <p:cNvSpPr txBox="1"/>
          <p:nvPr/>
        </p:nvSpPr>
        <p:spPr>
          <a:xfrm>
            <a:off x="463785" y="5246854"/>
            <a:ext cx="108587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On this trial, Smurfette orientates towards </a:t>
            </a:r>
            <a:r>
              <a:rPr lang="en-US" altLang="zh-CN" sz="2400" dirty="0" err="1"/>
              <a:t>smurfs</a:t>
            </a:r>
            <a:r>
              <a:rPr lang="en-US" altLang="zh-CN" sz="2400" dirty="0"/>
              <a:t>, so she can see where the flower is.</a:t>
            </a:r>
          </a:p>
          <a:p>
            <a:endParaRPr lang="en-US" altLang="zh-CN" sz="2400" dirty="0"/>
          </a:p>
          <a:p>
            <a:r>
              <a:rPr lang="en-US" altLang="zh-CN" sz="2400" dirty="0"/>
              <a:t>The correct response is “2” 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2804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8F8A1B96DF51409859B82C9A169459" ma:contentTypeVersion="13" ma:contentTypeDescription="Een nieuw document maken." ma:contentTypeScope="" ma:versionID="70cb3095df85a3a1aec856c4ec976e14">
  <xsd:schema xmlns:xsd="http://www.w3.org/2001/XMLSchema" xmlns:xs="http://www.w3.org/2001/XMLSchema" xmlns:p="http://schemas.microsoft.com/office/2006/metadata/properties" xmlns:ns3="c2d41b56-4099-4734-b4e3-19870c1f1b46" xmlns:ns4="ec4c4570-b336-4d8f-b764-e5d906fbfeff" targetNamespace="http://schemas.microsoft.com/office/2006/metadata/properties" ma:root="true" ma:fieldsID="4b606c583c54a8a848718f25917b43d4" ns3:_="" ns4:_="">
    <xsd:import namespace="c2d41b56-4099-4734-b4e3-19870c1f1b46"/>
    <xsd:import namespace="ec4c4570-b336-4d8f-b764-e5d906fbfef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d41b56-4099-4734-b4e3-19870c1f1b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4c4570-b336-4d8f-b764-e5d906fbfef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3194331-70D6-4499-B8FE-B6271C0FD5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d41b56-4099-4734-b4e3-19870c1f1b46"/>
    <ds:schemaRef ds:uri="ec4c4570-b336-4d8f-b764-e5d906fbfe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527AF6-B6C6-48B4-8B85-FBC1CB178AA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F9AD84A-602F-48B8-8951-A611643A602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496</Words>
  <Application>Microsoft Office PowerPoint</Application>
  <PresentationFormat>Widescreen</PresentationFormat>
  <Paragraphs>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Example of the belief SRT Task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 Qianying</dc:creator>
  <cp:lastModifiedBy>Ma Qianying</cp:lastModifiedBy>
  <cp:revision>3</cp:revision>
  <dcterms:created xsi:type="dcterms:W3CDTF">2020-11-16T12:41:14Z</dcterms:created>
  <dcterms:modified xsi:type="dcterms:W3CDTF">2020-11-17T18:31:15Z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0x010100098F8A1B96DF51409859B82C9A169459</vt:lpwstr>
  </property>
</Properties>
</file>