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9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8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976" userDrawn="1">
          <p15:clr>
            <a:srgbClr val="A4A3A4"/>
          </p15:clr>
        </p15:guide>
        <p15:guide id="4" orient="horz" pos="5232" userDrawn="1">
          <p15:clr>
            <a:srgbClr val="A4A3A4"/>
          </p15:clr>
        </p15:guide>
        <p15:guide id="5" pos="1152" userDrawn="1">
          <p15:clr>
            <a:srgbClr val="A4A3A4"/>
          </p15:clr>
        </p15:guide>
        <p15:guide id="6" orient="horz" pos="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F3B9B3"/>
    <a:srgbClr val="FF0066"/>
    <a:srgbClr val="E6C0D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53" autoAdjust="0"/>
    <p:restoredTop sz="96357" autoAdjust="0"/>
  </p:normalViewPr>
  <p:slideViewPr>
    <p:cSldViewPr snapToGrid="0" showGuides="1">
      <p:cViewPr>
        <p:scale>
          <a:sx n="118" d="100"/>
          <a:sy n="118" d="100"/>
        </p:scale>
        <p:origin x="2664" y="84"/>
      </p:cViewPr>
      <p:guideLst>
        <p:guide orient="horz" pos="2280"/>
        <p:guide pos="2160"/>
        <p:guide pos="2976"/>
        <p:guide orient="horz" pos="5232"/>
        <p:guide pos="1152"/>
        <p:guide orient="horz" pos="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94E44-4A00-4FB4-84D9-3AC736210C1E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F648E-4D9D-4CD8-A744-9E7DDFC00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04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EE76-D8D6-46BA-8F79-C74210B01C98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7D96-C7FE-4572-9121-B615CF2EE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64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EE76-D8D6-46BA-8F79-C74210B01C98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7D96-C7FE-4572-9121-B615CF2EE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589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EE76-D8D6-46BA-8F79-C74210B01C98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7D96-C7FE-4572-9121-B615CF2EE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811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EE76-D8D6-46BA-8F79-C74210B01C98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7D96-C7FE-4572-9121-B615CF2EE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076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EE76-D8D6-46BA-8F79-C74210B01C98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7D96-C7FE-4572-9121-B615CF2EE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2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EE76-D8D6-46BA-8F79-C74210B01C98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7D96-C7FE-4572-9121-B615CF2EE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4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EE76-D8D6-46BA-8F79-C74210B01C98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7D96-C7FE-4572-9121-B615CF2EE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29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EE76-D8D6-46BA-8F79-C74210B01C98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7D96-C7FE-4572-9121-B615CF2EE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60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EE76-D8D6-46BA-8F79-C74210B01C98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7D96-C7FE-4572-9121-B615CF2EE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37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EE76-D8D6-46BA-8F79-C74210B01C98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7D96-C7FE-4572-9121-B615CF2EE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45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EE76-D8D6-46BA-8F79-C74210B01C98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7D96-C7FE-4572-9121-B615CF2EE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872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DEE76-D8D6-46BA-8F79-C74210B01C98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C7D96-C7FE-4572-9121-B615CF2EE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6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C4268D2B-7A16-4555-BA43-D814DD2483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14" y="166390"/>
            <a:ext cx="5163591" cy="816988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DA272CD-BC82-437D-867D-5B98C974B9AF}"/>
              </a:ext>
            </a:extLst>
          </p:cNvPr>
          <p:cNvSpPr txBox="1"/>
          <p:nvPr/>
        </p:nvSpPr>
        <p:spPr>
          <a:xfrm>
            <a:off x="53786" y="8407178"/>
            <a:ext cx="6777320" cy="6718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</a:t>
            </a:r>
            <a:r>
              <a:rPr lang="en-US" sz="12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Figure 2. Maximum likelihood tree with branch lengths based on plastome sequence matrix (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159,590 bp) </a:t>
            </a:r>
            <a:r>
              <a:rPr lang="en-US" sz="12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with a model of K3Pu+F+R2. The numbers on the node represent bootstrap support values from 1,000 bootstrap replicates.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FB9749-DF4A-4B75-8243-D9835BB2366F}"/>
              </a:ext>
            </a:extLst>
          </p:cNvPr>
          <p:cNvSpPr/>
          <p:nvPr/>
        </p:nvSpPr>
        <p:spPr>
          <a:xfrm>
            <a:off x="4992468" y="114300"/>
            <a:ext cx="252302" cy="28724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0EC42E-B4F2-43AA-97D3-841D9B373F39}"/>
              </a:ext>
            </a:extLst>
          </p:cNvPr>
          <p:cNvSpPr/>
          <p:nvPr/>
        </p:nvSpPr>
        <p:spPr>
          <a:xfrm>
            <a:off x="4992711" y="3029081"/>
            <a:ext cx="254714" cy="5812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85F335-F9C7-483E-9FC8-8B9753D3E03D}"/>
              </a:ext>
            </a:extLst>
          </p:cNvPr>
          <p:cNvSpPr/>
          <p:nvPr/>
        </p:nvSpPr>
        <p:spPr>
          <a:xfrm>
            <a:off x="4992466" y="3641841"/>
            <a:ext cx="254714" cy="6690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0B6576E-8821-42CF-ABD8-3879A21EE6A8}"/>
              </a:ext>
            </a:extLst>
          </p:cNvPr>
          <p:cNvSpPr/>
          <p:nvPr/>
        </p:nvSpPr>
        <p:spPr>
          <a:xfrm>
            <a:off x="4992469" y="4351826"/>
            <a:ext cx="254714" cy="948993"/>
          </a:xfrm>
          <a:prstGeom prst="rect">
            <a:avLst/>
          </a:prstGeom>
          <a:solidFill>
            <a:srgbClr val="E6C0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AAF412-DB16-419C-AD28-184EC58BD045}"/>
              </a:ext>
            </a:extLst>
          </p:cNvPr>
          <p:cNvSpPr/>
          <p:nvPr/>
        </p:nvSpPr>
        <p:spPr>
          <a:xfrm>
            <a:off x="4992473" y="5618919"/>
            <a:ext cx="254714" cy="1954554"/>
          </a:xfrm>
          <a:prstGeom prst="rect">
            <a:avLst/>
          </a:prstGeom>
          <a:solidFill>
            <a:srgbClr val="FF0000">
              <a:alpha val="1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A29B77-ADC4-4F84-8D21-AEAADBDC310E}"/>
              </a:ext>
            </a:extLst>
          </p:cNvPr>
          <p:cNvSpPr/>
          <p:nvPr/>
        </p:nvSpPr>
        <p:spPr>
          <a:xfrm>
            <a:off x="4992466" y="7615444"/>
            <a:ext cx="254714" cy="243311"/>
          </a:xfrm>
          <a:prstGeom prst="rect">
            <a:avLst/>
          </a:prstGeom>
          <a:solidFill>
            <a:srgbClr val="7030A0">
              <a:alpha val="1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264AE9-A5C2-4E6C-90F5-E41B5439A5AF}"/>
              </a:ext>
            </a:extLst>
          </p:cNvPr>
          <p:cNvSpPr txBox="1"/>
          <p:nvPr/>
        </p:nvSpPr>
        <p:spPr>
          <a:xfrm>
            <a:off x="5244770" y="1185589"/>
            <a:ext cx="1040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H. minor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endParaRPr lang="en-US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H. </a:t>
            </a:r>
            <a:r>
              <a:rPr lang="en-US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venusta</a:t>
            </a:r>
            <a:endParaRPr lang="en-US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D04159-820C-4464-B113-D144A8F8F3A7}"/>
              </a:ext>
            </a:extLst>
          </p:cNvPr>
          <p:cNvSpPr txBox="1"/>
          <p:nvPr/>
        </p:nvSpPr>
        <p:spPr>
          <a:xfrm>
            <a:off x="5246523" y="3147764"/>
            <a:ext cx="9220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H. </a:t>
            </a:r>
            <a:r>
              <a:rPr lang="en-US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jonesii</a:t>
            </a:r>
            <a:endParaRPr lang="en-US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C67D961-A7E4-444A-9F29-6CBF991FC81F}"/>
              </a:ext>
            </a:extLst>
          </p:cNvPr>
          <p:cNvSpPr txBox="1"/>
          <p:nvPr/>
        </p:nvSpPr>
        <p:spPr>
          <a:xfrm>
            <a:off x="5247722" y="3782129"/>
            <a:ext cx="9412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H. yingeri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2E64E87-1091-4A47-9652-0C25A0607F0E}"/>
              </a:ext>
            </a:extLst>
          </p:cNvPr>
          <p:cNvSpPr txBox="1"/>
          <p:nvPr/>
        </p:nvSpPr>
        <p:spPr>
          <a:xfrm>
            <a:off x="5244770" y="4662823"/>
            <a:ext cx="1040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H. capitata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494F26-EA71-4096-ABA6-5ABB7233CDDC}"/>
              </a:ext>
            </a:extLst>
          </p:cNvPr>
          <p:cNvSpPr txBox="1"/>
          <p:nvPr/>
        </p:nvSpPr>
        <p:spPr>
          <a:xfrm>
            <a:off x="5245828" y="6319507"/>
            <a:ext cx="9316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H. clausa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AD177B0-D272-4B66-9328-A7DC74EB0DB0}"/>
              </a:ext>
            </a:extLst>
          </p:cNvPr>
          <p:cNvSpPr txBox="1"/>
          <p:nvPr/>
        </p:nvSpPr>
        <p:spPr>
          <a:xfrm>
            <a:off x="5244770" y="7592949"/>
            <a:ext cx="13388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H. plantaginea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D326F6-BE5F-456E-8748-A61A350A513F}"/>
              </a:ext>
            </a:extLst>
          </p:cNvPr>
          <p:cNvSpPr/>
          <p:nvPr/>
        </p:nvSpPr>
        <p:spPr>
          <a:xfrm>
            <a:off x="4992466" y="5340038"/>
            <a:ext cx="254714" cy="243311"/>
          </a:xfrm>
          <a:prstGeom prst="rect">
            <a:avLst/>
          </a:prstGeom>
          <a:solidFill>
            <a:schemeClr val="tx1">
              <a:alpha val="1882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4EE071E-8BBD-4EE1-88D2-BF3463B84B68}"/>
              </a:ext>
            </a:extLst>
          </p:cNvPr>
          <p:cNvSpPr txBox="1"/>
          <p:nvPr/>
        </p:nvSpPr>
        <p:spPr>
          <a:xfrm>
            <a:off x="5244770" y="5299150"/>
            <a:ext cx="1229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H. ventricosa</a:t>
            </a:r>
          </a:p>
        </p:txBody>
      </p:sp>
    </p:spTree>
    <p:extLst>
      <p:ext uri="{BB962C8B-B14F-4D97-AF65-F5344CB8AC3E}">
        <p14:creationId xmlns:p14="http://schemas.microsoft.com/office/powerpoint/2010/main" val="361585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1001</TotalTime>
  <Words>68</Words>
  <Application>Microsoft Office PowerPoint</Application>
  <PresentationFormat>Letter Paper (8.5x11 in)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Mi-Jeong Yoo</dc:creator>
  <cp:lastModifiedBy>Yoo, Michelle Mijeong</cp:lastModifiedBy>
  <cp:revision>18</cp:revision>
  <dcterms:created xsi:type="dcterms:W3CDTF">2020-06-10T05:30:08Z</dcterms:created>
  <dcterms:modified xsi:type="dcterms:W3CDTF">2021-03-12T20:54:32Z</dcterms:modified>
</cp:coreProperties>
</file>