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317" r:id="rId2"/>
  </p:sldIdLst>
  <p:sldSz cx="9144000" cy="6858000" type="letter"/>
  <p:notesSz cx="7010400"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guide id="3" pos="4680" userDrawn="1">
          <p15:clr>
            <a:srgbClr val="A4A3A4"/>
          </p15:clr>
        </p15:guide>
        <p15:guide id="4" pos="816" userDrawn="1">
          <p15:clr>
            <a:srgbClr val="A4A3A4"/>
          </p15:clr>
        </p15:guide>
        <p15:guide id="5" orient="horz" pos="192" userDrawn="1">
          <p15:clr>
            <a:srgbClr val="A4A3A4"/>
          </p15:clr>
        </p15:guide>
        <p15:guide id="6" orient="horz" pos="3792" userDrawn="1">
          <p15:clr>
            <a:srgbClr val="A4A3A4"/>
          </p15:clr>
        </p15:guide>
        <p15:guide id="7" pos="912" userDrawn="1">
          <p15:clr>
            <a:srgbClr val="A4A3A4"/>
          </p15:clr>
        </p15:guide>
        <p15:guide id="8" pos="3000" userDrawn="1">
          <p15:clr>
            <a:srgbClr val="A4A3A4"/>
          </p15:clr>
        </p15:guide>
        <p15:guide id="9" orient="horz" pos="405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9900"/>
    <a:srgbClr val="FF7C80"/>
    <a:srgbClr val="CC99FF"/>
    <a:srgbClr val="ACACFF"/>
    <a:srgbClr val="00FFFF"/>
    <a:srgbClr val="9900FF"/>
    <a:srgbClr val="CE9B43"/>
    <a:srgbClr val="ECF1F9"/>
    <a:srgbClr val="1616FE"/>
    <a:srgbClr val="6868F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16" autoAdjust="0"/>
    <p:restoredTop sz="96357" autoAdjust="0"/>
  </p:normalViewPr>
  <p:slideViewPr>
    <p:cSldViewPr snapToGrid="0" showGuides="1">
      <p:cViewPr varScale="1">
        <p:scale>
          <a:sx n="110" d="100"/>
          <a:sy n="110" d="100"/>
        </p:scale>
        <p:origin x="1740" y="108"/>
      </p:cViewPr>
      <p:guideLst>
        <p:guide orient="horz" pos="2160"/>
        <p:guide pos="2880"/>
        <p:guide pos="4680"/>
        <p:guide pos="816"/>
        <p:guide orient="horz" pos="192"/>
        <p:guide orient="horz" pos="3792"/>
        <p:guide pos="912"/>
        <p:guide pos="3000"/>
        <p:guide orient="horz" pos="4056"/>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38475" cy="46369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9" y="1"/>
            <a:ext cx="3038475" cy="463696"/>
          </a:xfrm>
          <a:prstGeom prst="rect">
            <a:avLst/>
          </a:prstGeom>
        </p:spPr>
        <p:txBody>
          <a:bodyPr vert="horz" lIns="91440" tIns="45720" rIns="91440" bIns="45720" rtlCol="0"/>
          <a:lstStyle>
            <a:lvl1pPr algn="r">
              <a:defRPr sz="1200"/>
            </a:lvl1pPr>
          </a:lstStyle>
          <a:p>
            <a:fld id="{5E7E9092-BF9A-4E04-9DF3-A23D388C3A12}" type="datetimeFigureOut">
              <a:rPr lang="en-US" smtClean="0"/>
              <a:t>3/15/2021</a:t>
            </a:fld>
            <a:endParaRPr lang="en-US"/>
          </a:p>
        </p:txBody>
      </p:sp>
      <p:sp>
        <p:nvSpPr>
          <p:cNvPr id="4" name="Slide Image Placeholder 3"/>
          <p:cNvSpPr>
            <a:spLocks noGrp="1" noRot="1" noChangeAspect="1"/>
          </p:cNvSpPr>
          <p:nvPr>
            <p:ph type="sldImg" idx="2"/>
          </p:nvPr>
        </p:nvSpPr>
        <p:spPr>
          <a:xfrm>
            <a:off x="1427163" y="1154113"/>
            <a:ext cx="4156075" cy="311626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44546"/>
            <a:ext cx="5607050" cy="363702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772379"/>
            <a:ext cx="3038475" cy="463696"/>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9" y="8772379"/>
            <a:ext cx="3038475" cy="463696"/>
          </a:xfrm>
          <a:prstGeom prst="rect">
            <a:avLst/>
          </a:prstGeom>
        </p:spPr>
        <p:txBody>
          <a:bodyPr vert="horz" lIns="91440" tIns="45720" rIns="91440" bIns="45720" rtlCol="0" anchor="b"/>
          <a:lstStyle>
            <a:lvl1pPr algn="r">
              <a:defRPr sz="1200"/>
            </a:lvl1pPr>
          </a:lstStyle>
          <a:p>
            <a:fld id="{4124EF74-FDB4-4F8D-9F8A-0D6AAEF8E742}" type="slidenum">
              <a:rPr lang="en-US" smtClean="0"/>
              <a:t>‹#›</a:t>
            </a:fld>
            <a:endParaRPr lang="en-US"/>
          </a:p>
        </p:txBody>
      </p:sp>
    </p:spTree>
    <p:extLst>
      <p:ext uri="{BB962C8B-B14F-4D97-AF65-F5344CB8AC3E}">
        <p14:creationId xmlns:p14="http://schemas.microsoft.com/office/powerpoint/2010/main" val="34049041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124EF74-FDB4-4F8D-9F8A-0D6AAEF8E742}" type="slidenum">
              <a:rPr lang="en-US" smtClean="0"/>
              <a:t>1</a:t>
            </a:fld>
            <a:endParaRPr lang="en-US"/>
          </a:p>
        </p:txBody>
      </p:sp>
    </p:spTree>
    <p:extLst>
      <p:ext uri="{BB962C8B-B14F-4D97-AF65-F5344CB8AC3E}">
        <p14:creationId xmlns:p14="http://schemas.microsoft.com/office/powerpoint/2010/main" val="5540510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5DCBB2D-048B-4DE5-9662-A8AFCD993A68}" type="datetimeFigureOut">
              <a:rPr lang="en-US" smtClean="0"/>
              <a:t>3/15/2021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F22955-D0FE-4AAE-89A7-095605F77816}" type="slidenum">
              <a:rPr lang="en-US" smtClean="0"/>
              <a:t>‹#›</a:t>
            </a:fld>
            <a:endParaRPr lang="en-US"/>
          </a:p>
        </p:txBody>
      </p:sp>
    </p:spTree>
    <p:extLst>
      <p:ext uri="{BB962C8B-B14F-4D97-AF65-F5344CB8AC3E}">
        <p14:creationId xmlns:p14="http://schemas.microsoft.com/office/powerpoint/2010/main" val="18913283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DCBB2D-048B-4DE5-9662-A8AFCD993A68}" type="datetimeFigureOut">
              <a:rPr lang="en-US" smtClean="0"/>
              <a:t>3/15/2021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F22955-D0FE-4AAE-89A7-095605F77816}" type="slidenum">
              <a:rPr lang="en-US" smtClean="0"/>
              <a:t>‹#›</a:t>
            </a:fld>
            <a:endParaRPr lang="en-US"/>
          </a:p>
        </p:txBody>
      </p:sp>
    </p:spTree>
    <p:extLst>
      <p:ext uri="{BB962C8B-B14F-4D97-AF65-F5344CB8AC3E}">
        <p14:creationId xmlns:p14="http://schemas.microsoft.com/office/powerpoint/2010/main" val="26609388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DCBB2D-048B-4DE5-9662-A8AFCD993A68}" type="datetimeFigureOut">
              <a:rPr lang="en-US" smtClean="0"/>
              <a:t>3/15/2021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F22955-D0FE-4AAE-89A7-095605F77816}" type="slidenum">
              <a:rPr lang="en-US" smtClean="0"/>
              <a:t>‹#›</a:t>
            </a:fld>
            <a:endParaRPr lang="en-US"/>
          </a:p>
        </p:txBody>
      </p:sp>
    </p:spTree>
    <p:extLst>
      <p:ext uri="{BB962C8B-B14F-4D97-AF65-F5344CB8AC3E}">
        <p14:creationId xmlns:p14="http://schemas.microsoft.com/office/powerpoint/2010/main" val="12182726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DCBB2D-048B-4DE5-9662-A8AFCD993A68}" type="datetimeFigureOut">
              <a:rPr lang="en-US" smtClean="0"/>
              <a:t>3/15/2021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F22955-D0FE-4AAE-89A7-095605F77816}" type="slidenum">
              <a:rPr lang="en-US" smtClean="0"/>
              <a:t>‹#›</a:t>
            </a:fld>
            <a:endParaRPr lang="en-US"/>
          </a:p>
        </p:txBody>
      </p:sp>
    </p:spTree>
    <p:extLst>
      <p:ext uri="{BB962C8B-B14F-4D97-AF65-F5344CB8AC3E}">
        <p14:creationId xmlns:p14="http://schemas.microsoft.com/office/powerpoint/2010/main" val="9807500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5DCBB2D-048B-4DE5-9662-A8AFCD993A68}" type="datetimeFigureOut">
              <a:rPr lang="en-US" smtClean="0"/>
              <a:t>3/15/2021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F22955-D0FE-4AAE-89A7-095605F77816}" type="slidenum">
              <a:rPr lang="en-US" smtClean="0"/>
              <a:t>‹#›</a:t>
            </a:fld>
            <a:endParaRPr lang="en-US"/>
          </a:p>
        </p:txBody>
      </p:sp>
    </p:spTree>
    <p:extLst>
      <p:ext uri="{BB962C8B-B14F-4D97-AF65-F5344CB8AC3E}">
        <p14:creationId xmlns:p14="http://schemas.microsoft.com/office/powerpoint/2010/main" val="1346243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5DCBB2D-048B-4DE5-9662-A8AFCD993A68}" type="datetimeFigureOut">
              <a:rPr lang="en-US" smtClean="0"/>
              <a:t>3/15/2021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F22955-D0FE-4AAE-89A7-095605F77816}" type="slidenum">
              <a:rPr lang="en-US" smtClean="0"/>
              <a:t>‹#›</a:t>
            </a:fld>
            <a:endParaRPr lang="en-US"/>
          </a:p>
        </p:txBody>
      </p:sp>
    </p:spTree>
    <p:extLst>
      <p:ext uri="{BB962C8B-B14F-4D97-AF65-F5344CB8AC3E}">
        <p14:creationId xmlns:p14="http://schemas.microsoft.com/office/powerpoint/2010/main" val="29960311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5DCBB2D-048B-4DE5-9662-A8AFCD993A68}" type="datetimeFigureOut">
              <a:rPr lang="en-US" smtClean="0"/>
              <a:t>3/15/2021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F22955-D0FE-4AAE-89A7-095605F77816}" type="slidenum">
              <a:rPr lang="en-US" smtClean="0"/>
              <a:t>‹#›</a:t>
            </a:fld>
            <a:endParaRPr lang="en-US"/>
          </a:p>
        </p:txBody>
      </p:sp>
    </p:spTree>
    <p:extLst>
      <p:ext uri="{BB962C8B-B14F-4D97-AF65-F5344CB8AC3E}">
        <p14:creationId xmlns:p14="http://schemas.microsoft.com/office/powerpoint/2010/main" val="39840152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5DCBB2D-048B-4DE5-9662-A8AFCD993A68}" type="datetimeFigureOut">
              <a:rPr lang="en-US" smtClean="0"/>
              <a:t>3/15/2021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F22955-D0FE-4AAE-89A7-095605F77816}" type="slidenum">
              <a:rPr lang="en-US" smtClean="0"/>
              <a:t>‹#›</a:t>
            </a:fld>
            <a:endParaRPr lang="en-US"/>
          </a:p>
        </p:txBody>
      </p:sp>
    </p:spTree>
    <p:extLst>
      <p:ext uri="{BB962C8B-B14F-4D97-AF65-F5344CB8AC3E}">
        <p14:creationId xmlns:p14="http://schemas.microsoft.com/office/powerpoint/2010/main" val="903503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DCBB2D-048B-4DE5-9662-A8AFCD993A68}" type="datetimeFigureOut">
              <a:rPr lang="en-US" smtClean="0"/>
              <a:t>3/15/2021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F22955-D0FE-4AAE-89A7-095605F77816}" type="slidenum">
              <a:rPr lang="en-US" smtClean="0"/>
              <a:t>‹#›</a:t>
            </a:fld>
            <a:endParaRPr lang="en-US"/>
          </a:p>
        </p:txBody>
      </p:sp>
    </p:spTree>
    <p:extLst>
      <p:ext uri="{BB962C8B-B14F-4D97-AF65-F5344CB8AC3E}">
        <p14:creationId xmlns:p14="http://schemas.microsoft.com/office/powerpoint/2010/main" val="28673858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5DCBB2D-048B-4DE5-9662-A8AFCD993A68}" type="datetimeFigureOut">
              <a:rPr lang="en-US" smtClean="0"/>
              <a:t>3/15/2021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F22955-D0FE-4AAE-89A7-095605F77816}" type="slidenum">
              <a:rPr lang="en-US" smtClean="0"/>
              <a:t>‹#›</a:t>
            </a:fld>
            <a:endParaRPr lang="en-US"/>
          </a:p>
        </p:txBody>
      </p:sp>
    </p:spTree>
    <p:extLst>
      <p:ext uri="{BB962C8B-B14F-4D97-AF65-F5344CB8AC3E}">
        <p14:creationId xmlns:p14="http://schemas.microsoft.com/office/powerpoint/2010/main" val="26350115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5DCBB2D-048B-4DE5-9662-A8AFCD993A68}" type="datetimeFigureOut">
              <a:rPr lang="en-US" smtClean="0"/>
              <a:t>3/15/2021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F22955-D0FE-4AAE-89A7-095605F77816}" type="slidenum">
              <a:rPr lang="en-US" smtClean="0"/>
              <a:t>‹#›</a:t>
            </a:fld>
            <a:endParaRPr lang="en-US"/>
          </a:p>
        </p:txBody>
      </p:sp>
    </p:spTree>
    <p:extLst>
      <p:ext uri="{BB962C8B-B14F-4D97-AF65-F5344CB8AC3E}">
        <p14:creationId xmlns:p14="http://schemas.microsoft.com/office/powerpoint/2010/main" val="9260708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DCBB2D-048B-4DE5-9662-A8AFCD993A68}" type="datetimeFigureOut">
              <a:rPr lang="en-US" smtClean="0"/>
              <a:t>3/15/2021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F22955-D0FE-4AAE-89A7-095605F77816}" type="slidenum">
              <a:rPr lang="en-US" smtClean="0"/>
              <a:t>‹#›</a:t>
            </a:fld>
            <a:endParaRPr lang="en-US"/>
          </a:p>
        </p:txBody>
      </p:sp>
    </p:spTree>
    <p:extLst>
      <p:ext uri="{BB962C8B-B14F-4D97-AF65-F5344CB8AC3E}">
        <p14:creationId xmlns:p14="http://schemas.microsoft.com/office/powerpoint/2010/main" val="30063107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1" name="Group 40">
            <a:extLst>
              <a:ext uri="{FF2B5EF4-FFF2-40B4-BE49-F238E27FC236}">
                <a16:creationId xmlns:a16="http://schemas.microsoft.com/office/drawing/2014/main" id="{098009D9-92F1-4A58-9287-8B4D6E481D39}"/>
              </a:ext>
            </a:extLst>
          </p:cNvPr>
          <p:cNvGrpSpPr/>
          <p:nvPr/>
        </p:nvGrpSpPr>
        <p:grpSpPr>
          <a:xfrm>
            <a:off x="1611371" y="310273"/>
            <a:ext cx="5940498" cy="5477341"/>
            <a:chOff x="1054840" y="189186"/>
            <a:chExt cx="6760280" cy="6285805"/>
          </a:xfrm>
        </p:grpSpPr>
        <p:pic>
          <p:nvPicPr>
            <p:cNvPr id="2" name="Picture 1">
              <a:extLst>
                <a:ext uri="{FF2B5EF4-FFF2-40B4-BE49-F238E27FC236}">
                  <a16:creationId xmlns:a16="http://schemas.microsoft.com/office/drawing/2014/main" id="{9CDA4331-E1E4-43FE-AEA0-220FB9A5E1B1}"/>
                </a:ext>
              </a:extLst>
            </p:cNvPr>
            <p:cNvPicPr>
              <a:picLocks noChangeAspect="1"/>
            </p:cNvPicPr>
            <p:nvPr/>
          </p:nvPicPr>
          <p:blipFill>
            <a:blip r:embed="rId3"/>
            <a:stretch>
              <a:fillRect/>
            </a:stretch>
          </p:blipFill>
          <p:spPr>
            <a:xfrm>
              <a:off x="1054840" y="189186"/>
              <a:ext cx="5297177" cy="6285805"/>
            </a:xfrm>
            <a:prstGeom prst="rect">
              <a:avLst/>
            </a:prstGeom>
          </p:spPr>
        </p:pic>
        <p:pic>
          <p:nvPicPr>
            <p:cNvPr id="6" name="Picture 5">
              <a:extLst>
                <a:ext uri="{FF2B5EF4-FFF2-40B4-BE49-F238E27FC236}">
                  <a16:creationId xmlns:a16="http://schemas.microsoft.com/office/drawing/2014/main" id="{A89441CE-3B76-4C40-BF5B-8836070924D3}"/>
                </a:ext>
              </a:extLst>
            </p:cNvPr>
            <p:cNvPicPr>
              <a:picLocks noChangeAspect="1"/>
            </p:cNvPicPr>
            <p:nvPr/>
          </p:nvPicPr>
          <p:blipFill rotWithShape="1">
            <a:blip r:embed="rId4"/>
            <a:srcRect r="4125"/>
            <a:stretch/>
          </p:blipFill>
          <p:spPr>
            <a:xfrm>
              <a:off x="5738430" y="1994252"/>
              <a:ext cx="256821" cy="85823"/>
            </a:xfrm>
            <a:prstGeom prst="rect">
              <a:avLst/>
            </a:prstGeom>
          </p:spPr>
        </p:pic>
        <p:pic>
          <p:nvPicPr>
            <p:cNvPr id="7" name="Picture 6">
              <a:extLst>
                <a:ext uri="{FF2B5EF4-FFF2-40B4-BE49-F238E27FC236}">
                  <a16:creationId xmlns:a16="http://schemas.microsoft.com/office/drawing/2014/main" id="{506EEC18-36F8-47E4-94A5-C9E5653464E2}"/>
                </a:ext>
              </a:extLst>
            </p:cNvPr>
            <p:cNvPicPr>
              <a:picLocks noChangeAspect="1"/>
            </p:cNvPicPr>
            <p:nvPr/>
          </p:nvPicPr>
          <p:blipFill rotWithShape="1">
            <a:blip r:embed="rId4"/>
            <a:srcRect r="4125"/>
            <a:stretch/>
          </p:blipFill>
          <p:spPr>
            <a:xfrm>
              <a:off x="5738430" y="1881667"/>
              <a:ext cx="256821" cy="85823"/>
            </a:xfrm>
            <a:prstGeom prst="rect">
              <a:avLst/>
            </a:prstGeom>
          </p:spPr>
        </p:pic>
        <p:pic>
          <p:nvPicPr>
            <p:cNvPr id="8" name="Picture 7">
              <a:extLst>
                <a:ext uri="{FF2B5EF4-FFF2-40B4-BE49-F238E27FC236}">
                  <a16:creationId xmlns:a16="http://schemas.microsoft.com/office/drawing/2014/main" id="{691F700A-1DFE-43BE-B74C-4B43531C3730}"/>
                </a:ext>
              </a:extLst>
            </p:cNvPr>
            <p:cNvPicPr>
              <a:picLocks noChangeAspect="1"/>
            </p:cNvPicPr>
            <p:nvPr/>
          </p:nvPicPr>
          <p:blipFill rotWithShape="1">
            <a:blip r:embed="rId4"/>
            <a:srcRect r="4125"/>
            <a:stretch/>
          </p:blipFill>
          <p:spPr>
            <a:xfrm>
              <a:off x="5738429" y="2218804"/>
              <a:ext cx="256821" cy="85823"/>
            </a:xfrm>
            <a:prstGeom prst="rect">
              <a:avLst/>
            </a:prstGeom>
          </p:spPr>
        </p:pic>
        <p:pic>
          <p:nvPicPr>
            <p:cNvPr id="10" name="Picture 9">
              <a:extLst>
                <a:ext uri="{FF2B5EF4-FFF2-40B4-BE49-F238E27FC236}">
                  <a16:creationId xmlns:a16="http://schemas.microsoft.com/office/drawing/2014/main" id="{64D85357-8520-40A4-BC72-35F5C8B8D928}"/>
                </a:ext>
              </a:extLst>
            </p:cNvPr>
            <p:cNvPicPr>
              <a:picLocks noChangeAspect="1"/>
            </p:cNvPicPr>
            <p:nvPr/>
          </p:nvPicPr>
          <p:blipFill rotWithShape="1">
            <a:blip r:embed="rId5"/>
            <a:srcRect l="4047" r="4435"/>
            <a:stretch/>
          </p:blipFill>
          <p:spPr>
            <a:xfrm>
              <a:off x="5747666" y="2334468"/>
              <a:ext cx="224796" cy="85823"/>
            </a:xfrm>
            <a:prstGeom prst="rect">
              <a:avLst/>
            </a:prstGeom>
          </p:spPr>
        </p:pic>
        <p:pic>
          <p:nvPicPr>
            <p:cNvPr id="11" name="Picture 10">
              <a:extLst>
                <a:ext uri="{FF2B5EF4-FFF2-40B4-BE49-F238E27FC236}">
                  <a16:creationId xmlns:a16="http://schemas.microsoft.com/office/drawing/2014/main" id="{2A5B1A73-6F17-43FA-93CC-E034B88F867E}"/>
                </a:ext>
              </a:extLst>
            </p:cNvPr>
            <p:cNvPicPr>
              <a:picLocks noChangeAspect="1"/>
            </p:cNvPicPr>
            <p:nvPr/>
          </p:nvPicPr>
          <p:blipFill rotWithShape="1">
            <a:blip r:embed="rId5"/>
            <a:srcRect l="4047" r="4435"/>
            <a:stretch/>
          </p:blipFill>
          <p:spPr>
            <a:xfrm>
              <a:off x="5747666" y="2554217"/>
              <a:ext cx="224796" cy="85823"/>
            </a:xfrm>
            <a:prstGeom prst="rect">
              <a:avLst/>
            </a:prstGeom>
          </p:spPr>
        </p:pic>
        <p:pic>
          <p:nvPicPr>
            <p:cNvPr id="12" name="Picture 11">
              <a:extLst>
                <a:ext uri="{FF2B5EF4-FFF2-40B4-BE49-F238E27FC236}">
                  <a16:creationId xmlns:a16="http://schemas.microsoft.com/office/drawing/2014/main" id="{5291DC1B-BD56-49AB-85B5-6545119A5181}"/>
                </a:ext>
              </a:extLst>
            </p:cNvPr>
            <p:cNvPicPr>
              <a:picLocks noChangeAspect="1"/>
            </p:cNvPicPr>
            <p:nvPr/>
          </p:nvPicPr>
          <p:blipFill rotWithShape="1">
            <a:blip r:embed="rId5"/>
            <a:srcRect l="4047" r="4435"/>
            <a:stretch/>
          </p:blipFill>
          <p:spPr>
            <a:xfrm>
              <a:off x="5752281" y="2888268"/>
              <a:ext cx="246047" cy="93936"/>
            </a:xfrm>
            <a:prstGeom prst="rect">
              <a:avLst/>
            </a:prstGeom>
          </p:spPr>
        </p:pic>
        <p:pic>
          <p:nvPicPr>
            <p:cNvPr id="14" name="Picture 13">
              <a:extLst>
                <a:ext uri="{FF2B5EF4-FFF2-40B4-BE49-F238E27FC236}">
                  <a16:creationId xmlns:a16="http://schemas.microsoft.com/office/drawing/2014/main" id="{47AEF509-78C7-4890-8B9B-4755096C5D31}"/>
                </a:ext>
              </a:extLst>
            </p:cNvPr>
            <p:cNvPicPr>
              <a:picLocks noChangeAspect="1"/>
            </p:cNvPicPr>
            <p:nvPr/>
          </p:nvPicPr>
          <p:blipFill rotWithShape="1">
            <a:blip r:embed="rId6"/>
            <a:srcRect l="7155" r="2340"/>
            <a:stretch/>
          </p:blipFill>
          <p:spPr>
            <a:xfrm>
              <a:off x="5750256" y="3111096"/>
              <a:ext cx="225285" cy="96456"/>
            </a:xfrm>
            <a:prstGeom prst="rect">
              <a:avLst/>
            </a:prstGeom>
          </p:spPr>
        </p:pic>
        <p:pic>
          <p:nvPicPr>
            <p:cNvPr id="15" name="Picture 14">
              <a:extLst>
                <a:ext uri="{FF2B5EF4-FFF2-40B4-BE49-F238E27FC236}">
                  <a16:creationId xmlns:a16="http://schemas.microsoft.com/office/drawing/2014/main" id="{A5AC883D-8DB3-49EB-B43B-24B56B70F07B}"/>
                </a:ext>
              </a:extLst>
            </p:cNvPr>
            <p:cNvPicPr>
              <a:picLocks noChangeAspect="1"/>
            </p:cNvPicPr>
            <p:nvPr/>
          </p:nvPicPr>
          <p:blipFill rotWithShape="1">
            <a:blip r:embed="rId6"/>
            <a:srcRect l="7155" r="2340"/>
            <a:stretch/>
          </p:blipFill>
          <p:spPr>
            <a:xfrm>
              <a:off x="5750745" y="3334310"/>
              <a:ext cx="225285" cy="96456"/>
            </a:xfrm>
            <a:prstGeom prst="rect">
              <a:avLst/>
            </a:prstGeom>
          </p:spPr>
        </p:pic>
        <p:pic>
          <p:nvPicPr>
            <p:cNvPr id="16" name="Picture 15">
              <a:extLst>
                <a:ext uri="{FF2B5EF4-FFF2-40B4-BE49-F238E27FC236}">
                  <a16:creationId xmlns:a16="http://schemas.microsoft.com/office/drawing/2014/main" id="{78A5C877-E400-49DC-B0E4-714D00625D27}"/>
                </a:ext>
              </a:extLst>
            </p:cNvPr>
            <p:cNvPicPr>
              <a:picLocks noChangeAspect="1"/>
            </p:cNvPicPr>
            <p:nvPr/>
          </p:nvPicPr>
          <p:blipFill rotWithShape="1">
            <a:blip r:embed="rId6"/>
            <a:srcRect l="7155" r="2340"/>
            <a:stretch/>
          </p:blipFill>
          <p:spPr>
            <a:xfrm>
              <a:off x="5747177" y="3444840"/>
              <a:ext cx="225285" cy="96456"/>
            </a:xfrm>
            <a:prstGeom prst="rect">
              <a:avLst/>
            </a:prstGeom>
          </p:spPr>
        </p:pic>
        <p:pic>
          <p:nvPicPr>
            <p:cNvPr id="17" name="Picture 16">
              <a:extLst>
                <a:ext uri="{FF2B5EF4-FFF2-40B4-BE49-F238E27FC236}">
                  <a16:creationId xmlns:a16="http://schemas.microsoft.com/office/drawing/2014/main" id="{A1313B93-9A62-4936-948E-C2E32C16146E}"/>
                </a:ext>
              </a:extLst>
            </p:cNvPr>
            <p:cNvPicPr>
              <a:picLocks noChangeAspect="1"/>
            </p:cNvPicPr>
            <p:nvPr/>
          </p:nvPicPr>
          <p:blipFill rotWithShape="1">
            <a:blip r:embed="rId6"/>
            <a:srcRect l="7155" r="2340"/>
            <a:stretch/>
          </p:blipFill>
          <p:spPr>
            <a:xfrm>
              <a:off x="5747177" y="3672450"/>
              <a:ext cx="225285" cy="96456"/>
            </a:xfrm>
            <a:prstGeom prst="rect">
              <a:avLst/>
            </a:prstGeom>
          </p:spPr>
        </p:pic>
        <p:pic>
          <p:nvPicPr>
            <p:cNvPr id="18" name="Picture 17">
              <a:extLst>
                <a:ext uri="{FF2B5EF4-FFF2-40B4-BE49-F238E27FC236}">
                  <a16:creationId xmlns:a16="http://schemas.microsoft.com/office/drawing/2014/main" id="{5CC78066-2F58-4AEA-A115-E0151EBEBB57}"/>
                </a:ext>
              </a:extLst>
            </p:cNvPr>
            <p:cNvPicPr>
              <a:picLocks noChangeAspect="1"/>
            </p:cNvPicPr>
            <p:nvPr/>
          </p:nvPicPr>
          <p:blipFill rotWithShape="1">
            <a:blip r:embed="rId6"/>
            <a:srcRect l="7155" r="2340"/>
            <a:stretch/>
          </p:blipFill>
          <p:spPr>
            <a:xfrm>
              <a:off x="5747177" y="3900060"/>
              <a:ext cx="225285" cy="96456"/>
            </a:xfrm>
            <a:prstGeom prst="rect">
              <a:avLst/>
            </a:prstGeom>
          </p:spPr>
        </p:pic>
        <p:pic>
          <p:nvPicPr>
            <p:cNvPr id="19" name="Picture 18">
              <a:extLst>
                <a:ext uri="{FF2B5EF4-FFF2-40B4-BE49-F238E27FC236}">
                  <a16:creationId xmlns:a16="http://schemas.microsoft.com/office/drawing/2014/main" id="{50A82F7B-DC64-486B-B27C-B61449603D05}"/>
                </a:ext>
              </a:extLst>
            </p:cNvPr>
            <p:cNvPicPr>
              <a:picLocks noChangeAspect="1"/>
            </p:cNvPicPr>
            <p:nvPr/>
          </p:nvPicPr>
          <p:blipFill rotWithShape="1">
            <a:blip r:embed="rId6"/>
            <a:srcRect l="7155" r="2340"/>
            <a:stretch/>
          </p:blipFill>
          <p:spPr>
            <a:xfrm>
              <a:off x="5750256" y="4123187"/>
              <a:ext cx="225285" cy="96456"/>
            </a:xfrm>
            <a:prstGeom prst="rect">
              <a:avLst/>
            </a:prstGeom>
          </p:spPr>
        </p:pic>
        <p:pic>
          <p:nvPicPr>
            <p:cNvPr id="23" name="Picture 22">
              <a:extLst>
                <a:ext uri="{FF2B5EF4-FFF2-40B4-BE49-F238E27FC236}">
                  <a16:creationId xmlns:a16="http://schemas.microsoft.com/office/drawing/2014/main" id="{2B6CB78D-2A31-4A42-BE28-490EEB5F4775}"/>
                </a:ext>
              </a:extLst>
            </p:cNvPr>
            <p:cNvPicPr>
              <a:picLocks noChangeAspect="1"/>
            </p:cNvPicPr>
            <p:nvPr/>
          </p:nvPicPr>
          <p:blipFill>
            <a:blip r:embed="rId7"/>
            <a:stretch>
              <a:fillRect/>
            </a:stretch>
          </p:blipFill>
          <p:spPr>
            <a:xfrm>
              <a:off x="5744195" y="5249082"/>
              <a:ext cx="263827" cy="85823"/>
            </a:xfrm>
            <a:prstGeom prst="rect">
              <a:avLst/>
            </a:prstGeom>
          </p:spPr>
        </p:pic>
        <p:pic>
          <p:nvPicPr>
            <p:cNvPr id="24" name="Picture 23">
              <a:extLst>
                <a:ext uri="{FF2B5EF4-FFF2-40B4-BE49-F238E27FC236}">
                  <a16:creationId xmlns:a16="http://schemas.microsoft.com/office/drawing/2014/main" id="{B9717AA4-994E-4581-AF96-16D76853A7F4}"/>
                </a:ext>
              </a:extLst>
            </p:cNvPr>
            <p:cNvPicPr>
              <a:picLocks noChangeAspect="1"/>
            </p:cNvPicPr>
            <p:nvPr/>
          </p:nvPicPr>
          <p:blipFill>
            <a:blip r:embed="rId7"/>
            <a:stretch>
              <a:fillRect/>
            </a:stretch>
          </p:blipFill>
          <p:spPr>
            <a:xfrm>
              <a:off x="5743534" y="5358570"/>
              <a:ext cx="263827" cy="85823"/>
            </a:xfrm>
            <a:prstGeom prst="rect">
              <a:avLst/>
            </a:prstGeom>
          </p:spPr>
        </p:pic>
        <p:sp>
          <p:nvSpPr>
            <p:cNvPr id="25" name="Rectangle 24">
              <a:extLst>
                <a:ext uri="{FF2B5EF4-FFF2-40B4-BE49-F238E27FC236}">
                  <a16:creationId xmlns:a16="http://schemas.microsoft.com/office/drawing/2014/main" id="{AB2B87F7-FA0A-4B8E-9833-11C7CB4D9632}"/>
                </a:ext>
              </a:extLst>
            </p:cNvPr>
            <p:cNvSpPr/>
            <p:nvPr/>
          </p:nvSpPr>
          <p:spPr>
            <a:xfrm>
              <a:off x="6562104" y="189186"/>
              <a:ext cx="119529" cy="2115441"/>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6" name="TextBox 25">
              <a:extLst>
                <a:ext uri="{FF2B5EF4-FFF2-40B4-BE49-F238E27FC236}">
                  <a16:creationId xmlns:a16="http://schemas.microsoft.com/office/drawing/2014/main" id="{B3E70B53-D37B-49CB-B193-9BEF015B2545}"/>
                </a:ext>
              </a:extLst>
            </p:cNvPr>
            <p:cNvSpPr txBox="1"/>
            <p:nvPr/>
          </p:nvSpPr>
          <p:spPr>
            <a:xfrm>
              <a:off x="6687888" y="1124286"/>
              <a:ext cx="1127232" cy="230832"/>
            </a:xfrm>
            <a:prstGeom prst="rect">
              <a:avLst/>
            </a:prstGeom>
            <a:noFill/>
          </p:spPr>
          <p:txBody>
            <a:bodyPr wrap="none" rtlCol="0">
              <a:spAutoFit/>
            </a:bodyPr>
            <a:lstStyle/>
            <a:p>
              <a:r>
                <a:rPr lang="en-US" sz="900" i="1" dirty="0"/>
                <a:t>H. minor</a:t>
              </a:r>
              <a:r>
                <a:rPr lang="en-US" sz="900" dirty="0"/>
                <a:t>/</a:t>
              </a:r>
              <a:r>
                <a:rPr lang="en-US" sz="900" i="1" dirty="0"/>
                <a:t>H. venusta</a:t>
              </a:r>
              <a:endParaRPr lang="en-US" sz="900" dirty="0"/>
            </a:p>
          </p:txBody>
        </p:sp>
        <p:sp>
          <p:nvSpPr>
            <p:cNvPr id="27" name="Rectangle 26">
              <a:extLst>
                <a:ext uri="{FF2B5EF4-FFF2-40B4-BE49-F238E27FC236}">
                  <a16:creationId xmlns:a16="http://schemas.microsoft.com/office/drawing/2014/main" id="{C58E12C1-9A01-43F2-9DAA-A4D9D14BDC41}"/>
                </a:ext>
              </a:extLst>
            </p:cNvPr>
            <p:cNvSpPr/>
            <p:nvPr/>
          </p:nvSpPr>
          <p:spPr>
            <a:xfrm>
              <a:off x="6562396" y="2370324"/>
              <a:ext cx="119237" cy="56692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8" name="TextBox 27">
              <a:extLst>
                <a:ext uri="{FF2B5EF4-FFF2-40B4-BE49-F238E27FC236}">
                  <a16:creationId xmlns:a16="http://schemas.microsoft.com/office/drawing/2014/main" id="{9EB05EAF-4E40-4A12-B66C-21426CB74327}"/>
                </a:ext>
              </a:extLst>
            </p:cNvPr>
            <p:cNvSpPr txBox="1"/>
            <p:nvPr/>
          </p:nvSpPr>
          <p:spPr>
            <a:xfrm>
              <a:off x="6681633" y="2499640"/>
              <a:ext cx="611065" cy="230832"/>
            </a:xfrm>
            <a:prstGeom prst="rect">
              <a:avLst/>
            </a:prstGeom>
            <a:noFill/>
          </p:spPr>
          <p:txBody>
            <a:bodyPr wrap="none" rtlCol="0">
              <a:spAutoFit/>
            </a:bodyPr>
            <a:lstStyle/>
            <a:p>
              <a:r>
                <a:rPr lang="en-US" sz="900" i="1" dirty="0"/>
                <a:t>H. jonesii</a:t>
              </a:r>
              <a:endParaRPr lang="en-US" sz="900" dirty="0"/>
            </a:p>
          </p:txBody>
        </p:sp>
        <p:sp>
          <p:nvSpPr>
            <p:cNvPr id="29" name="Rectangle 28">
              <a:extLst>
                <a:ext uri="{FF2B5EF4-FFF2-40B4-BE49-F238E27FC236}">
                  <a16:creationId xmlns:a16="http://schemas.microsoft.com/office/drawing/2014/main" id="{04F87DC8-432A-43DE-BB08-14EBA2C7C48E}"/>
                </a:ext>
              </a:extLst>
            </p:cNvPr>
            <p:cNvSpPr/>
            <p:nvPr/>
          </p:nvSpPr>
          <p:spPr>
            <a:xfrm>
              <a:off x="6568079" y="3035990"/>
              <a:ext cx="119529" cy="1554480"/>
            </a:xfrm>
            <a:prstGeom prst="rect">
              <a:avLst/>
            </a:prstGeom>
            <a:solidFill>
              <a:srgbClr val="CC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0" name="TextBox 29">
              <a:extLst>
                <a:ext uri="{FF2B5EF4-FFF2-40B4-BE49-F238E27FC236}">
                  <a16:creationId xmlns:a16="http://schemas.microsoft.com/office/drawing/2014/main" id="{45141E5D-E120-4DEB-8D52-479EE47511EA}"/>
                </a:ext>
              </a:extLst>
            </p:cNvPr>
            <p:cNvSpPr txBox="1"/>
            <p:nvPr/>
          </p:nvSpPr>
          <p:spPr>
            <a:xfrm>
              <a:off x="6688409" y="3663041"/>
              <a:ext cx="609461" cy="230832"/>
            </a:xfrm>
            <a:prstGeom prst="rect">
              <a:avLst/>
            </a:prstGeom>
            <a:noFill/>
          </p:spPr>
          <p:txBody>
            <a:bodyPr wrap="none" rtlCol="0">
              <a:spAutoFit/>
            </a:bodyPr>
            <a:lstStyle/>
            <a:p>
              <a:pPr algn="ctr"/>
              <a:r>
                <a:rPr lang="en-US" sz="900" i="1" dirty="0"/>
                <a:t>H. clausa</a:t>
              </a:r>
            </a:p>
          </p:txBody>
        </p:sp>
        <p:sp>
          <p:nvSpPr>
            <p:cNvPr id="31" name="Rectangle 30">
              <a:extLst>
                <a:ext uri="{FF2B5EF4-FFF2-40B4-BE49-F238E27FC236}">
                  <a16:creationId xmlns:a16="http://schemas.microsoft.com/office/drawing/2014/main" id="{EFEB3FA9-63E6-4DDB-B348-2177A14A2840}"/>
                </a:ext>
              </a:extLst>
            </p:cNvPr>
            <p:cNvSpPr/>
            <p:nvPr/>
          </p:nvSpPr>
          <p:spPr>
            <a:xfrm>
              <a:off x="6562396" y="4678260"/>
              <a:ext cx="119237" cy="18288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2" name="TextBox 31">
              <a:extLst>
                <a:ext uri="{FF2B5EF4-FFF2-40B4-BE49-F238E27FC236}">
                  <a16:creationId xmlns:a16="http://schemas.microsoft.com/office/drawing/2014/main" id="{D3A4F8F7-5914-4E1D-B885-729CA2ACD3C4}"/>
                </a:ext>
              </a:extLst>
            </p:cNvPr>
            <p:cNvSpPr txBox="1"/>
            <p:nvPr/>
          </p:nvSpPr>
          <p:spPr>
            <a:xfrm>
              <a:off x="6681633" y="4653728"/>
              <a:ext cx="793807" cy="230832"/>
            </a:xfrm>
            <a:prstGeom prst="rect">
              <a:avLst/>
            </a:prstGeom>
            <a:noFill/>
          </p:spPr>
          <p:txBody>
            <a:bodyPr wrap="none" rtlCol="0">
              <a:spAutoFit/>
            </a:bodyPr>
            <a:lstStyle/>
            <a:p>
              <a:r>
                <a:rPr lang="en-US" sz="900" i="1" dirty="0"/>
                <a:t>H. ventricosa</a:t>
              </a:r>
              <a:endParaRPr lang="en-US" sz="900" dirty="0"/>
            </a:p>
          </p:txBody>
        </p:sp>
        <p:sp>
          <p:nvSpPr>
            <p:cNvPr id="33" name="Rectangle 32">
              <a:extLst>
                <a:ext uri="{FF2B5EF4-FFF2-40B4-BE49-F238E27FC236}">
                  <a16:creationId xmlns:a16="http://schemas.microsoft.com/office/drawing/2014/main" id="{F782642A-BEB2-4D08-9AA2-5B527BB30D08}"/>
                </a:ext>
              </a:extLst>
            </p:cNvPr>
            <p:cNvSpPr/>
            <p:nvPr/>
          </p:nvSpPr>
          <p:spPr>
            <a:xfrm>
              <a:off x="6569172" y="4927298"/>
              <a:ext cx="119237" cy="640080"/>
            </a:xfrm>
            <a:prstGeom prst="rect">
              <a:avLst/>
            </a:prstGeom>
            <a:solidFill>
              <a:srgbClr val="FF7C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4" name="TextBox 33">
              <a:extLst>
                <a:ext uri="{FF2B5EF4-FFF2-40B4-BE49-F238E27FC236}">
                  <a16:creationId xmlns:a16="http://schemas.microsoft.com/office/drawing/2014/main" id="{2683FB7B-FC22-49C0-BA20-0DC7CAA7B441}"/>
                </a:ext>
              </a:extLst>
            </p:cNvPr>
            <p:cNvSpPr txBox="1"/>
            <p:nvPr/>
          </p:nvSpPr>
          <p:spPr>
            <a:xfrm>
              <a:off x="6693960" y="5106123"/>
              <a:ext cx="700833" cy="230832"/>
            </a:xfrm>
            <a:prstGeom prst="rect">
              <a:avLst/>
            </a:prstGeom>
            <a:noFill/>
          </p:spPr>
          <p:txBody>
            <a:bodyPr wrap="none" rtlCol="0">
              <a:spAutoFit/>
            </a:bodyPr>
            <a:lstStyle/>
            <a:p>
              <a:r>
                <a:rPr lang="en-US" sz="900" i="1" dirty="0"/>
                <a:t>H. capitata</a:t>
              </a:r>
              <a:endParaRPr lang="en-US" sz="900" dirty="0"/>
            </a:p>
          </p:txBody>
        </p:sp>
        <p:sp>
          <p:nvSpPr>
            <p:cNvPr id="35" name="Rectangle 34">
              <a:extLst>
                <a:ext uri="{FF2B5EF4-FFF2-40B4-BE49-F238E27FC236}">
                  <a16:creationId xmlns:a16="http://schemas.microsoft.com/office/drawing/2014/main" id="{3CC8CEC7-EA2F-4C27-8C36-DDF494166787}"/>
                </a:ext>
              </a:extLst>
            </p:cNvPr>
            <p:cNvSpPr/>
            <p:nvPr/>
          </p:nvSpPr>
          <p:spPr>
            <a:xfrm>
              <a:off x="6569172" y="5624203"/>
              <a:ext cx="119237" cy="438912"/>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6" name="TextBox 35">
              <a:extLst>
                <a:ext uri="{FF2B5EF4-FFF2-40B4-BE49-F238E27FC236}">
                  <a16:creationId xmlns:a16="http://schemas.microsoft.com/office/drawing/2014/main" id="{E41FD159-D011-48C3-913B-ED70E3A12628}"/>
                </a:ext>
              </a:extLst>
            </p:cNvPr>
            <p:cNvSpPr txBox="1"/>
            <p:nvPr/>
          </p:nvSpPr>
          <p:spPr>
            <a:xfrm>
              <a:off x="6689942" y="5713955"/>
              <a:ext cx="630301" cy="230832"/>
            </a:xfrm>
            <a:prstGeom prst="rect">
              <a:avLst/>
            </a:prstGeom>
            <a:noFill/>
          </p:spPr>
          <p:txBody>
            <a:bodyPr wrap="none" rtlCol="0">
              <a:spAutoFit/>
            </a:bodyPr>
            <a:lstStyle/>
            <a:p>
              <a:r>
                <a:rPr lang="en-US" sz="900" i="1" dirty="0"/>
                <a:t>H. yingeri</a:t>
              </a:r>
              <a:endParaRPr lang="en-US" sz="900" dirty="0"/>
            </a:p>
          </p:txBody>
        </p:sp>
        <p:sp>
          <p:nvSpPr>
            <p:cNvPr id="37" name="TextBox 36">
              <a:extLst>
                <a:ext uri="{FF2B5EF4-FFF2-40B4-BE49-F238E27FC236}">
                  <a16:creationId xmlns:a16="http://schemas.microsoft.com/office/drawing/2014/main" id="{F61B0A97-5CFE-483E-8AAE-ECA1BBF8652D}"/>
                </a:ext>
              </a:extLst>
            </p:cNvPr>
            <p:cNvSpPr txBox="1"/>
            <p:nvPr/>
          </p:nvSpPr>
          <p:spPr>
            <a:xfrm>
              <a:off x="6688409" y="6119940"/>
              <a:ext cx="873957" cy="230832"/>
            </a:xfrm>
            <a:prstGeom prst="rect">
              <a:avLst/>
            </a:prstGeom>
            <a:noFill/>
          </p:spPr>
          <p:txBody>
            <a:bodyPr wrap="none" rtlCol="0">
              <a:spAutoFit/>
            </a:bodyPr>
            <a:lstStyle/>
            <a:p>
              <a:r>
                <a:rPr lang="en-US" sz="900" i="1" dirty="0"/>
                <a:t>H. plantaginea</a:t>
              </a:r>
              <a:endParaRPr lang="en-US" sz="900" dirty="0"/>
            </a:p>
          </p:txBody>
        </p:sp>
        <p:sp>
          <p:nvSpPr>
            <p:cNvPr id="38" name="Rectangle 37">
              <a:extLst>
                <a:ext uri="{FF2B5EF4-FFF2-40B4-BE49-F238E27FC236}">
                  <a16:creationId xmlns:a16="http://schemas.microsoft.com/office/drawing/2014/main" id="{E2500830-FC58-4BEE-81A7-64A4DA059AF3}"/>
                </a:ext>
              </a:extLst>
            </p:cNvPr>
            <p:cNvSpPr/>
            <p:nvPr/>
          </p:nvSpPr>
          <p:spPr>
            <a:xfrm>
              <a:off x="6571869" y="6136018"/>
              <a:ext cx="119237" cy="182880"/>
            </a:xfrm>
            <a:prstGeom prst="rect">
              <a:avLst/>
            </a:prstGeom>
            <a:solidFill>
              <a:srgbClr val="CC9900">
                <a:alpha val="5098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43" name="TextBox 42">
            <a:extLst>
              <a:ext uri="{FF2B5EF4-FFF2-40B4-BE49-F238E27FC236}">
                <a16:creationId xmlns:a16="http://schemas.microsoft.com/office/drawing/2014/main" id="{45719B68-B227-4D3F-A02B-1D47DC275054}"/>
              </a:ext>
            </a:extLst>
          </p:cNvPr>
          <p:cNvSpPr txBox="1"/>
          <p:nvPr/>
        </p:nvSpPr>
        <p:spPr>
          <a:xfrm>
            <a:off x="741305" y="5993913"/>
            <a:ext cx="7682905" cy="646331"/>
          </a:xfrm>
          <a:prstGeom prst="rect">
            <a:avLst/>
          </a:prstGeom>
          <a:noFill/>
        </p:spPr>
        <p:txBody>
          <a:bodyPr wrap="square">
            <a:spAutoFit/>
          </a:bodyPr>
          <a:lstStyle/>
          <a:p>
            <a:pPr marL="688975" indent="-635000"/>
            <a:r>
              <a:rPr lang="en-US" sz="1200" dirty="0">
                <a:latin typeface="Times New Roman" panose="02020603050405020304" pitchFamily="18" charset="0"/>
                <a:cs typeface="Times New Roman" panose="02020603050405020304" pitchFamily="18" charset="0"/>
              </a:rPr>
              <a:t>Supplementary Figure 3. </a:t>
            </a:r>
            <a:r>
              <a:rPr lang="en-US" sz="1200" b="0" i="0" dirty="0">
                <a:solidFill>
                  <a:srgbClr val="1C1D1E"/>
                </a:solidFill>
                <a:effectLst/>
                <a:latin typeface="Times New Roman" panose="02020603050405020304" pitchFamily="18" charset="0"/>
                <a:cs typeface="Times New Roman" panose="02020603050405020304" pitchFamily="18" charset="0"/>
              </a:rPr>
              <a:t>ASTRAL species tree based on 246 gene trees. For each branch, the number of genes concordant (top) or in conflict (bottom) is shown at each node. Pie charts present the proportion of genes support for that clade (blue), in conflict (red), alternative (green), and uninformative (grey).</a:t>
            </a:r>
            <a:endParaRPr lang="en-US" sz="1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3231051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45621</TotalTime>
  <Words>91</Words>
  <Application>Microsoft Office PowerPoint</Application>
  <PresentationFormat>Letter Paper (8.5x11 in)</PresentationFormat>
  <Paragraphs>9</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Mi-Jeong Yoo</dc:creator>
  <cp:lastModifiedBy>Yoo, Michelle Mijeong</cp:lastModifiedBy>
  <cp:revision>227</cp:revision>
  <cp:lastPrinted>2021-02-22T18:56:50Z</cp:lastPrinted>
  <dcterms:created xsi:type="dcterms:W3CDTF">2020-06-03T15:35:50Z</dcterms:created>
  <dcterms:modified xsi:type="dcterms:W3CDTF">2021-03-15T18:18:44Z</dcterms:modified>
</cp:coreProperties>
</file>