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528" userDrawn="1">
          <p15:clr>
            <a:srgbClr val="A4A3A4"/>
          </p15:clr>
        </p15:guide>
        <p15:guide id="4" orient="horz" pos="2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  <p:guide orient="horz" pos="3528"/>
        <p:guide orient="horz" pos="2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BC11-55F9-4480-BD8A-9DCB2FE39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966E4F-E429-4463-8979-8A70C8951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BADF0-416C-404C-8841-BF55B9174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3FE62-8CEE-4AF7-B8A8-4E4BFC26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35B1B-C7DD-4B46-A9D6-FADF2BD2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2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9CCB5-442B-4984-B177-7951ADC47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E2D11-F214-411C-8707-8323703B1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8FB57-1776-42B3-AA06-CC936A0D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8CC86-2A9D-4B14-BE24-75D3042E4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76938-BEC3-4892-8C09-7E432E60E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9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BC39F7-9C50-4722-8BC5-2C132F9AFB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E280B-F3C5-47A3-832B-3B232873F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088A9-70C6-4454-BDF5-F0C78ADC7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0067-D392-41AB-8375-78D72612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C6495-CDBA-489C-99A8-FDC4C657D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7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C6364-2B78-43E0-9ED8-470404A66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7C134-BCEA-4F43-9D9B-18C2588AA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BBC3F-AE41-432B-80A8-BA41F667A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78EE2-F6DD-40F9-B375-304A112C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FB240-B74C-4BAE-B61B-4C05CC3D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BE8FC-B737-415A-AB02-BF4E7371E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35743-5917-44C6-971B-6E25174D5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CF42A-A994-4237-ADF0-D9B77D96A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BDE51-C652-41A3-BC42-38F3FCC17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CF1D4-383F-43B8-AEEF-4714F31A1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D3963-ADFB-47BA-8E51-B256B2B57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2D2FB-FFEC-4516-9604-D73CD8DB6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74C77-1546-45E3-8E9C-AE9B019A7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9543C-402C-4298-B5E3-53E14196E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946B6-81BE-4DE2-9811-AD5C322A4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35B9E-0736-4B5E-AA95-583FCB433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9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0F558-0240-46AB-8DF4-A884EED56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3CCAEA-163E-413D-A7F4-E51C1BE35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C4A863-660A-41F0-AD85-D766AEF27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AE92DF-BA3B-4422-A55C-6E3BEAA29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86995F-AF98-4FEE-A933-93D516428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79AB4A-F8EA-4CE0-8ABE-F549F7BA5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4E9872-0C8A-403A-9E25-2249B29D8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D8CA98-36FF-4A31-A7B0-1A92C869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9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6097C-AA24-424B-8FB4-4D54E7EBF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7D32B2-1E17-4C48-9452-0AE884419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FA379-C226-4272-8649-9E6B33AE9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563D13-13DA-4856-ADD7-4BDF067B9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0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99BC6A-C719-402D-B811-796D26C45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2D5DDF-973A-4437-9190-41733BDC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4CC9A-4F62-47DC-8832-A96A9A167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4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ED527-5472-493A-B9D4-89AD6C33B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DD1AD-052E-4F96-935A-28CB15F96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579EC-F886-4988-8774-C9ACCC351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82A07-8CE4-48DB-93E4-8CDDD54C1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6D644-0178-4427-9C38-544580FB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8CFE9-4C4B-4005-8C1B-A71D163D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1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A9E05-950D-4F38-9AA5-256A99ED3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F5A1B3-A704-49C5-9811-E94EDA428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2ED69-2FFB-44FF-87B4-E909268D5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353AF-C848-4081-8702-4A7C8EBF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80C71-3683-411D-B25E-09EBA958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19DDE-2401-45E8-8891-2BAB66385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9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684861-DDFD-4C01-A294-614682024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6A87E-BB74-450B-A826-602E574C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31D98-0B15-4480-8AB7-E317ABFAB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3AE53-5077-41AC-B4F3-15118C27CA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0C70E-5514-4416-9415-C31214FBCB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BBE01-F51A-47E3-83CC-36CE55D1B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F275E-7A4E-4B72-BC29-7FFE7A8BE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0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picture containing chart&#10;&#10;Description automatically generated">
            <a:extLst>
              <a:ext uri="{FF2B5EF4-FFF2-40B4-BE49-F238E27FC236}">
                <a16:creationId xmlns:a16="http://schemas.microsoft.com/office/drawing/2014/main" id="{38738586-D07C-4EEE-9E27-49C0142619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1"/>
          <a:stretch/>
        </p:blipFill>
        <p:spPr>
          <a:xfrm>
            <a:off x="7637536" y="394027"/>
            <a:ext cx="3708564" cy="5283337"/>
          </a:xfrm>
          <a:prstGeom prst="rect">
            <a:avLst/>
          </a:prstGeom>
        </p:spPr>
      </p:pic>
      <p:pic>
        <p:nvPicPr>
          <p:cNvPr id="20" name="Picture 19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11920808-22E0-4F4E-84B4-9E6784C3B9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0"/>
          <a:stretch/>
        </p:blipFill>
        <p:spPr>
          <a:xfrm>
            <a:off x="336259" y="398056"/>
            <a:ext cx="3774736" cy="527729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FC0CBA8-20ED-4992-839F-BCFE841497F1}"/>
              </a:ext>
            </a:extLst>
          </p:cNvPr>
          <p:cNvSpPr txBox="1"/>
          <p:nvPr/>
        </p:nvSpPr>
        <p:spPr>
          <a:xfrm>
            <a:off x="816154" y="6024656"/>
            <a:ext cx="105757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39875" indent="-1539875"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4. Alternative topologies of a maximum likelihood tree obtained from partitioned data of nuclear genes. An accession of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jonesii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orange text in #36 and #175 trees formed a clade with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minor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venusta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supporting a possible introgression inferred from the plastome sequences.</a:t>
            </a:r>
            <a:endParaRPr lang="en-US" sz="12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 descr="Diagram, schematic&#10;&#10;Description automatically generated">
            <a:extLst>
              <a:ext uri="{FF2B5EF4-FFF2-40B4-BE49-F238E27FC236}">
                <a16:creationId xmlns:a16="http://schemas.microsoft.com/office/drawing/2014/main" id="{2402C3D3-6E69-43B6-8C35-565810B4A29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28"/>
          <a:stretch/>
        </p:blipFill>
        <p:spPr>
          <a:xfrm>
            <a:off x="4374134" y="410051"/>
            <a:ext cx="3613533" cy="527462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DD2984-E5E5-4F66-9BE4-04AFA899A6CE}"/>
              </a:ext>
            </a:extLst>
          </p:cNvPr>
          <p:cNvSpPr txBox="1"/>
          <p:nvPr/>
        </p:nvSpPr>
        <p:spPr>
          <a:xfrm>
            <a:off x="7933513" y="281602"/>
            <a:ext cx="498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#175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450BB9-07A5-4B0F-80FB-57BB30E99A2A}"/>
              </a:ext>
            </a:extLst>
          </p:cNvPr>
          <p:cNvSpPr txBox="1"/>
          <p:nvPr/>
        </p:nvSpPr>
        <p:spPr>
          <a:xfrm>
            <a:off x="439783" y="288295"/>
            <a:ext cx="498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#36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DD6120-D749-4D05-978B-BDDF3A63D412}"/>
              </a:ext>
            </a:extLst>
          </p:cNvPr>
          <p:cNvSpPr txBox="1"/>
          <p:nvPr/>
        </p:nvSpPr>
        <p:spPr>
          <a:xfrm>
            <a:off x="4239778" y="288295"/>
            <a:ext cx="498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#141</a:t>
            </a:r>
          </a:p>
        </p:txBody>
      </p:sp>
    </p:spTree>
    <p:extLst>
      <p:ext uri="{BB962C8B-B14F-4D97-AF65-F5344CB8AC3E}">
        <p14:creationId xmlns:p14="http://schemas.microsoft.com/office/powerpoint/2010/main" val="1445560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4026</TotalTime>
  <Words>63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Yoo, Michelle Mijeong</dc:creator>
  <cp:lastModifiedBy>Yoo, Michelle Mijeong</cp:lastModifiedBy>
  <cp:revision>9</cp:revision>
  <dcterms:created xsi:type="dcterms:W3CDTF">2021-03-12T23:08:10Z</dcterms:created>
  <dcterms:modified xsi:type="dcterms:W3CDTF">2021-03-16T03:36:14Z</dcterms:modified>
</cp:coreProperties>
</file>