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</p:sldMasterIdLst>
  <p:notesMasterIdLst>
    <p:notesMasterId r:id="rId5"/>
  </p:notesMasterIdLst>
  <p:sldIdLst>
    <p:sldId id="262" r:id="rId3"/>
    <p:sldId id="263" r:id="rId4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BB651D-0256-476C-850E-0BADC0F95FD0}" v="3" dt="2021-02-16T14:51:49.9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>
      <p:cViewPr>
        <p:scale>
          <a:sx n="130" d="100"/>
          <a:sy n="130" d="100"/>
        </p:scale>
        <p:origin x="372" y="-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tchel Tate" userId="4ccfddf7-cc2f-446a-a362-8f87b5a0747f" providerId="ADAL" clId="{4A4E4638-4104-4C2E-ABC9-B86FD7B9AC3A}"/>
    <pc:docChg chg="custSel addSld delSld modSld">
      <pc:chgData name="Mitchel Tate" userId="4ccfddf7-cc2f-446a-a362-8f87b5a0747f" providerId="ADAL" clId="{4A4E4638-4104-4C2E-ABC9-B86FD7B9AC3A}" dt="2021-01-29T10:24:14.016" v="51" actId="47"/>
      <pc:docMkLst>
        <pc:docMk/>
      </pc:docMkLst>
      <pc:sldChg chg="del">
        <pc:chgData name="Mitchel Tate" userId="4ccfddf7-cc2f-446a-a362-8f87b5a0747f" providerId="ADAL" clId="{4A4E4638-4104-4C2E-ABC9-B86FD7B9AC3A}" dt="2021-01-27T16:16:08.772" v="49" actId="2696"/>
        <pc:sldMkLst>
          <pc:docMk/>
          <pc:sldMk cId="1608965306" sldId="282"/>
        </pc:sldMkLst>
      </pc:sldChg>
      <pc:sldChg chg="addSp delSp modSp new del mod">
        <pc:chgData name="Mitchel Tate" userId="4ccfddf7-cc2f-446a-a362-8f87b5a0747f" providerId="ADAL" clId="{4A4E4638-4104-4C2E-ABC9-B86FD7B9AC3A}" dt="2021-01-29T10:24:14.016" v="51" actId="47"/>
        <pc:sldMkLst>
          <pc:docMk/>
          <pc:sldMk cId="675406565" sldId="283"/>
        </pc:sldMkLst>
        <pc:spChg chg="del">
          <ac:chgData name="Mitchel Tate" userId="4ccfddf7-cc2f-446a-a362-8f87b5a0747f" providerId="ADAL" clId="{4A4E4638-4104-4C2E-ABC9-B86FD7B9AC3A}" dt="2021-01-27T16:15:47.079" v="1" actId="478"/>
          <ac:spMkLst>
            <pc:docMk/>
            <pc:sldMk cId="675406565" sldId="283"/>
            <ac:spMk id="2" creationId="{31DAA5DD-2D24-4CF4-B0D2-7D6BA3174D84}"/>
          </ac:spMkLst>
        </pc:spChg>
        <pc:spChg chg="del">
          <ac:chgData name="Mitchel Tate" userId="4ccfddf7-cc2f-446a-a362-8f87b5a0747f" providerId="ADAL" clId="{4A4E4638-4104-4C2E-ABC9-B86FD7B9AC3A}" dt="2021-01-27T16:15:48.588" v="2" actId="478"/>
          <ac:spMkLst>
            <pc:docMk/>
            <pc:sldMk cId="675406565" sldId="283"/>
            <ac:spMk id="3" creationId="{EC550B06-E2EF-4703-BAAB-445E6F789B67}"/>
          </ac:spMkLst>
        </pc:spChg>
        <pc:spChg chg="add mod">
          <ac:chgData name="Mitchel Tate" userId="4ccfddf7-cc2f-446a-a362-8f87b5a0747f" providerId="ADAL" clId="{4A4E4638-4104-4C2E-ABC9-B86FD7B9AC3A}" dt="2021-01-27T16:54:58.575" v="50" actId="207"/>
          <ac:spMkLst>
            <pc:docMk/>
            <pc:sldMk cId="675406565" sldId="283"/>
            <ac:spMk id="4" creationId="{3C2CC1A2-CBF1-4479-A4E0-A5F81DC5D6AE}"/>
          </ac:spMkLst>
        </pc:spChg>
      </pc:sldChg>
    </pc:docChg>
  </pc:docChgLst>
  <pc:docChgLst>
    <pc:chgData name="Mitchel Tate" userId="4ccfddf7-cc2f-446a-a362-8f87b5a0747f" providerId="ADAL" clId="{82EB335E-AA03-48EC-A026-2332EE7C0C01}"/>
    <pc:docChg chg="custSel delSld modSld sldOrd">
      <pc:chgData name="Mitchel Tate" userId="4ccfddf7-cc2f-446a-a362-8f87b5a0747f" providerId="ADAL" clId="{82EB335E-AA03-48EC-A026-2332EE7C0C01}" dt="2021-01-07T16:07:36.461" v="487" actId="1036"/>
      <pc:docMkLst>
        <pc:docMk/>
      </pc:docMkLst>
      <pc:sldChg chg="modSp mod ord">
        <pc:chgData name="Mitchel Tate" userId="4ccfddf7-cc2f-446a-a362-8f87b5a0747f" providerId="ADAL" clId="{82EB335E-AA03-48EC-A026-2332EE7C0C01}" dt="2021-01-07T12:25:13.532" v="239" actId="1076"/>
        <pc:sldMkLst>
          <pc:docMk/>
          <pc:sldMk cId="716266920" sldId="262"/>
        </pc:sldMkLst>
        <pc:spChg chg="mod">
          <ac:chgData name="Mitchel Tate" userId="4ccfddf7-cc2f-446a-a362-8f87b5a0747f" providerId="ADAL" clId="{82EB335E-AA03-48EC-A026-2332EE7C0C01}" dt="2021-01-07T12:25:13.532" v="239" actId="1076"/>
          <ac:spMkLst>
            <pc:docMk/>
            <pc:sldMk cId="716266920" sldId="262"/>
            <ac:spMk id="33" creationId="{00000000-0000-0000-0000-000000000000}"/>
          </ac:spMkLst>
        </pc:spChg>
        <pc:spChg chg="mod">
          <ac:chgData name="Mitchel Tate" userId="4ccfddf7-cc2f-446a-a362-8f87b5a0747f" providerId="ADAL" clId="{82EB335E-AA03-48EC-A026-2332EE7C0C01}" dt="2021-01-06T16:53:50.696" v="172" actId="20577"/>
          <ac:spMkLst>
            <pc:docMk/>
            <pc:sldMk cId="716266920" sldId="262"/>
            <ac:spMk id="65" creationId="{3798BDE6-2147-1148-A2C8-845A3749518E}"/>
          </ac:spMkLst>
        </pc:spChg>
      </pc:sldChg>
      <pc:sldChg chg="delSp modSp del mod ord">
        <pc:chgData name="Mitchel Tate" userId="4ccfddf7-cc2f-446a-a362-8f87b5a0747f" providerId="ADAL" clId="{82EB335E-AA03-48EC-A026-2332EE7C0C01}" dt="2021-01-07T12:27:16.013" v="384" actId="47"/>
        <pc:sldMkLst>
          <pc:docMk/>
          <pc:sldMk cId="1048075647" sldId="271"/>
        </pc:sldMkLst>
        <pc:spChg chg="mod">
          <ac:chgData name="Mitchel Tate" userId="4ccfddf7-cc2f-446a-a362-8f87b5a0747f" providerId="ADAL" clId="{82EB335E-AA03-48EC-A026-2332EE7C0C01}" dt="2021-01-06T16:13:57.417" v="168" actId="20577"/>
          <ac:spMkLst>
            <pc:docMk/>
            <pc:sldMk cId="1048075647" sldId="271"/>
            <ac:spMk id="7" creationId="{13DE4217-BFB0-4763-91F2-D9C55E03A40C}"/>
          </ac:spMkLst>
        </pc:spChg>
        <pc:spChg chg="del">
          <ac:chgData name="Mitchel Tate" userId="4ccfddf7-cc2f-446a-a362-8f87b5a0747f" providerId="ADAL" clId="{82EB335E-AA03-48EC-A026-2332EE7C0C01}" dt="2021-01-06T15:59:26.124" v="63" actId="478"/>
          <ac:spMkLst>
            <pc:docMk/>
            <pc:sldMk cId="1048075647" sldId="271"/>
            <ac:spMk id="8" creationId="{CEF904A5-2C87-4369-865F-13D3296800E7}"/>
          </ac:spMkLst>
        </pc:spChg>
      </pc:sldChg>
      <pc:sldChg chg="addSp delSp modSp del mod">
        <pc:chgData name="Mitchel Tate" userId="4ccfddf7-cc2f-446a-a362-8f87b5a0747f" providerId="ADAL" clId="{82EB335E-AA03-48EC-A026-2332EE7C0C01}" dt="2021-01-07T12:20:36.081" v="235" actId="47"/>
        <pc:sldMkLst>
          <pc:docMk/>
          <pc:sldMk cId="1545404092" sldId="272"/>
        </pc:sldMkLst>
        <pc:spChg chg="del">
          <ac:chgData name="Mitchel Tate" userId="4ccfddf7-cc2f-446a-a362-8f87b5a0747f" providerId="ADAL" clId="{82EB335E-AA03-48EC-A026-2332EE7C0C01}" dt="2021-01-07T12:12:50.132" v="228" actId="478"/>
          <ac:spMkLst>
            <pc:docMk/>
            <pc:sldMk cId="1545404092" sldId="272"/>
            <ac:spMk id="2" creationId="{0339B050-9001-0E42-8969-C8E479ABAF63}"/>
          </ac:spMkLst>
        </pc:spChg>
        <pc:spChg chg="mod">
          <ac:chgData name="Mitchel Tate" userId="4ccfddf7-cc2f-446a-a362-8f87b5a0747f" providerId="ADAL" clId="{82EB335E-AA03-48EC-A026-2332EE7C0C01}" dt="2021-01-06T16:56:10.065" v="226" actId="20577"/>
          <ac:spMkLst>
            <pc:docMk/>
            <pc:sldMk cId="1545404092" sldId="272"/>
            <ac:spMk id="5" creationId="{817FF608-4F98-4E39-85DE-06183F086F32}"/>
          </ac:spMkLst>
        </pc:spChg>
        <pc:spChg chg="del mod">
          <ac:chgData name="Mitchel Tate" userId="4ccfddf7-cc2f-446a-a362-8f87b5a0747f" providerId="ADAL" clId="{82EB335E-AA03-48EC-A026-2332EE7C0C01}" dt="2021-01-07T12:12:57.665" v="230" actId="478"/>
          <ac:spMkLst>
            <pc:docMk/>
            <pc:sldMk cId="1545404092" sldId="272"/>
            <ac:spMk id="9" creationId="{7B118081-4A6F-405E-BFD1-EF6BA0B1DE21}"/>
          </ac:spMkLst>
        </pc:spChg>
        <pc:graphicFrameChg chg="add mod">
          <ac:chgData name="Mitchel Tate" userId="4ccfddf7-cc2f-446a-a362-8f87b5a0747f" providerId="ADAL" clId="{82EB335E-AA03-48EC-A026-2332EE7C0C01}" dt="2021-01-07T12:19:01.599" v="233" actId="1076"/>
          <ac:graphicFrameMkLst>
            <pc:docMk/>
            <pc:sldMk cId="1545404092" sldId="272"/>
            <ac:graphicFrameMk id="3" creationId="{4102D9AF-9BE1-4162-86BA-9417BA203409}"/>
          </ac:graphicFrameMkLst>
        </pc:graphicFrameChg>
        <pc:graphicFrameChg chg="del">
          <ac:chgData name="Mitchel Tate" userId="4ccfddf7-cc2f-446a-a362-8f87b5a0747f" providerId="ADAL" clId="{82EB335E-AA03-48EC-A026-2332EE7C0C01}" dt="2021-01-07T12:19:03.132" v="234" actId="478"/>
          <ac:graphicFrameMkLst>
            <pc:docMk/>
            <pc:sldMk cId="1545404092" sldId="272"/>
            <ac:graphicFrameMk id="6" creationId="{389FA647-0A6D-4A3A-AA50-170063999B2C}"/>
          </ac:graphicFrameMkLst>
        </pc:graphicFrameChg>
      </pc:sldChg>
      <pc:sldChg chg="del">
        <pc:chgData name="Mitchel Tate" userId="4ccfddf7-cc2f-446a-a362-8f87b5a0747f" providerId="ADAL" clId="{82EB335E-AA03-48EC-A026-2332EE7C0C01}" dt="2021-01-07T12:11:53.144" v="227" actId="2696"/>
        <pc:sldMkLst>
          <pc:docMk/>
          <pc:sldMk cId="3258906371" sldId="281"/>
        </pc:sldMkLst>
      </pc:sldChg>
      <pc:sldChg chg="addSp delSp modSp mod">
        <pc:chgData name="Mitchel Tate" userId="4ccfddf7-cc2f-446a-a362-8f87b5a0747f" providerId="ADAL" clId="{82EB335E-AA03-48EC-A026-2332EE7C0C01}" dt="2021-01-07T16:07:36.461" v="487" actId="1036"/>
        <pc:sldMkLst>
          <pc:docMk/>
          <pc:sldMk cId="1608965306" sldId="282"/>
        </pc:sldMkLst>
        <pc:spChg chg="add mod">
          <ac:chgData name="Mitchel Tate" userId="4ccfddf7-cc2f-446a-a362-8f87b5a0747f" providerId="ADAL" clId="{82EB335E-AA03-48EC-A026-2332EE7C0C01}" dt="2021-01-07T12:27:11.363" v="382" actId="1076"/>
          <ac:spMkLst>
            <pc:docMk/>
            <pc:sldMk cId="1608965306" sldId="282"/>
            <ac:spMk id="2" creationId="{3DEF128F-1305-4F3C-A031-665BB69DF4E0}"/>
          </ac:spMkLst>
        </pc:spChg>
        <pc:spChg chg="del">
          <ac:chgData name="Mitchel Tate" userId="4ccfddf7-cc2f-446a-a362-8f87b5a0747f" providerId="ADAL" clId="{82EB335E-AA03-48EC-A026-2332EE7C0C01}" dt="2021-01-07T12:25:23.969" v="241" actId="478"/>
          <ac:spMkLst>
            <pc:docMk/>
            <pc:sldMk cId="1608965306" sldId="282"/>
            <ac:spMk id="21" creationId="{C05C2CA3-E379-4563-A97C-0669164C7CF6}"/>
          </ac:spMkLst>
        </pc:spChg>
        <pc:spChg chg="mod">
          <ac:chgData name="Mitchel Tate" userId="4ccfddf7-cc2f-446a-a362-8f87b5a0747f" providerId="ADAL" clId="{82EB335E-AA03-48EC-A026-2332EE7C0C01}" dt="2021-01-07T16:07:36.461" v="487" actId="1036"/>
          <ac:spMkLst>
            <pc:docMk/>
            <pc:sldMk cId="1608965306" sldId="282"/>
            <ac:spMk id="27" creationId="{400DE3C4-723F-462A-8AC0-5704F2AF41B6}"/>
          </ac:spMkLst>
        </pc:spChg>
        <pc:spChg chg="add mod">
          <ac:chgData name="Mitchel Tate" userId="4ccfddf7-cc2f-446a-a362-8f87b5a0747f" providerId="ADAL" clId="{82EB335E-AA03-48EC-A026-2332EE7C0C01}" dt="2021-01-07T12:26:06.164" v="307" actId="1036"/>
          <ac:spMkLst>
            <pc:docMk/>
            <pc:sldMk cId="1608965306" sldId="282"/>
            <ac:spMk id="31" creationId="{272B68A0-06BF-4D2F-8678-83D2373CF9C1}"/>
          </ac:spMkLst>
        </pc:spChg>
        <pc:spChg chg="add mod">
          <ac:chgData name="Mitchel Tate" userId="4ccfddf7-cc2f-446a-a362-8f87b5a0747f" providerId="ADAL" clId="{82EB335E-AA03-48EC-A026-2332EE7C0C01}" dt="2021-01-07T12:26:13.593" v="309" actId="20577"/>
          <ac:spMkLst>
            <pc:docMk/>
            <pc:sldMk cId="1608965306" sldId="282"/>
            <ac:spMk id="32" creationId="{0E7DC9E2-0CC0-4ED4-8AF8-A6E5892283C3}"/>
          </ac:spMkLst>
        </pc:spChg>
        <pc:spChg chg="add mod">
          <ac:chgData name="Mitchel Tate" userId="4ccfddf7-cc2f-446a-a362-8f87b5a0747f" providerId="ADAL" clId="{82EB335E-AA03-48EC-A026-2332EE7C0C01}" dt="2021-01-07T12:26:16.098" v="311" actId="20577"/>
          <ac:spMkLst>
            <pc:docMk/>
            <pc:sldMk cId="1608965306" sldId="282"/>
            <ac:spMk id="33" creationId="{52A08E2A-4D54-4BBF-A680-A87E8A0B8A43}"/>
          </ac:spMkLst>
        </pc:spChg>
        <pc:spChg chg="add mod">
          <ac:chgData name="Mitchel Tate" userId="4ccfddf7-cc2f-446a-a362-8f87b5a0747f" providerId="ADAL" clId="{82EB335E-AA03-48EC-A026-2332EE7C0C01}" dt="2021-01-07T12:26:18.462" v="313" actId="20577"/>
          <ac:spMkLst>
            <pc:docMk/>
            <pc:sldMk cId="1608965306" sldId="282"/>
            <ac:spMk id="34" creationId="{F4F7331B-EE28-4ABB-8752-CDB6A3566753}"/>
          </ac:spMkLst>
        </pc:spChg>
        <pc:spChg chg="add mod">
          <ac:chgData name="Mitchel Tate" userId="4ccfddf7-cc2f-446a-a362-8f87b5a0747f" providerId="ADAL" clId="{82EB335E-AA03-48EC-A026-2332EE7C0C01}" dt="2021-01-07T12:26:20.667" v="315" actId="20577"/>
          <ac:spMkLst>
            <pc:docMk/>
            <pc:sldMk cId="1608965306" sldId="282"/>
            <ac:spMk id="35" creationId="{818BB94E-B7BA-49F8-A19D-0933A251851C}"/>
          </ac:spMkLst>
        </pc:spChg>
        <pc:spChg chg="add del mod">
          <ac:chgData name="Mitchel Tate" userId="4ccfddf7-cc2f-446a-a362-8f87b5a0747f" providerId="ADAL" clId="{82EB335E-AA03-48EC-A026-2332EE7C0C01}" dt="2021-01-07T16:07:06.379" v="466" actId="478"/>
          <ac:spMkLst>
            <pc:docMk/>
            <pc:sldMk cId="1608965306" sldId="282"/>
            <ac:spMk id="36" creationId="{174E92C7-805B-4C6E-87B4-3C0AAE1523CF}"/>
          </ac:spMkLst>
        </pc:spChg>
        <pc:spChg chg="add del mod">
          <ac:chgData name="Mitchel Tate" userId="4ccfddf7-cc2f-446a-a362-8f87b5a0747f" providerId="ADAL" clId="{82EB335E-AA03-48EC-A026-2332EE7C0C01}" dt="2021-01-07T16:04:40.871" v="403" actId="21"/>
          <ac:spMkLst>
            <pc:docMk/>
            <pc:sldMk cId="1608965306" sldId="282"/>
            <ac:spMk id="37" creationId="{818EAC15-4A28-4E58-8709-755C72795AE1}"/>
          </ac:spMkLst>
        </pc:spChg>
        <pc:graphicFrameChg chg="add mod">
          <ac:chgData name="Mitchel Tate" userId="4ccfddf7-cc2f-446a-a362-8f87b5a0747f" providerId="ADAL" clId="{82EB335E-AA03-48EC-A026-2332EE7C0C01}" dt="2021-01-07T12:26:06.164" v="307" actId="1036"/>
          <ac:graphicFrameMkLst>
            <pc:docMk/>
            <pc:sldMk cId="1608965306" sldId="282"/>
            <ac:graphicFrameMk id="26" creationId="{45657802-656C-4547-AE1E-6E3957494332}"/>
          </ac:graphicFrameMkLst>
        </pc:graphicFrameChg>
        <pc:graphicFrameChg chg="add mod">
          <ac:chgData name="Mitchel Tate" userId="4ccfddf7-cc2f-446a-a362-8f87b5a0747f" providerId="ADAL" clId="{82EB335E-AA03-48EC-A026-2332EE7C0C01}" dt="2021-01-07T12:26:06.164" v="307" actId="1036"/>
          <ac:graphicFrameMkLst>
            <pc:docMk/>
            <pc:sldMk cId="1608965306" sldId="282"/>
            <ac:graphicFrameMk id="28" creationId="{99C05856-8CD7-4D87-BFBA-B2085C45096B}"/>
          </ac:graphicFrameMkLst>
        </pc:graphicFrameChg>
        <pc:graphicFrameChg chg="add mod">
          <ac:chgData name="Mitchel Tate" userId="4ccfddf7-cc2f-446a-a362-8f87b5a0747f" providerId="ADAL" clId="{82EB335E-AA03-48EC-A026-2332EE7C0C01}" dt="2021-01-07T12:26:06.164" v="307" actId="1036"/>
          <ac:graphicFrameMkLst>
            <pc:docMk/>
            <pc:sldMk cId="1608965306" sldId="282"/>
            <ac:graphicFrameMk id="29" creationId="{BBE315F0-5BAE-45DB-9C13-243B1F9BB80E}"/>
          </ac:graphicFrameMkLst>
        </pc:graphicFrameChg>
        <pc:graphicFrameChg chg="add mod">
          <ac:chgData name="Mitchel Tate" userId="4ccfddf7-cc2f-446a-a362-8f87b5a0747f" providerId="ADAL" clId="{82EB335E-AA03-48EC-A026-2332EE7C0C01}" dt="2021-01-07T12:26:06.164" v="307" actId="1036"/>
          <ac:graphicFrameMkLst>
            <pc:docMk/>
            <pc:sldMk cId="1608965306" sldId="282"/>
            <ac:graphicFrameMk id="30" creationId="{1192F133-9359-4AD7-AF9B-7E1DD1AB59E5}"/>
          </ac:graphicFrameMkLst>
        </pc:graphicFrameChg>
      </pc:sldChg>
      <pc:sldChg chg="del">
        <pc:chgData name="Mitchel Tate" userId="4ccfddf7-cc2f-446a-a362-8f87b5a0747f" providerId="ADAL" clId="{82EB335E-AA03-48EC-A026-2332EE7C0C01}" dt="2021-01-07T12:13:15.709" v="231" actId="2696"/>
        <pc:sldMkLst>
          <pc:docMk/>
          <pc:sldMk cId="2183466524" sldId="283"/>
        </pc:sldMkLst>
      </pc:sldChg>
      <pc:sldChg chg="delSp del mod">
        <pc:chgData name="Mitchel Tate" userId="4ccfddf7-cc2f-446a-a362-8f87b5a0747f" providerId="ADAL" clId="{82EB335E-AA03-48EC-A026-2332EE7C0C01}" dt="2021-01-07T12:27:12.938" v="383" actId="47"/>
        <pc:sldMkLst>
          <pc:docMk/>
          <pc:sldMk cId="3177275750" sldId="284"/>
        </pc:sldMkLst>
        <pc:spChg chg="del">
          <ac:chgData name="Mitchel Tate" userId="4ccfddf7-cc2f-446a-a362-8f87b5a0747f" providerId="ADAL" clId="{82EB335E-AA03-48EC-A026-2332EE7C0C01}" dt="2021-01-07T12:25:38.909" v="242" actId="21"/>
          <ac:spMkLst>
            <pc:docMk/>
            <pc:sldMk cId="3177275750" sldId="284"/>
            <ac:spMk id="9" creationId="{EBD1B701-FE72-44E6-B17E-88A18A403D01}"/>
          </ac:spMkLst>
        </pc:spChg>
        <pc:spChg chg="del">
          <ac:chgData name="Mitchel Tate" userId="4ccfddf7-cc2f-446a-a362-8f87b5a0747f" providerId="ADAL" clId="{82EB335E-AA03-48EC-A026-2332EE7C0C01}" dt="2021-01-07T12:25:38.909" v="242" actId="21"/>
          <ac:spMkLst>
            <pc:docMk/>
            <pc:sldMk cId="3177275750" sldId="284"/>
            <ac:spMk id="10" creationId="{1616C34B-01B6-488A-8F73-817F556F350E}"/>
          </ac:spMkLst>
        </pc:spChg>
        <pc:spChg chg="del">
          <ac:chgData name="Mitchel Tate" userId="4ccfddf7-cc2f-446a-a362-8f87b5a0747f" providerId="ADAL" clId="{82EB335E-AA03-48EC-A026-2332EE7C0C01}" dt="2021-01-07T12:25:38.909" v="242" actId="21"/>
          <ac:spMkLst>
            <pc:docMk/>
            <pc:sldMk cId="3177275750" sldId="284"/>
            <ac:spMk id="11" creationId="{28C933A4-8239-43C6-8DCA-ACE8DE83A24B}"/>
          </ac:spMkLst>
        </pc:spChg>
        <pc:spChg chg="del">
          <ac:chgData name="Mitchel Tate" userId="4ccfddf7-cc2f-446a-a362-8f87b5a0747f" providerId="ADAL" clId="{82EB335E-AA03-48EC-A026-2332EE7C0C01}" dt="2021-01-07T12:25:38.909" v="242" actId="21"/>
          <ac:spMkLst>
            <pc:docMk/>
            <pc:sldMk cId="3177275750" sldId="284"/>
            <ac:spMk id="12" creationId="{DBB14F18-30CB-4779-BEDA-8780EDDC4D33}"/>
          </ac:spMkLst>
        </pc:spChg>
        <pc:spChg chg="del">
          <ac:chgData name="Mitchel Tate" userId="4ccfddf7-cc2f-446a-a362-8f87b5a0747f" providerId="ADAL" clId="{82EB335E-AA03-48EC-A026-2332EE7C0C01}" dt="2021-01-07T12:25:38.909" v="242" actId="21"/>
          <ac:spMkLst>
            <pc:docMk/>
            <pc:sldMk cId="3177275750" sldId="284"/>
            <ac:spMk id="13" creationId="{52490B1E-FFF0-4106-B983-A4CA4957D896}"/>
          </ac:spMkLst>
        </pc:spChg>
        <pc:spChg chg="del">
          <ac:chgData name="Mitchel Tate" userId="4ccfddf7-cc2f-446a-a362-8f87b5a0747f" providerId="ADAL" clId="{82EB335E-AA03-48EC-A026-2332EE7C0C01}" dt="2021-01-07T12:25:38.909" v="242" actId="21"/>
          <ac:spMkLst>
            <pc:docMk/>
            <pc:sldMk cId="3177275750" sldId="284"/>
            <ac:spMk id="15" creationId="{BE22BBD0-6BCB-4FD9-A61D-44DC6E411D96}"/>
          </ac:spMkLst>
        </pc:spChg>
        <pc:graphicFrameChg chg="del">
          <ac:chgData name="Mitchel Tate" userId="4ccfddf7-cc2f-446a-a362-8f87b5a0747f" providerId="ADAL" clId="{82EB335E-AA03-48EC-A026-2332EE7C0C01}" dt="2021-01-07T12:25:38.909" v="242" actId="21"/>
          <ac:graphicFrameMkLst>
            <pc:docMk/>
            <pc:sldMk cId="3177275750" sldId="284"/>
            <ac:graphicFrameMk id="5" creationId="{5B0E986D-BF57-48FE-AAED-76961C49259B}"/>
          </ac:graphicFrameMkLst>
        </pc:graphicFrameChg>
        <pc:graphicFrameChg chg="del">
          <ac:chgData name="Mitchel Tate" userId="4ccfddf7-cc2f-446a-a362-8f87b5a0747f" providerId="ADAL" clId="{82EB335E-AA03-48EC-A026-2332EE7C0C01}" dt="2021-01-07T12:25:38.909" v="242" actId="21"/>
          <ac:graphicFrameMkLst>
            <pc:docMk/>
            <pc:sldMk cId="3177275750" sldId="284"/>
            <ac:graphicFrameMk id="6" creationId="{438F47A7-EA20-4D1C-BCF3-A288D603C16D}"/>
          </ac:graphicFrameMkLst>
        </pc:graphicFrameChg>
        <pc:graphicFrameChg chg="del">
          <ac:chgData name="Mitchel Tate" userId="4ccfddf7-cc2f-446a-a362-8f87b5a0747f" providerId="ADAL" clId="{82EB335E-AA03-48EC-A026-2332EE7C0C01}" dt="2021-01-07T12:25:38.909" v="242" actId="21"/>
          <ac:graphicFrameMkLst>
            <pc:docMk/>
            <pc:sldMk cId="3177275750" sldId="284"/>
            <ac:graphicFrameMk id="7" creationId="{13638549-5932-4B5F-9BEC-D9453135F969}"/>
          </ac:graphicFrameMkLst>
        </pc:graphicFrameChg>
        <pc:graphicFrameChg chg="del">
          <ac:chgData name="Mitchel Tate" userId="4ccfddf7-cc2f-446a-a362-8f87b5a0747f" providerId="ADAL" clId="{82EB335E-AA03-48EC-A026-2332EE7C0C01}" dt="2021-01-07T12:25:38.909" v="242" actId="21"/>
          <ac:graphicFrameMkLst>
            <pc:docMk/>
            <pc:sldMk cId="3177275750" sldId="284"/>
            <ac:graphicFrameMk id="8" creationId="{68BFD23E-AEDF-4BF1-9C9C-4043B13ECE58}"/>
          </ac:graphicFrameMkLst>
        </pc:graphicFrameChg>
      </pc:sldChg>
      <pc:sldChg chg="addSp modSp del mod ord">
        <pc:chgData name="Mitchel Tate" userId="4ccfddf7-cc2f-446a-a362-8f87b5a0747f" providerId="ADAL" clId="{82EB335E-AA03-48EC-A026-2332EE7C0C01}" dt="2021-01-07T12:25:17.897" v="240" actId="47"/>
        <pc:sldMkLst>
          <pc:docMk/>
          <pc:sldMk cId="564543276" sldId="285"/>
        </pc:sldMkLst>
        <pc:spChg chg="add mod">
          <ac:chgData name="Mitchel Tate" userId="4ccfddf7-cc2f-446a-a362-8f87b5a0747f" providerId="ADAL" clId="{82EB335E-AA03-48EC-A026-2332EE7C0C01}" dt="2021-01-06T16:54:58.971" v="212" actId="13926"/>
          <ac:spMkLst>
            <pc:docMk/>
            <pc:sldMk cId="564543276" sldId="285"/>
            <ac:spMk id="2" creationId="{D30A1C44-B47C-4E86-B543-34B0FDF68861}"/>
          </ac:spMkLst>
        </pc:spChg>
        <pc:spChg chg="mod">
          <ac:chgData name="Mitchel Tate" userId="4ccfddf7-cc2f-446a-a362-8f87b5a0747f" providerId="ADAL" clId="{82EB335E-AA03-48EC-A026-2332EE7C0C01}" dt="2021-01-06T16:54:45.081" v="178" actId="20577"/>
          <ac:spMkLst>
            <pc:docMk/>
            <pc:sldMk cId="564543276" sldId="285"/>
            <ac:spMk id="5" creationId="{63FA27C6-6CC7-41CA-B7CA-862B2C7FDDCA}"/>
          </ac:spMkLst>
        </pc:spChg>
      </pc:sldChg>
    </pc:docChg>
  </pc:docChgLst>
  <pc:docChgLst>
    <pc:chgData name="Mitchel Tate" userId="4ccfddf7-cc2f-446a-a362-8f87b5a0747f" providerId="ADAL" clId="{648BBFA4-FC70-411E-B9DF-6F44C7479810}"/>
    <pc:docChg chg="custSel modSld">
      <pc:chgData name="Mitchel Tate" userId="4ccfddf7-cc2f-446a-a362-8f87b5a0747f" providerId="ADAL" clId="{648BBFA4-FC70-411E-B9DF-6F44C7479810}" dt="2021-01-11T10:51:49.935" v="1238" actId="113"/>
      <pc:docMkLst>
        <pc:docMk/>
      </pc:docMkLst>
      <pc:sldChg chg="addSp delSp modSp mod">
        <pc:chgData name="Mitchel Tate" userId="4ccfddf7-cc2f-446a-a362-8f87b5a0747f" providerId="ADAL" clId="{648BBFA4-FC70-411E-B9DF-6F44C7479810}" dt="2021-01-11T10:51:49.935" v="1238" actId="113"/>
        <pc:sldMkLst>
          <pc:docMk/>
          <pc:sldMk cId="716266920" sldId="262"/>
        </pc:sldMkLst>
        <pc:spChg chg="mod">
          <ac:chgData name="Mitchel Tate" userId="4ccfddf7-cc2f-446a-a362-8f87b5a0747f" providerId="ADAL" clId="{648BBFA4-FC70-411E-B9DF-6F44C7479810}" dt="2021-01-11T10:00:34.783" v="1236" actId="1036"/>
          <ac:spMkLst>
            <pc:docMk/>
            <pc:sldMk cId="716266920" sldId="262"/>
            <ac:spMk id="4" creationId="{00000000-0000-0000-0000-000000000000}"/>
          </ac:spMkLst>
        </pc:spChg>
        <pc:spChg chg="del">
          <ac:chgData name="Mitchel Tate" userId="4ccfddf7-cc2f-446a-a362-8f87b5a0747f" providerId="ADAL" clId="{648BBFA4-FC70-411E-B9DF-6F44C7479810}" dt="2021-01-11T09:22:32.518" v="18" actId="478"/>
          <ac:spMkLst>
            <pc:docMk/>
            <pc:sldMk cId="716266920" sldId="262"/>
            <ac:spMk id="6" creationId="{00000000-0000-0000-0000-000000000000}"/>
          </ac:spMkLst>
        </pc:spChg>
        <pc:spChg chg="mod">
          <ac:chgData name="Mitchel Tate" userId="4ccfddf7-cc2f-446a-a362-8f87b5a0747f" providerId="ADAL" clId="{648BBFA4-FC70-411E-B9DF-6F44C7479810}" dt="2021-01-11T10:00:34.783" v="1236" actId="1036"/>
          <ac:spMkLst>
            <pc:docMk/>
            <pc:sldMk cId="716266920" sldId="262"/>
            <ac:spMk id="11" creationId="{00000000-0000-0000-0000-000000000000}"/>
          </ac:spMkLst>
        </pc:spChg>
        <pc:spChg chg="mod">
          <ac:chgData name="Mitchel Tate" userId="4ccfddf7-cc2f-446a-a362-8f87b5a0747f" providerId="ADAL" clId="{648BBFA4-FC70-411E-B9DF-6F44C7479810}" dt="2021-01-11T10:00:34.783" v="1236" actId="1036"/>
          <ac:spMkLst>
            <pc:docMk/>
            <pc:sldMk cId="716266920" sldId="262"/>
            <ac:spMk id="12" creationId="{00000000-0000-0000-0000-000000000000}"/>
          </ac:spMkLst>
        </pc:spChg>
        <pc:spChg chg="del mod">
          <ac:chgData name="Mitchel Tate" userId="4ccfddf7-cc2f-446a-a362-8f87b5a0747f" providerId="ADAL" clId="{648BBFA4-FC70-411E-B9DF-6F44C7479810}" dt="2021-01-11T09:23:15.529" v="58" actId="478"/>
          <ac:spMkLst>
            <pc:docMk/>
            <pc:sldMk cId="716266920" sldId="262"/>
            <ac:spMk id="16" creationId="{00000000-0000-0000-0000-000000000000}"/>
          </ac:spMkLst>
        </pc:spChg>
        <pc:spChg chg="del mod">
          <ac:chgData name="Mitchel Tate" userId="4ccfddf7-cc2f-446a-a362-8f87b5a0747f" providerId="ADAL" clId="{648BBFA4-FC70-411E-B9DF-6F44C7479810}" dt="2021-01-11T09:23:15.529" v="58" actId="478"/>
          <ac:spMkLst>
            <pc:docMk/>
            <pc:sldMk cId="716266920" sldId="262"/>
            <ac:spMk id="18" creationId="{00000000-0000-0000-0000-000000000000}"/>
          </ac:spMkLst>
        </pc:spChg>
        <pc:spChg chg="del">
          <ac:chgData name="Mitchel Tate" userId="4ccfddf7-cc2f-446a-a362-8f87b5a0747f" providerId="ADAL" clId="{648BBFA4-FC70-411E-B9DF-6F44C7479810}" dt="2021-01-11T09:22:34.947" v="19" actId="478"/>
          <ac:spMkLst>
            <pc:docMk/>
            <pc:sldMk cId="716266920" sldId="262"/>
            <ac:spMk id="33" creationId="{00000000-0000-0000-0000-000000000000}"/>
          </ac:spMkLst>
        </pc:spChg>
        <pc:spChg chg="del mod">
          <ac:chgData name="Mitchel Tate" userId="4ccfddf7-cc2f-446a-a362-8f87b5a0747f" providerId="ADAL" clId="{648BBFA4-FC70-411E-B9DF-6F44C7479810}" dt="2021-01-11T09:23:15.529" v="58" actId="478"/>
          <ac:spMkLst>
            <pc:docMk/>
            <pc:sldMk cId="716266920" sldId="262"/>
            <ac:spMk id="40" creationId="{00000000-0000-0000-0000-000000000000}"/>
          </ac:spMkLst>
        </pc:spChg>
        <pc:spChg chg="del mod">
          <ac:chgData name="Mitchel Tate" userId="4ccfddf7-cc2f-446a-a362-8f87b5a0747f" providerId="ADAL" clId="{648BBFA4-FC70-411E-B9DF-6F44C7479810}" dt="2021-01-11T09:23:15.529" v="58" actId="478"/>
          <ac:spMkLst>
            <pc:docMk/>
            <pc:sldMk cId="716266920" sldId="262"/>
            <ac:spMk id="44" creationId="{00000000-0000-0000-0000-000000000000}"/>
          </ac:spMkLst>
        </pc:spChg>
        <pc:spChg chg="mod">
          <ac:chgData name="Mitchel Tate" userId="4ccfddf7-cc2f-446a-a362-8f87b5a0747f" providerId="ADAL" clId="{648BBFA4-FC70-411E-B9DF-6F44C7479810}" dt="2021-01-11T10:51:41.941" v="1237" actId="113"/>
          <ac:spMkLst>
            <pc:docMk/>
            <pc:sldMk cId="716266920" sldId="262"/>
            <ac:spMk id="46" creationId="{00000000-0000-0000-0000-000000000000}"/>
          </ac:spMkLst>
        </pc:spChg>
        <pc:spChg chg="mod">
          <ac:chgData name="Mitchel Tate" userId="4ccfddf7-cc2f-446a-a362-8f87b5a0747f" providerId="ADAL" clId="{648BBFA4-FC70-411E-B9DF-6F44C7479810}" dt="2021-01-11T10:51:49.935" v="1238" actId="113"/>
          <ac:spMkLst>
            <pc:docMk/>
            <pc:sldMk cId="716266920" sldId="262"/>
            <ac:spMk id="47" creationId="{00000000-0000-0000-0000-000000000000}"/>
          </ac:spMkLst>
        </pc:sp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3" creationId="{00000000-0000-0000-0000-000000000000}"/>
          </ac:cxnSpMkLst>
        </pc:cxnChg>
        <pc:cxnChg chg="del">
          <ac:chgData name="Mitchel Tate" userId="4ccfddf7-cc2f-446a-a362-8f87b5a0747f" providerId="ADAL" clId="{648BBFA4-FC70-411E-B9DF-6F44C7479810}" dt="2021-01-11T09:22:36.736" v="20" actId="478"/>
          <ac:cxnSpMkLst>
            <pc:docMk/>
            <pc:sldMk cId="716266920" sldId="262"/>
            <ac:cxnSpMk id="7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20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21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23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24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29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30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23:15.529" v="58" actId="478"/>
          <ac:cxnSpMkLst>
            <pc:docMk/>
            <pc:sldMk cId="716266920" sldId="262"/>
            <ac:cxnSpMk id="31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23:15.529" v="58" actId="478"/>
          <ac:cxnSpMkLst>
            <pc:docMk/>
            <pc:sldMk cId="716266920" sldId="262"/>
            <ac:cxnSpMk id="32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34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35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36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37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38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39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41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23:15.529" v="58" actId="478"/>
          <ac:cxnSpMkLst>
            <pc:docMk/>
            <pc:sldMk cId="716266920" sldId="262"/>
            <ac:cxnSpMk id="42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43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49:54.508" v="1074" actId="478"/>
          <ac:cxnSpMkLst>
            <pc:docMk/>
            <pc:sldMk cId="716266920" sldId="262"/>
            <ac:cxnSpMk id="45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49:54.508" v="1074" actId="478"/>
          <ac:cxnSpMkLst>
            <pc:docMk/>
            <pc:sldMk cId="716266920" sldId="262"/>
            <ac:cxnSpMk id="48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23:15.529" v="58" actId="478"/>
          <ac:cxnSpMkLst>
            <pc:docMk/>
            <pc:sldMk cId="716266920" sldId="262"/>
            <ac:cxnSpMk id="49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50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51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49:54.508" v="1074" actId="478"/>
          <ac:cxnSpMkLst>
            <pc:docMk/>
            <pc:sldMk cId="716266920" sldId="262"/>
            <ac:cxnSpMk id="52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46:40.150" v="892" actId="478"/>
          <ac:cxnSpMkLst>
            <pc:docMk/>
            <pc:sldMk cId="716266920" sldId="262"/>
            <ac:cxnSpMk id="53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54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46:30.666" v="890" actId="478"/>
          <ac:cxnSpMkLst>
            <pc:docMk/>
            <pc:sldMk cId="716266920" sldId="262"/>
            <ac:cxnSpMk id="55" creationId="{00000000-0000-0000-0000-000000000000}"/>
          </ac:cxnSpMkLst>
        </pc:cxnChg>
        <pc:cxnChg chg="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56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46:30.666" v="890" actId="478"/>
          <ac:cxnSpMkLst>
            <pc:docMk/>
            <pc:sldMk cId="716266920" sldId="262"/>
            <ac:cxnSpMk id="57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46:30.666" v="890" actId="478"/>
          <ac:cxnSpMkLst>
            <pc:docMk/>
            <pc:sldMk cId="716266920" sldId="262"/>
            <ac:cxnSpMk id="58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46:30.666" v="890" actId="478"/>
          <ac:cxnSpMkLst>
            <pc:docMk/>
            <pc:sldMk cId="716266920" sldId="262"/>
            <ac:cxnSpMk id="59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46:30.666" v="890" actId="478"/>
          <ac:cxnSpMkLst>
            <pc:docMk/>
            <pc:sldMk cId="716266920" sldId="262"/>
            <ac:cxnSpMk id="60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46:30.666" v="890" actId="478"/>
          <ac:cxnSpMkLst>
            <pc:docMk/>
            <pc:sldMk cId="716266920" sldId="262"/>
            <ac:cxnSpMk id="61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46:30.666" v="890" actId="478"/>
          <ac:cxnSpMkLst>
            <pc:docMk/>
            <pc:sldMk cId="716266920" sldId="262"/>
            <ac:cxnSpMk id="62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46:30.666" v="890" actId="478"/>
          <ac:cxnSpMkLst>
            <pc:docMk/>
            <pc:sldMk cId="716266920" sldId="262"/>
            <ac:cxnSpMk id="63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46:30.666" v="890" actId="478"/>
          <ac:cxnSpMkLst>
            <pc:docMk/>
            <pc:sldMk cId="716266920" sldId="262"/>
            <ac:cxnSpMk id="64" creationId="{00000000-0000-0000-0000-000000000000}"/>
          </ac:cxnSpMkLst>
        </pc:cxnChg>
        <pc:cxnChg chg="add 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66" creationId="{1F9041F2-FBB9-4FD2-9A52-9CF37F52B5BC}"/>
          </ac:cxnSpMkLst>
        </pc:cxnChg>
        <pc:cxnChg chg="del mod">
          <ac:chgData name="Mitchel Tate" userId="4ccfddf7-cc2f-446a-a362-8f87b5a0747f" providerId="ADAL" clId="{648BBFA4-FC70-411E-B9DF-6F44C7479810}" dt="2021-01-11T09:46:30.666" v="890" actId="478"/>
          <ac:cxnSpMkLst>
            <pc:docMk/>
            <pc:sldMk cId="716266920" sldId="262"/>
            <ac:cxnSpMk id="67" creationId="{00000000-0000-0000-0000-000000000000}"/>
          </ac:cxnSpMkLst>
        </pc:cxnChg>
        <pc:cxnChg chg="del mod">
          <ac:chgData name="Mitchel Tate" userId="4ccfddf7-cc2f-446a-a362-8f87b5a0747f" providerId="ADAL" clId="{648BBFA4-FC70-411E-B9DF-6F44C7479810}" dt="2021-01-11T09:46:30.666" v="890" actId="478"/>
          <ac:cxnSpMkLst>
            <pc:docMk/>
            <pc:sldMk cId="716266920" sldId="262"/>
            <ac:cxnSpMk id="68" creationId="{00000000-0000-0000-0000-000000000000}"/>
          </ac:cxnSpMkLst>
        </pc:cxnChg>
        <pc:cxnChg chg="add 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69" creationId="{840E4717-A117-49E5-88AD-27CCF57F9047}"/>
          </ac:cxnSpMkLst>
        </pc:cxnChg>
        <pc:cxnChg chg="add 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70" creationId="{58C5266F-18DD-4EF8-8D7F-4C250F7AA3D8}"/>
          </ac:cxnSpMkLst>
        </pc:cxnChg>
        <pc:cxnChg chg="add 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71" creationId="{1850B87B-9BFD-4066-BEA2-6D0F815C65D0}"/>
          </ac:cxnSpMkLst>
        </pc:cxnChg>
        <pc:cxnChg chg="add mod">
          <ac:chgData name="Mitchel Tate" userId="4ccfddf7-cc2f-446a-a362-8f87b5a0747f" providerId="ADAL" clId="{648BBFA4-FC70-411E-B9DF-6F44C7479810}" dt="2021-01-11T10:00:34.783" v="1236" actId="1036"/>
          <ac:cxnSpMkLst>
            <pc:docMk/>
            <pc:sldMk cId="716266920" sldId="262"/>
            <ac:cxnSpMk id="72" creationId="{512FF579-72F5-460A-844B-0ABA0E593447}"/>
          </ac:cxnSpMkLst>
        </pc:cxnChg>
      </pc:sldChg>
    </pc:docChg>
  </pc:docChgLst>
  <pc:docChgLst>
    <pc:chgData name="Mitchel Tate" userId="4ccfddf7-cc2f-446a-a362-8f87b5a0747f" providerId="ADAL" clId="{A9BB651D-0256-476C-850E-0BADC0F95FD0}"/>
    <pc:docChg chg="custSel modSld">
      <pc:chgData name="Mitchel Tate" userId="4ccfddf7-cc2f-446a-a362-8f87b5a0747f" providerId="ADAL" clId="{A9BB651D-0256-476C-850E-0BADC0F95FD0}" dt="2021-02-16T14:53:19.605" v="590" actId="478"/>
      <pc:docMkLst>
        <pc:docMk/>
      </pc:docMkLst>
      <pc:sldChg chg="addSp delSp modSp mod">
        <pc:chgData name="Mitchel Tate" userId="4ccfddf7-cc2f-446a-a362-8f87b5a0747f" providerId="ADAL" clId="{A9BB651D-0256-476C-850E-0BADC0F95FD0}" dt="2021-02-16T14:53:19.605" v="590" actId="478"/>
        <pc:sldMkLst>
          <pc:docMk/>
          <pc:sldMk cId="716266920" sldId="262"/>
        </pc:sldMkLst>
        <pc:spChg chg="add del mod">
          <ac:chgData name="Mitchel Tate" userId="4ccfddf7-cc2f-446a-a362-8f87b5a0747f" providerId="ADAL" clId="{A9BB651D-0256-476C-850E-0BADC0F95FD0}" dt="2021-02-16T14:53:19.605" v="590" actId="478"/>
          <ac:spMkLst>
            <pc:docMk/>
            <pc:sldMk cId="716266920" sldId="262"/>
            <ac:spMk id="33" creationId="{4DC0C89E-7C17-484C-8E42-5EA906006821}"/>
          </ac:spMkLst>
        </pc:spChg>
        <pc:spChg chg="mod">
          <ac:chgData name="Mitchel Tate" userId="4ccfddf7-cc2f-446a-a362-8f87b5a0747f" providerId="ADAL" clId="{A9BB651D-0256-476C-850E-0BADC0F95FD0}" dt="2021-02-16T14:52:21.412" v="579" actId="20577"/>
          <ac:spMkLst>
            <pc:docMk/>
            <pc:sldMk cId="716266920" sldId="262"/>
            <ac:spMk id="46" creationId="{00000000-0000-0000-0000-000000000000}"/>
          </ac:spMkLst>
        </pc:spChg>
        <pc:spChg chg="mod">
          <ac:chgData name="Mitchel Tate" userId="4ccfddf7-cc2f-446a-a362-8f87b5a0747f" providerId="ADAL" clId="{A9BB651D-0256-476C-850E-0BADC0F95FD0}" dt="2021-02-16T14:53:09.304" v="589" actId="113"/>
          <ac:spMkLst>
            <pc:docMk/>
            <pc:sldMk cId="716266920" sldId="262"/>
            <ac:spMk id="47" creationId="{00000000-0000-0000-0000-000000000000}"/>
          </ac:spMkLst>
        </pc:spChg>
        <pc:cxnChg chg="mod">
          <ac:chgData name="Mitchel Tate" userId="4ccfddf7-cc2f-446a-a362-8f87b5a0747f" providerId="ADAL" clId="{A9BB651D-0256-476C-850E-0BADC0F95FD0}" dt="2021-02-16T14:50:32.244" v="362" actId="1036"/>
          <ac:cxnSpMkLst>
            <pc:docMk/>
            <pc:sldMk cId="716266920" sldId="262"/>
            <ac:cxnSpMk id="37" creationId="{00000000-0000-0000-0000-000000000000}"/>
          </ac:cxnSpMkLst>
        </pc:cxnChg>
        <pc:cxnChg chg="mod">
          <ac:chgData name="Mitchel Tate" userId="4ccfddf7-cc2f-446a-a362-8f87b5a0747f" providerId="ADAL" clId="{A9BB651D-0256-476C-850E-0BADC0F95FD0}" dt="2021-02-16T14:50:32.244" v="362" actId="1036"/>
          <ac:cxnSpMkLst>
            <pc:docMk/>
            <pc:sldMk cId="716266920" sldId="262"/>
            <ac:cxnSpMk id="39" creationId="{00000000-0000-0000-0000-000000000000}"/>
          </ac:cxnSpMkLst>
        </pc:cxnChg>
        <pc:cxnChg chg="add mod">
          <ac:chgData name="Mitchel Tate" userId="4ccfddf7-cc2f-446a-a362-8f87b5a0747f" providerId="ADAL" clId="{A9BB651D-0256-476C-850E-0BADC0F95FD0}" dt="2021-02-16T14:50:50.354" v="396" actId="1037"/>
          <ac:cxnSpMkLst>
            <pc:docMk/>
            <pc:sldMk cId="716266920" sldId="262"/>
            <ac:cxnSpMk id="40" creationId="{BA13B59D-D158-43A3-8592-B6AC510F7E3D}"/>
          </ac:cxnSpMkLst>
        </pc:cxnChg>
        <pc:cxnChg chg="mod">
          <ac:chgData name="Mitchel Tate" userId="4ccfddf7-cc2f-446a-a362-8f87b5a0747f" providerId="ADAL" clId="{A9BB651D-0256-476C-850E-0BADC0F95FD0}" dt="2021-02-16T14:52:15.485" v="578" actId="1035"/>
          <ac:cxnSpMkLst>
            <pc:docMk/>
            <pc:sldMk cId="716266920" sldId="262"/>
            <ac:cxnSpMk id="41" creationId="{00000000-0000-0000-0000-000000000000}"/>
          </ac:cxnSpMkLst>
        </pc:cxnChg>
        <pc:cxnChg chg="add mod">
          <ac:chgData name="Mitchel Tate" userId="4ccfddf7-cc2f-446a-a362-8f87b5a0747f" providerId="ADAL" clId="{A9BB651D-0256-476C-850E-0BADC0F95FD0}" dt="2021-02-16T14:50:56.394" v="420" actId="1037"/>
          <ac:cxnSpMkLst>
            <pc:docMk/>
            <pc:sldMk cId="716266920" sldId="262"/>
            <ac:cxnSpMk id="42" creationId="{BCDE8FDA-EE0F-41D3-9440-3520398B31F3}"/>
          </ac:cxnSpMkLst>
        </pc:cxnChg>
        <pc:cxnChg chg="mod">
          <ac:chgData name="Mitchel Tate" userId="4ccfddf7-cc2f-446a-a362-8f87b5a0747f" providerId="ADAL" clId="{A9BB651D-0256-476C-850E-0BADC0F95FD0}" dt="2021-02-16T14:50:32.244" v="362" actId="1036"/>
          <ac:cxnSpMkLst>
            <pc:docMk/>
            <pc:sldMk cId="716266920" sldId="262"/>
            <ac:cxnSpMk id="43" creationId="{00000000-0000-0000-0000-000000000000}"/>
          </ac:cxnSpMkLst>
        </pc:cxnChg>
        <pc:cxnChg chg="add mod">
          <ac:chgData name="Mitchel Tate" userId="4ccfddf7-cc2f-446a-a362-8f87b5a0747f" providerId="ADAL" clId="{A9BB651D-0256-476C-850E-0BADC0F95FD0}" dt="2021-02-16T14:52:08.030" v="565" actId="1038"/>
          <ac:cxnSpMkLst>
            <pc:docMk/>
            <pc:sldMk cId="716266920" sldId="262"/>
            <ac:cxnSpMk id="44" creationId="{DB8A61FB-73C0-4E65-8762-89B5C6C30B6B}"/>
          </ac:cxnSpMkLst>
        </pc:cxnChg>
        <pc:cxnChg chg="add mod">
          <ac:chgData name="Mitchel Tate" userId="4ccfddf7-cc2f-446a-a362-8f87b5a0747f" providerId="ADAL" clId="{A9BB651D-0256-476C-850E-0BADC0F95FD0}" dt="2021-02-16T14:52:08.030" v="565" actId="1038"/>
          <ac:cxnSpMkLst>
            <pc:docMk/>
            <pc:sldMk cId="716266920" sldId="262"/>
            <ac:cxnSpMk id="45" creationId="{5F1FE8D7-8097-4119-BAD1-2856F598DC98}"/>
          </ac:cxnSpMkLst>
        </pc:cxnChg>
        <pc:cxnChg chg="mod">
          <ac:chgData name="Mitchel Tate" userId="4ccfddf7-cc2f-446a-a362-8f87b5a0747f" providerId="ADAL" clId="{A9BB651D-0256-476C-850E-0BADC0F95FD0}" dt="2021-02-16T14:50:32.244" v="362" actId="1036"/>
          <ac:cxnSpMkLst>
            <pc:docMk/>
            <pc:sldMk cId="716266920" sldId="262"/>
            <ac:cxnSpMk id="50" creationId="{00000000-0000-0000-0000-000000000000}"/>
          </ac:cxnSpMkLst>
        </pc:cxnChg>
        <pc:cxnChg chg="mod">
          <ac:chgData name="Mitchel Tate" userId="4ccfddf7-cc2f-446a-a362-8f87b5a0747f" providerId="ADAL" clId="{A9BB651D-0256-476C-850E-0BADC0F95FD0}" dt="2021-02-16T14:50:32.244" v="362" actId="1036"/>
          <ac:cxnSpMkLst>
            <pc:docMk/>
            <pc:sldMk cId="716266920" sldId="262"/>
            <ac:cxnSpMk id="51" creationId="{00000000-0000-0000-0000-000000000000}"/>
          </ac:cxnSpMkLst>
        </pc:cxnChg>
        <pc:cxnChg chg="mod">
          <ac:chgData name="Mitchel Tate" userId="4ccfddf7-cc2f-446a-a362-8f87b5a0747f" providerId="ADAL" clId="{A9BB651D-0256-476C-850E-0BADC0F95FD0}" dt="2021-02-16T14:50:40.797" v="368" actId="1036"/>
          <ac:cxnSpMkLst>
            <pc:docMk/>
            <pc:sldMk cId="716266920" sldId="262"/>
            <ac:cxnSpMk id="54" creationId="{00000000-0000-0000-0000-000000000000}"/>
          </ac:cxnSpMkLst>
        </pc:cxnChg>
        <pc:cxnChg chg="mod">
          <ac:chgData name="Mitchel Tate" userId="4ccfddf7-cc2f-446a-a362-8f87b5a0747f" providerId="ADAL" clId="{A9BB651D-0256-476C-850E-0BADC0F95FD0}" dt="2021-02-16T14:50:37.628" v="366" actId="1036"/>
          <ac:cxnSpMkLst>
            <pc:docMk/>
            <pc:sldMk cId="716266920" sldId="262"/>
            <ac:cxnSpMk id="56" creationId="{00000000-0000-0000-0000-000000000000}"/>
          </ac:cxnSpMkLst>
        </pc:cxnChg>
        <pc:cxnChg chg="mod">
          <ac:chgData name="Mitchel Tate" userId="4ccfddf7-cc2f-446a-a362-8f87b5a0747f" providerId="ADAL" clId="{A9BB651D-0256-476C-850E-0BADC0F95FD0}" dt="2021-02-16T14:52:15.485" v="578" actId="1035"/>
          <ac:cxnSpMkLst>
            <pc:docMk/>
            <pc:sldMk cId="716266920" sldId="262"/>
            <ac:cxnSpMk id="66" creationId="{1F9041F2-FBB9-4FD2-9A52-9CF37F52B5BC}"/>
          </ac:cxnSpMkLst>
        </pc:cxnChg>
        <pc:cxnChg chg="mod">
          <ac:chgData name="Mitchel Tate" userId="4ccfddf7-cc2f-446a-a362-8f87b5a0747f" providerId="ADAL" clId="{A9BB651D-0256-476C-850E-0BADC0F95FD0}" dt="2021-02-16T14:52:15.485" v="578" actId="1035"/>
          <ac:cxnSpMkLst>
            <pc:docMk/>
            <pc:sldMk cId="716266920" sldId="262"/>
            <ac:cxnSpMk id="69" creationId="{840E4717-A117-49E5-88AD-27CCF57F9047}"/>
          </ac:cxnSpMkLst>
        </pc:cxnChg>
        <pc:cxnChg chg="mod">
          <ac:chgData name="Mitchel Tate" userId="4ccfddf7-cc2f-446a-a362-8f87b5a0747f" providerId="ADAL" clId="{A9BB651D-0256-476C-850E-0BADC0F95FD0}" dt="2021-02-16T14:52:15.485" v="578" actId="1035"/>
          <ac:cxnSpMkLst>
            <pc:docMk/>
            <pc:sldMk cId="716266920" sldId="262"/>
            <ac:cxnSpMk id="70" creationId="{58C5266F-18DD-4EF8-8D7F-4C250F7AA3D8}"/>
          </ac:cxnSpMkLst>
        </pc:cxnChg>
        <pc:cxnChg chg="mod">
          <ac:chgData name="Mitchel Tate" userId="4ccfddf7-cc2f-446a-a362-8f87b5a0747f" providerId="ADAL" clId="{A9BB651D-0256-476C-850E-0BADC0F95FD0}" dt="2021-02-16T14:52:15.485" v="578" actId="1035"/>
          <ac:cxnSpMkLst>
            <pc:docMk/>
            <pc:sldMk cId="716266920" sldId="262"/>
            <ac:cxnSpMk id="71" creationId="{1850B87B-9BFD-4066-BEA2-6D0F815C65D0}"/>
          </ac:cxnSpMkLst>
        </pc:cxnChg>
        <pc:cxnChg chg="mod">
          <ac:chgData name="Mitchel Tate" userId="4ccfddf7-cc2f-446a-a362-8f87b5a0747f" providerId="ADAL" clId="{A9BB651D-0256-476C-850E-0BADC0F95FD0}" dt="2021-02-16T14:52:15.485" v="578" actId="1035"/>
          <ac:cxnSpMkLst>
            <pc:docMk/>
            <pc:sldMk cId="716266920" sldId="262"/>
            <ac:cxnSpMk id="72" creationId="{512FF579-72F5-460A-844B-0ABA0E59344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92B97-21FF-744B-8158-5A9D269422F4}" type="datetimeFigureOut">
              <a:rPr lang="en-GB" smtClean="0"/>
              <a:t>31/07/2021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CECA-5FE8-E841-BE98-1A7C33466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65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9079-3D01-4BA2-8577-12DBC54D0582}" type="datetimeFigureOut">
              <a:rPr lang="en-AU" smtClean="0"/>
              <a:t>31/07/2021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78F-9D8A-4EF7-B6EA-FBE2BC9D28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943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9079-3D01-4BA2-8577-12DBC54D0582}" type="datetimeFigureOut">
              <a:rPr lang="en-AU" smtClean="0"/>
              <a:t>31/07/2021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78F-9D8A-4EF7-B6EA-FBE2BC9D28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7049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9079-3D01-4BA2-8577-12DBC54D0582}" type="datetimeFigureOut">
              <a:rPr lang="en-AU" smtClean="0"/>
              <a:t>31/07/2021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78F-9D8A-4EF7-B6EA-FBE2BC9D28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274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9079-3D01-4BA2-8577-12DBC54D0582}" type="datetimeFigureOut">
              <a:rPr lang="en-AU" smtClean="0"/>
              <a:t>31/07/2021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78F-9D8A-4EF7-B6EA-FBE2BC9D28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637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9079-3D01-4BA2-8577-12DBC54D0582}" type="datetimeFigureOut">
              <a:rPr lang="en-AU" smtClean="0"/>
              <a:t>31/07/2021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78F-9D8A-4EF7-B6EA-FBE2BC9D28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498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9079-3D01-4BA2-8577-12DBC54D0582}" type="datetimeFigureOut">
              <a:rPr lang="en-AU" smtClean="0"/>
              <a:t>31/07/2021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78F-9D8A-4EF7-B6EA-FBE2BC9D28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9376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9079-3D01-4BA2-8577-12DBC54D0582}" type="datetimeFigureOut">
              <a:rPr lang="en-AU" smtClean="0"/>
              <a:t>31/07/2021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78F-9D8A-4EF7-B6EA-FBE2BC9D28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272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9079-3D01-4BA2-8577-12DBC54D0582}" type="datetimeFigureOut">
              <a:rPr lang="en-AU" smtClean="0"/>
              <a:t>31/07/2021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78F-9D8A-4EF7-B6EA-FBE2BC9D28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760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9079-3D01-4BA2-8577-12DBC54D0582}" type="datetimeFigureOut">
              <a:rPr lang="en-AU" smtClean="0"/>
              <a:t>31/07/2021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78F-9D8A-4EF7-B6EA-FBE2BC9D28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3990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9079-3D01-4BA2-8577-12DBC54D0582}" type="datetimeFigureOut">
              <a:rPr lang="en-AU" smtClean="0"/>
              <a:t>31/07/2021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78F-9D8A-4EF7-B6EA-FBE2BC9D28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422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9079-3D01-4BA2-8577-12DBC54D0582}" type="datetimeFigureOut">
              <a:rPr lang="en-AU" smtClean="0"/>
              <a:t>31/07/2021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78F-9D8A-4EF7-B6EA-FBE2BC9D28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395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69079-3D01-4BA2-8577-12DBC54D0582}" type="datetimeFigureOut">
              <a:rPr lang="en-AU" smtClean="0"/>
              <a:t>31/07/2021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2C78F-9D8A-4EF7-B6EA-FBE2BC9D28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404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8558" y="709022"/>
            <a:ext cx="1097953" cy="53091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AU" sz="570" b="1" dirty="0"/>
          </a:p>
          <a:p>
            <a:pPr algn="ctr"/>
            <a:r>
              <a:rPr lang="en-AU" sz="570" b="1" dirty="0"/>
              <a:t>Animals issued and allocated to groups: </a:t>
            </a:r>
            <a:r>
              <a:rPr lang="en-AU" sz="570" dirty="0"/>
              <a:t>(n=23) </a:t>
            </a:r>
          </a:p>
          <a:p>
            <a:pPr algn="ctr"/>
            <a:r>
              <a:rPr lang="en-AU" sz="570" dirty="0"/>
              <a:t>6 weeks old, male FVB/N mice</a:t>
            </a:r>
          </a:p>
          <a:p>
            <a:pPr algn="ctr"/>
            <a:endParaRPr lang="en-AU" sz="570" dirty="0"/>
          </a:p>
        </p:txBody>
      </p:sp>
      <p:sp>
        <p:nvSpPr>
          <p:cNvPr id="11" name="TextBox 10"/>
          <p:cNvSpPr txBox="1"/>
          <p:nvPr/>
        </p:nvSpPr>
        <p:spPr>
          <a:xfrm>
            <a:off x="3624457" y="1570504"/>
            <a:ext cx="2880000" cy="35548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570" b="1" dirty="0"/>
              <a:t>Allocated to D: </a:t>
            </a:r>
            <a:r>
              <a:rPr lang="en-AU" sz="570" dirty="0"/>
              <a:t>(n=14)</a:t>
            </a:r>
          </a:p>
          <a:p>
            <a:r>
              <a:rPr lang="en-AU" sz="570" b="1" dirty="0"/>
              <a:t>Received allocated intervention: </a:t>
            </a:r>
            <a:r>
              <a:rPr lang="en-AU" sz="570" dirty="0"/>
              <a:t>(n=14)</a:t>
            </a:r>
          </a:p>
          <a:p>
            <a:r>
              <a:rPr lang="en-AU" sz="570" b="1" dirty="0"/>
              <a:t>Did not receive allocated intervention: </a:t>
            </a:r>
            <a:r>
              <a:rPr lang="en-AU" sz="570" dirty="0"/>
              <a:t>(n=0)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0247" y="1575031"/>
            <a:ext cx="2880000" cy="35548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570" b="1" dirty="0"/>
              <a:t>Allocated to ND: </a:t>
            </a:r>
            <a:r>
              <a:rPr lang="en-AU" sz="570" dirty="0"/>
              <a:t>(n=9)</a:t>
            </a:r>
          </a:p>
          <a:p>
            <a:r>
              <a:rPr lang="en-AU" sz="570" b="1" dirty="0"/>
              <a:t>Received allocated intervention: </a:t>
            </a:r>
            <a:r>
              <a:rPr lang="en-AU" sz="570" dirty="0"/>
              <a:t>(n=9)</a:t>
            </a:r>
          </a:p>
          <a:p>
            <a:r>
              <a:rPr lang="en-AU" sz="570" b="1" dirty="0"/>
              <a:t>Did not receive allocated intervention: </a:t>
            </a:r>
            <a:r>
              <a:rPr lang="en-AU" sz="570" dirty="0"/>
              <a:t>(n=0)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800161" y="1391953"/>
            <a:ext cx="0" cy="16200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079218" y="1399775"/>
            <a:ext cx="0" cy="16200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805050" y="1402358"/>
            <a:ext cx="327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297534" y="1247875"/>
            <a:ext cx="0" cy="14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43940" y="2090637"/>
            <a:ext cx="3082532" cy="430271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570" b="1" dirty="0"/>
              <a:t>Included in body weight, blood glucose and HbA1c measurements: </a:t>
            </a:r>
            <a:r>
              <a:rPr lang="en-AU" sz="570" dirty="0"/>
              <a:t>(n=9)</a:t>
            </a:r>
          </a:p>
          <a:p>
            <a:r>
              <a:rPr lang="en-AU" sz="570" b="1" dirty="0"/>
              <a:t>Data reported: </a:t>
            </a:r>
            <a:r>
              <a:rPr lang="en-AU" sz="570" dirty="0"/>
              <a:t>(n=9)</a:t>
            </a:r>
          </a:p>
          <a:p>
            <a:endParaRPr lang="en-AU" sz="570" dirty="0"/>
          </a:p>
          <a:p>
            <a:r>
              <a:rPr lang="en-AU" sz="570" b="1" dirty="0"/>
              <a:t>Included in </a:t>
            </a:r>
            <a:r>
              <a:rPr lang="en-AU" sz="570" b="1" dirty="0" err="1"/>
              <a:t>EchoMRI</a:t>
            </a:r>
            <a:r>
              <a:rPr lang="en-AU" sz="570" b="1" dirty="0"/>
              <a:t> measurements: </a:t>
            </a:r>
            <a:r>
              <a:rPr lang="en-AU" sz="570" dirty="0"/>
              <a:t>(n=9)</a:t>
            </a:r>
          </a:p>
          <a:p>
            <a:r>
              <a:rPr lang="en-AU" sz="570" b="1" dirty="0"/>
              <a:t>Data reported: </a:t>
            </a:r>
            <a:r>
              <a:rPr lang="en-AU" sz="570" dirty="0"/>
              <a:t>(n=9)</a:t>
            </a:r>
          </a:p>
          <a:p>
            <a:endParaRPr lang="en-AU" sz="570" dirty="0"/>
          </a:p>
          <a:p>
            <a:r>
              <a:rPr lang="en-GB" sz="570" b="1" dirty="0"/>
              <a:t>Included in echocardiography measurements: </a:t>
            </a:r>
            <a:r>
              <a:rPr lang="en-GB" sz="570" dirty="0"/>
              <a:t>(n=9)</a:t>
            </a:r>
          </a:p>
          <a:p>
            <a:r>
              <a:rPr lang="en-GB" sz="570" b="1" dirty="0"/>
              <a:t>Data reported: </a:t>
            </a:r>
            <a:r>
              <a:rPr lang="en-GB" sz="570" dirty="0"/>
              <a:t>(n=9)</a:t>
            </a:r>
          </a:p>
          <a:p>
            <a:endParaRPr lang="en-AU" sz="570" b="1" dirty="0"/>
          </a:p>
          <a:p>
            <a:endParaRPr lang="en-GB" sz="570" b="1" dirty="0"/>
          </a:p>
          <a:p>
            <a:r>
              <a:rPr lang="en-GB" sz="570" b="1" dirty="0"/>
              <a:t>Included in picrosirius red measurements: </a:t>
            </a:r>
            <a:r>
              <a:rPr lang="en-GB" sz="570" dirty="0"/>
              <a:t>(n=9)</a:t>
            </a:r>
          </a:p>
          <a:p>
            <a:r>
              <a:rPr lang="en-GB" sz="570" b="1" dirty="0"/>
              <a:t>Data reported: </a:t>
            </a:r>
            <a:r>
              <a:rPr lang="en-GB" sz="570" dirty="0"/>
              <a:t>(n=9)</a:t>
            </a:r>
          </a:p>
          <a:p>
            <a:endParaRPr lang="en-AU" sz="570" b="1" dirty="0"/>
          </a:p>
          <a:p>
            <a:r>
              <a:rPr lang="en-AU" sz="570" b="1" dirty="0"/>
              <a:t>Included in metabolic caging measurements: </a:t>
            </a:r>
            <a:r>
              <a:rPr lang="en-AU" sz="570" dirty="0"/>
              <a:t>(n=9)</a:t>
            </a:r>
          </a:p>
          <a:p>
            <a:r>
              <a:rPr lang="en-AU" sz="570" b="1" dirty="0"/>
              <a:t>Data reported: </a:t>
            </a:r>
            <a:r>
              <a:rPr lang="en-AU" sz="570" dirty="0"/>
              <a:t>(n=9)</a:t>
            </a:r>
          </a:p>
          <a:p>
            <a:endParaRPr lang="en-AU" sz="570" dirty="0"/>
          </a:p>
          <a:p>
            <a:r>
              <a:rPr lang="en-AU" sz="570" b="1" dirty="0"/>
              <a:t>Included in IPGTT measurements: </a:t>
            </a:r>
            <a:r>
              <a:rPr lang="en-AU" sz="570" dirty="0"/>
              <a:t>(n=9)</a:t>
            </a:r>
          </a:p>
          <a:p>
            <a:r>
              <a:rPr lang="en-AU" sz="570" b="1" dirty="0"/>
              <a:t>Data reported: </a:t>
            </a:r>
            <a:r>
              <a:rPr lang="en-AU" sz="570" dirty="0"/>
              <a:t>(n=8)</a:t>
            </a:r>
          </a:p>
          <a:p>
            <a:r>
              <a:rPr lang="en-AU" sz="570" b="1" dirty="0"/>
              <a:t>Data not reported: </a:t>
            </a:r>
            <a:r>
              <a:rPr lang="en-AU" sz="570" dirty="0"/>
              <a:t>(n=1)</a:t>
            </a:r>
            <a:r>
              <a:rPr lang="en-AU" sz="570" dirty="0">
                <a:solidFill>
                  <a:srgbClr val="FF0000"/>
                </a:solidFill>
              </a:rPr>
              <a:t> </a:t>
            </a:r>
          </a:p>
          <a:p>
            <a:r>
              <a:rPr lang="en-AU" sz="570" b="1" dirty="0"/>
              <a:t>Reason: </a:t>
            </a:r>
            <a:r>
              <a:rPr lang="en-AU" sz="570" dirty="0"/>
              <a:t>One batch not assessed (n=1)</a:t>
            </a:r>
          </a:p>
          <a:p>
            <a:endParaRPr lang="en-AU" sz="570" dirty="0">
              <a:solidFill>
                <a:srgbClr val="FF0000"/>
              </a:solidFill>
            </a:endParaRPr>
          </a:p>
          <a:p>
            <a:r>
              <a:rPr lang="en-AU" sz="570" b="1" dirty="0"/>
              <a:t>Included in lucigenin chemiluminescence measurements: </a:t>
            </a:r>
            <a:r>
              <a:rPr lang="en-AU" sz="570" dirty="0"/>
              <a:t>(n=9)</a:t>
            </a:r>
          </a:p>
          <a:p>
            <a:r>
              <a:rPr lang="en-AU" sz="570" b="1" dirty="0"/>
              <a:t>Data reported: </a:t>
            </a:r>
            <a:r>
              <a:rPr lang="en-AU" sz="570" dirty="0"/>
              <a:t>(n=8)</a:t>
            </a:r>
          </a:p>
          <a:p>
            <a:r>
              <a:rPr lang="en-AU" sz="570" b="1" dirty="0"/>
              <a:t>Data not reported: </a:t>
            </a:r>
            <a:r>
              <a:rPr lang="en-AU" sz="570" dirty="0"/>
              <a:t>(n=1)</a:t>
            </a:r>
            <a:r>
              <a:rPr lang="en-AU" sz="570" dirty="0">
                <a:solidFill>
                  <a:srgbClr val="FF0000"/>
                </a:solidFill>
              </a:rPr>
              <a:t> </a:t>
            </a:r>
          </a:p>
          <a:p>
            <a:r>
              <a:rPr lang="en-AU" sz="570" b="1" dirty="0"/>
              <a:t>Reason: </a:t>
            </a:r>
            <a:r>
              <a:rPr lang="en-AU" sz="570" dirty="0"/>
              <a:t>Outlier excluded as value greater than the upper quartile plus 3*interquartile range (n=1)</a:t>
            </a:r>
            <a:endParaRPr lang="en-AU" sz="570" dirty="0">
              <a:solidFill>
                <a:srgbClr val="FF0000"/>
              </a:solidFill>
            </a:endParaRPr>
          </a:p>
          <a:p>
            <a:endParaRPr lang="en-AU" sz="570" b="1" dirty="0">
              <a:solidFill>
                <a:srgbClr val="FF0000"/>
              </a:solidFill>
            </a:endParaRPr>
          </a:p>
          <a:p>
            <a:r>
              <a:rPr lang="en-AU" sz="570" b="1" dirty="0"/>
              <a:t>Included in </a:t>
            </a:r>
            <a:r>
              <a:rPr lang="en-AU" sz="570" b="1" dirty="0" err="1"/>
              <a:t>amplex</a:t>
            </a:r>
            <a:r>
              <a:rPr lang="en-AU" sz="570" b="1" dirty="0"/>
              <a:t> red measurements: </a:t>
            </a:r>
            <a:r>
              <a:rPr lang="en-AU" sz="570" dirty="0"/>
              <a:t>(n=9)</a:t>
            </a:r>
            <a:r>
              <a:rPr lang="en-AU" sz="570" b="1" dirty="0">
                <a:solidFill>
                  <a:srgbClr val="FF0000"/>
                </a:solidFill>
              </a:rPr>
              <a:t> </a:t>
            </a:r>
          </a:p>
          <a:p>
            <a:r>
              <a:rPr lang="en-AU" sz="570" b="1" dirty="0"/>
              <a:t>Data reported: </a:t>
            </a:r>
            <a:r>
              <a:rPr lang="en-AU" sz="570" dirty="0"/>
              <a:t>(n=9)</a:t>
            </a:r>
          </a:p>
          <a:p>
            <a:endParaRPr lang="en-AU" sz="570" b="1" dirty="0">
              <a:solidFill>
                <a:srgbClr val="FF0000"/>
              </a:solidFill>
            </a:endParaRPr>
          </a:p>
          <a:p>
            <a:r>
              <a:rPr lang="en-AU" sz="570" b="1" dirty="0"/>
              <a:t>Included in LV real-time qPCR measurements: </a:t>
            </a:r>
            <a:r>
              <a:rPr lang="en-AU" sz="570" dirty="0"/>
              <a:t>(n=9)</a:t>
            </a:r>
          </a:p>
          <a:p>
            <a:r>
              <a:rPr lang="en-AU" sz="570" b="1" dirty="0"/>
              <a:t>SOD2 data reported: </a:t>
            </a:r>
            <a:r>
              <a:rPr lang="en-AU" sz="570" dirty="0"/>
              <a:t>(n=8), </a:t>
            </a:r>
            <a:r>
              <a:rPr lang="en-AU" sz="570" b="1" dirty="0"/>
              <a:t>data not reported: </a:t>
            </a:r>
            <a:r>
              <a:rPr lang="en-AU" sz="570" dirty="0"/>
              <a:t>(n=1), </a:t>
            </a:r>
            <a:r>
              <a:rPr lang="en-AU" sz="570" b="1" dirty="0"/>
              <a:t>reason: </a:t>
            </a:r>
            <a:r>
              <a:rPr lang="en-AU" sz="570" dirty="0"/>
              <a:t>Outlier excluded as value greater than the upper quartile plus 3*interquartile range . </a:t>
            </a:r>
          </a:p>
          <a:p>
            <a:r>
              <a:rPr lang="en-AU" sz="570" b="1" dirty="0"/>
              <a:t>All other data reported: </a:t>
            </a:r>
            <a:r>
              <a:rPr lang="en-AU" sz="570" dirty="0"/>
              <a:t>(n=9)</a:t>
            </a:r>
          </a:p>
          <a:p>
            <a:endParaRPr lang="en-AU" sz="570" dirty="0"/>
          </a:p>
          <a:p>
            <a:r>
              <a:rPr lang="en-AU" sz="570" b="1" dirty="0"/>
              <a:t>Included in electron microscopy measurements: </a:t>
            </a:r>
            <a:r>
              <a:rPr lang="en-AU" sz="570" dirty="0"/>
              <a:t>(n=5)</a:t>
            </a:r>
          </a:p>
          <a:p>
            <a:r>
              <a:rPr lang="en-AU" sz="570" b="1" dirty="0"/>
              <a:t>Reason: </a:t>
            </a:r>
            <a:r>
              <a:rPr lang="en-AU" sz="570" dirty="0"/>
              <a:t>Subset of animals measured due to practical reasons.</a:t>
            </a:r>
          </a:p>
          <a:p>
            <a:r>
              <a:rPr lang="en-AU" sz="570" b="1" dirty="0"/>
              <a:t>Data reported: </a:t>
            </a:r>
            <a:r>
              <a:rPr lang="en-AU" sz="570" dirty="0"/>
              <a:t>(n=5)</a:t>
            </a:r>
            <a:r>
              <a:rPr lang="en-AU" sz="570" dirty="0">
                <a:solidFill>
                  <a:srgbClr val="FF0000"/>
                </a:solidFill>
              </a:rPr>
              <a:t> </a:t>
            </a:r>
          </a:p>
          <a:p>
            <a:endParaRPr lang="en-AU" sz="570" dirty="0"/>
          </a:p>
          <a:p>
            <a:r>
              <a:rPr lang="en-AU" sz="570" b="1" dirty="0"/>
              <a:t>Included in western blotting measurements: </a:t>
            </a:r>
            <a:r>
              <a:rPr lang="en-AU" sz="570" dirty="0"/>
              <a:t>(n=9)</a:t>
            </a:r>
          </a:p>
          <a:p>
            <a:r>
              <a:rPr lang="en-AU" sz="570" b="1" dirty="0"/>
              <a:t>MFN1, MFN2 data reported: </a:t>
            </a:r>
            <a:r>
              <a:rPr lang="en-AU" sz="570" dirty="0"/>
              <a:t>(n=8), </a:t>
            </a:r>
            <a:r>
              <a:rPr lang="en-AU" sz="570" b="1" dirty="0"/>
              <a:t>data not reported: </a:t>
            </a:r>
            <a:r>
              <a:rPr lang="en-AU" sz="570" dirty="0"/>
              <a:t>(n=1), </a:t>
            </a:r>
            <a:r>
              <a:rPr lang="en-AU" sz="570" b="1" dirty="0"/>
              <a:t>reason: </a:t>
            </a:r>
            <a:r>
              <a:rPr lang="en-AU" sz="570" dirty="0"/>
              <a:t>duplex band visible.</a:t>
            </a:r>
          </a:p>
          <a:p>
            <a:r>
              <a:rPr lang="en-AU" sz="570" b="1" dirty="0"/>
              <a:t>All other data reported: </a:t>
            </a:r>
            <a:r>
              <a:rPr lang="en-AU" sz="570" dirty="0"/>
              <a:t>(n=9)</a:t>
            </a:r>
          </a:p>
          <a:p>
            <a:endParaRPr lang="en-AU" sz="570" dirty="0"/>
          </a:p>
          <a:p>
            <a:endParaRPr lang="en-AU" sz="570" b="1" dirty="0"/>
          </a:p>
          <a:p>
            <a:r>
              <a:rPr lang="en-AU" sz="570" b="1" dirty="0"/>
              <a:t>Included in </a:t>
            </a:r>
            <a:r>
              <a:rPr lang="en-AU" sz="570" b="1" dirty="0" err="1"/>
              <a:t>Oroboros</a:t>
            </a:r>
            <a:r>
              <a:rPr lang="en-AU" sz="570" b="1" dirty="0"/>
              <a:t> measurements: </a:t>
            </a:r>
            <a:r>
              <a:rPr lang="en-AU" sz="570" dirty="0"/>
              <a:t>(n=11)</a:t>
            </a:r>
          </a:p>
          <a:p>
            <a:r>
              <a:rPr lang="en-AU" sz="570" b="1" dirty="0"/>
              <a:t>Reason:</a:t>
            </a:r>
            <a:r>
              <a:rPr lang="en-AU" sz="570" dirty="0"/>
              <a:t> Tissue taken from n=4 mice in this experimental cohort. Additional tissue samples taken from previous cohorts of mice used in laboratory (n=7)</a:t>
            </a:r>
          </a:p>
          <a:p>
            <a:r>
              <a:rPr lang="en-AU" sz="570" b="1" dirty="0"/>
              <a:t>Data reported: </a:t>
            </a:r>
            <a:r>
              <a:rPr lang="en-AU" sz="570" dirty="0"/>
              <a:t>(n=11)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551771" y="2090637"/>
            <a:ext cx="2943723" cy="430271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570" b="1" dirty="0"/>
              <a:t>Included in body weight, blood glucose and HbA1c measurements: </a:t>
            </a:r>
            <a:r>
              <a:rPr lang="en-AU" sz="570" dirty="0"/>
              <a:t>(n=14)</a:t>
            </a:r>
          </a:p>
          <a:p>
            <a:r>
              <a:rPr lang="en-AU" sz="570" b="1" dirty="0"/>
              <a:t>Data reported: </a:t>
            </a:r>
            <a:r>
              <a:rPr lang="en-AU" sz="570" dirty="0"/>
              <a:t>(n=14)</a:t>
            </a:r>
          </a:p>
          <a:p>
            <a:endParaRPr lang="en-AU" sz="570" dirty="0"/>
          </a:p>
          <a:p>
            <a:r>
              <a:rPr lang="en-AU" sz="570" b="1" dirty="0"/>
              <a:t>Included in </a:t>
            </a:r>
            <a:r>
              <a:rPr lang="en-AU" sz="570" b="1" dirty="0" err="1"/>
              <a:t>EchoMRI</a:t>
            </a:r>
            <a:r>
              <a:rPr lang="en-AU" sz="570" b="1" dirty="0"/>
              <a:t> measurements: </a:t>
            </a:r>
            <a:r>
              <a:rPr lang="en-AU" sz="570" dirty="0"/>
              <a:t>(n=14)</a:t>
            </a:r>
          </a:p>
          <a:p>
            <a:r>
              <a:rPr lang="en-AU" sz="570" b="1" dirty="0"/>
              <a:t>Data reported: </a:t>
            </a:r>
            <a:r>
              <a:rPr lang="en-AU" sz="570" dirty="0"/>
              <a:t>(n=14)</a:t>
            </a:r>
          </a:p>
          <a:p>
            <a:endParaRPr lang="en-AU" sz="570" dirty="0"/>
          </a:p>
          <a:p>
            <a:r>
              <a:rPr lang="en-GB" sz="570" b="1" dirty="0"/>
              <a:t>Included in echocardiography measurements: </a:t>
            </a:r>
            <a:r>
              <a:rPr lang="en-GB" sz="570" dirty="0"/>
              <a:t>(n=14)</a:t>
            </a:r>
          </a:p>
          <a:p>
            <a:r>
              <a:rPr lang="en-GB" sz="570" b="1" dirty="0"/>
              <a:t>e’ peak velocity and a’ peak velocity data reported:</a:t>
            </a:r>
            <a:r>
              <a:rPr lang="en-GB" sz="570" dirty="0"/>
              <a:t> (n=13), data not reported (n=1), </a:t>
            </a:r>
            <a:r>
              <a:rPr lang="en-GB" sz="570" b="1" dirty="0"/>
              <a:t>reason: </a:t>
            </a:r>
            <a:r>
              <a:rPr lang="en-GB" sz="570" dirty="0"/>
              <a:t>One was excluded from these measures due to technical reasons.</a:t>
            </a:r>
          </a:p>
          <a:p>
            <a:r>
              <a:rPr lang="en-GB" sz="570" b="1" dirty="0"/>
              <a:t>All other data reported: </a:t>
            </a:r>
            <a:r>
              <a:rPr lang="en-GB" sz="570" dirty="0"/>
              <a:t>(n=14)</a:t>
            </a:r>
          </a:p>
          <a:p>
            <a:r>
              <a:rPr lang="en-GB" sz="570" b="1" dirty="0"/>
              <a:t>Included in picrosirius red measurements: </a:t>
            </a:r>
            <a:r>
              <a:rPr lang="en-GB" sz="570" dirty="0"/>
              <a:t>(n=9)</a:t>
            </a:r>
          </a:p>
          <a:p>
            <a:r>
              <a:rPr lang="en-GB" sz="570" b="1" dirty="0"/>
              <a:t>Data reported: </a:t>
            </a:r>
            <a:r>
              <a:rPr lang="en-GB" sz="570" dirty="0"/>
              <a:t>(n=14)</a:t>
            </a:r>
          </a:p>
          <a:p>
            <a:endParaRPr lang="en-AU" sz="570" b="1" dirty="0"/>
          </a:p>
          <a:p>
            <a:r>
              <a:rPr lang="en-AU" sz="570" b="1" dirty="0"/>
              <a:t>Included in metabolic caging measurements: </a:t>
            </a:r>
            <a:r>
              <a:rPr lang="en-AU" sz="570" dirty="0"/>
              <a:t>(n=14)</a:t>
            </a:r>
          </a:p>
          <a:p>
            <a:r>
              <a:rPr lang="en-AU" sz="570" b="1" dirty="0"/>
              <a:t>Data reported: </a:t>
            </a:r>
            <a:r>
              <a:rPr lang="en-AU" sz="570" dirty="0"/>
              <a:t>(n=14)</a:t>
            </a:r>
          </a:p>
          <a:p>
            <a:endParaRPr lang="en-AU" sz="570" dirty="0"/>
          </a:p>
          <a:p>
            <a:r>
              <a:rPr lang="en-AU" sz="570" b="1" dirty="0"/>
              <a:t>Included in IPGTT measurements: </a:t>
            </a:r>
            <a:r>
              <a:rPr lang="en-AU" sz="570" dirty="0"/>
              <a:t>(n=14)</a:t>
            </a:r>
          </a:p>
          <a:p>
            <a:r>
              <a:rPr lang="en-AU" sz="570" b="1" dirty="0"/>
              <a:t>Data reported: </a:t>
            </a:r>
            <a:r>
              <a:rPr lang="en-AU" sz="570" dirty="0"/>
              <a:t>(n=13)</a:t>
            </a:r>
          </a:p>
          <a:p>
            <a:r>
              <a:rPr lang="en-AU" sz="570" b="1" dirty="0"/>
              <a:t>Data not reported: </a:t>
            </a:r>
            <a:r>
              <a:rPr lang="en-AU" sz="570" dirty="0"/>
              <a:t>(n=1)</a:t>
            </a:r>
            <a:r>
              <a:rPr lang="en-AU" sz="570" dirty="0">
                <a:solidFill>
                  <a:srgbClr val="FF0000"/>
                </a:solidFill>
              </a:rPr>
              <a:t> </a:t>
            </a:r>
          </a:p>
          <a:p>
            <a:r>
              <a:rPr lang="en-AU" sz="570" b="1" dirty="0"/>
              <a:t>Reason: </a:t>
            </a:r>
            <a:r>
              <a:rPr lang="en-AU" sz="570" dirty="0"/>
              <a:t>One batch not assessed (n=1)</a:t>
            </a:r>
          </a:p>
          <a:p>
            <a:endParaRPr lang="en-AU" sz="570" dirty="0">
              <a:solidFill>
                <a:srgbClr val="FF0000"/>
              </a:solidFill>
            </a:endParaRPr>
          </a:p>
          <a:p>
            <a:r>
              <a:rPr lang="en-AU" sz="570" b="1" dirty="0"/>
              <a:t>Included in lucigenin chemiluminescence measurements: </a:t>
            </a:r>
            <a:r>
              <a:rPr lang="en-AU" sz="570" dirty="0"/>
              <a:t>(n=13)</a:t>
            </a:r>
          </a:p>
          <a:p>
            <a:r>
              <a:rPr lang="en-AU" sz="570" b="1" dirty="0"/>
              <a:t>Reason:</a:t>
            </a:r>
            <a:r>
              <a:rPr lang="en-AU" sz="570" dirty="0"/>
              <a:t> No ND sample to compare to in one experiment for normalisation (n=1)</a:t>
            </a:r>
          </a:p>
          <a:p>
            <a:r>
              <a:rPr lang="en-AU" sz="570" b="1" dirty="0"/>
              <a:t>Data reported: </a:t>
            </a:r>
            <a:r>
              <a:rPr lang="en-AU" sz="570" dirty="0"/>
              <a:t>(n=13)</a:t>
            </a:r>
          </a:p>
          <a:p>
            <a:endParaRPr lang="en-AU" sz="570" b="1" dirty="0">
              <a:solidFill>
                <a:srgbClr val="FF0000"/>
              </a:solidFill>
            </a:endParaRPr>
          </a:p>
          <a:p>
            <a:endParaRPr lang="en-AU" sz="570" b="1" dirty="0"/>
          </a:p>
          <a:p>
            <a:r>
              <a:rPr lang="en-AU" sz="570" b="1" dirty="0"/>
              <a:t>Included in </a:t>
            </a:r>
            <a:r>
              <a:rPr lang="en-AU" sz="570" b="1" dirty="0" err="1"/>
              <a:t>Amplex</a:t>
            </a:r>
            <a:r>
              <a:rPr lang="en-AU" sz="570" b="1" dirty="0"/>
              <a:t> red measurements: </a:t>
            </a:r>
            <a:r>
              <a:rPr lang="en-AU" sz="570" dirty="0"/>
              <a:t>(n=14)</a:t>
            </a:r>
            <a:r>
              <a:rPr lang="en-AU" sz="570" b="1" dirty="0">
                <a:solidFill>
                  <a:srgbClr val="FF0000"/>
                </a:solidFill>
              </a:rPr>
              <a:t> </a:t>
            </a:r>
          </a:p>
          <a:p>
            <a:r>
              <a:rPr lang="en-AU" sz="570" b="1" dirty="0"/>
              <a:t>Data reported: </a:t>
            </a:r>
            <a:r>
              <a:rPr lang="en-AU" sz="570" dirty="0"/>
              <a:t>(n=14)</a:t>
            </a:r>
          </a:p>
          <a:p>
            <a:endParaRPr lang="en-AU" sz="570" b="1" dirty="0">
              <a:solidFill>
                <a:srgbClr val="FF0000"/>
              </a:solidFill>
            </a:endParaRPr>
          </a:p>
          <a:p>
            <a:r>
              <a:rPr lang="en-AU" sz="570" b="1" dirty="0"/>
              <a:t>Included in LV real-time qPCR measurements: </a:t>
            </a:r>
            <a:r>
              <a:rPr lang="en-AU" sz="570" dirty="0"/>
              <a:t>(n=14)</a:t>
            </a:r>
          </a:p>
          <a:p>
            <a:r>
              <a:rPr lang="en-AU" sz="570" b="1" dirty="0"/>
              <a:t>SOD2 data reported: </a:t>
            </a:r>
            <a:r>
              <a:rPr lang="en-AU" sz="570" dirty="0"/>
              <a:t>(n=13), </a:t>
            </a:r>
            <a:r>
              <a:rPr lang="en-AU" sz="570" b="1" dirty="0"/>
              <a:t>data not reported: </a:t>
            </a:r>
            <a:r>
              <a:rPr lang="en-AU" sz="570" dirty="0"/>
              <a:t>(n=1), </a:t>
            </a:r>
            <a:r>
              <a:rPr lang="en-AU" sz="570" b="1" dirty="0"/>
              <a:t>reason: </a:t>
            </a:r>
            <a:r>
              <a:rPr lang="en-AU" sz="570" dirty="0"/>
              <a:t>Outlier excluded as value greater than the upper quartile plus 3*interquartile range .</a:t>
            </a:r>
          </a:p>
          <a:p>
            <a:r>
              <a:rPr lang="en-AU" sz="570" b="1" dirty="0"/>
              <a:t>All other data reported: </a:t>
            </a:r>
            <a:r>
              <a:rPr lang="en-AU" sz="570" dirty="0"/>
              <a:t>(n=14)</a:t>
            </a:r>
          </a:p>
          <a:p>
            <a:endParaRPr lang="en-AU" sz="570" dirty="0"/>
          </a:p>
          <a:p>
            <a:r>
              <a:rPr lang="en-AU" sz="570" b="1" dirty="0"/>
              <a:t>Included in electron microscopy measurements: </a:t>
            </a:r>
            <a:r>
              <a:rPr lang="en-AU" sz="570" dirty="0"/>
              <a:t>(n=7)</a:t>
            </a:r>
          </a:p>
          <a:p>
            <a:r>
              <a:rPr lang="en-AU" sz="570" b="1" dirty="0"/>
              <a:t>Reason: </a:t>
            </a:r>
            <a:r>
              <a:rPr lang="en-AU" sz="570" dirty="0"/>
              <a:t>Subset of animals measured due to practical reasons.</a:t>
            </a:r>
          </a:p>
          <a:p>
            <a:r>
              <a:rPr lang="en-AU" sz="570" b="1" dirty="0"/>
              <a:t>Data reported: </a:t>
            </a:r>
            <a:r>
              <a:rPr lang="en-AU" sz="570" dirty="0"/>
              <a:t>(n=7)</a:t>
            </a:r>
            <a:r>
              <a:rPr lang="en-AU" sz="570" dirty="0">
                <a:solidFill>
                  <a:srgbClr val="FF0000"/>
                </a:solidFill>
              </a:rPr>
              <a:t> </a:t>
            </a:r>
          </a:p>
          <a:p>
            <a:endParaRPr lang="en-AU" sz="570" dirty="0"/>
          </a:p>
          <a:p>
            <a:r>
              <a:rPr lang="en-AU" sz="570" b="1" dirty="0"/>
              <a:t>Included in western blotting measurements: </a:t>
            </a:r>
            <a:r>
              <a:rPr lang="en-AU" sz="570" dirty="0"/>
              <a:t>(n=14)</a:t>
            </a:r>
          </a:p>
          <a:p>
            <a:r>
              <a:rPr lang="en-AU" sz="570" b="1" dirty="0"/>
              <a:t>MFN1 data reported: </a:t>
            </a:r>
            <a:r>
              <a:rPr lang="en-AU" sz="570" dirty="0"/>
              <a:t>(n=6), </a:t>
            </a:r>
            <a:r>
              <a:rPr lang="en-AU" sz="570" b="1" dirty="0"/>
              <a:t>data not reported: </a:t>
            </a:r>
            <a:r>
              <a:rPr lang="en-AU" sz="570" dirty="0"/>
              <a:t>(n=8), </a:t>
            </a:r>
            <a:r>
              <a:rPr lang="en-AU" sz="570" b="1" dirty="0"/>
              <a:t>reason: </a:t>
            </a:r>
            <a:r>
              <a:rPr lang="en-AU" sz="570" dirty="0"/>
              <a:t>Membrane could not be used.</a:t>
            </a:r>
          </a:p>
          <a:p>
            <a:r>
              <a:rPr lang="en-AU" sz="570" b="1" dirty="0"/>
              <a:t>NOX4 data reported: </a:t>
            </a:r>
            <a:r>
              <a:rPr lang="en-AU" sz="570" dirty="0"/>
              <a:t>(n=13), </a:t>
            </a:r>
            <a:r>
              <a:rPr lang="en-AU" sz="570" b="1" dirty="0"/>
              <a:t>data not reported: </a:t>
            </a:r>
            <a:r>
              <a:rPr lang="en-AU" sz="570" dirty="0"/>
              <a:t>(n=1) </a:t>
            </a:r>
            <a:r>
              <a:rPr lang="en-AU" sz="570" b="1" dirty="0"/>
              <a:t>Reason: </a:t>
            </a:r>
            <a:r>
              <a:rPr lang="en-AU" sz="570" dirty="0"/>
              <a:t>Band smeared.</a:t>
            </a:r>
          </a:p>
          <a:p>
            <a:r>
              <a:rPr lang="en-AU" sz="570" b="1" dirty="0"/>
              <a:t>All other data reported: </a:t>
            </a:r>
            <a:r>
              <a:rPr lang="en-AU" sz="570" dirty="0"/>
              <a:t>(n=14)</a:t>
            </a:r>
          </a:p>
          <a:p>
            <a:endParaRPr lang="en-AU" sz="570" dirty="0"/>
          </a:p>
          <a:p>
            <a:r>
              <a:rPr lang="en-AU" sz="570" b="1" dirty="0"/>
              <a:t>Included in </a:t>
            </a:r>
            <a:r>
              <a:rPr lang="en-AU" sz="570" b="1" dirty="0" err="1"/>
              <a:t>Oroboros</a:t>
            </a:r>
            <a:r>
              <a:rPr lang="en-AU" sz="570" b="1" dirty="0"/>
              <a:t> measurements: </a:t>
            </a:r>
            <a:r>
              <a:rPr lang="en-AU" sz="570" dirty="0"/>
              <a:t>(n=13)</a:t>
            </a:r>
          </a:p>
          <a:p>
            <a:r>
              <a:rPr lang="en-AU" sz="570" b="1" dirty="0"/>
              <a:t>Reason:</a:t>
            </a:r>
            <a:r>
              <a:rPr lang="en-AU" sz="570" dirty="0"/>
              <a:t> Tissue taken from n=6 mice in this experimental cohort. Additional tissue samples taken from previous cohorts of mice used in laboratory (n=7)</a:t>
            </a:r>
          </a:p>
          <a:p>
            <a:r>
              <a:rPr lang="en-AU" sz="570" b="1" dirty="0"/>
              <a:t>Data reported: </a:t>
            </a:r>
            <a:r>
              <a:rPr lang="en-AU" sz="570" dirty="0"/>
              <a:t>(n=13)</a:t>
            </a:r>
          </a:p>
          <a:p>
            <a:endParaRPr lang="en-AU" sz="57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800161" y="1921263"/>
            <a:ext cx="0" cy="16200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081182" y="1921263"/>
            <a:ext cx="0" cy="16200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cxnSpLocks/>
          </p:cNvCxnSpPr>
          <p:nvPr/>
        </p:nvCxnSpPr>
        <p:spPr>
          <a:xfrm>
            <a:off x="143940" y="2396733"/>
            <a:ext cx="30763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cxnSpLocks/>
          </p:cNvCxnSpPr>
          <p:nvPr/>
        </p:nvCxnSpPr>
        <p:spPr>
          <a:xfrm>
            <a:off x="143940" y="2661332"/>
            <a:ext cx="30828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cxnSpLocks/>
          </p:cNvCxnSpPr>
          <p:nvPr/>
        </p:nvCxnSpPr>
        <p:spPr>
          <a:xfrm>
            <a:off x="3551771" y="2397667"/>
            <a:ext cx="29399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3551771" y="2662268"/>
            <a:ext cx="29464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143940" y="3492932"/>
            <a:ext cx="3073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3551771" y="3009837"/>
            <a:ext cx="29537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43940" y="3894813"/>
            <a:ext cx="30825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3551771" y="3908589"/>
            <a:ext cx="29464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cxnSpLocks/>
          </p:cNvCxnSpPr>
          <p:nvPr/>
        </p:nvCxnSpPr>
        <p:spPr>
          <a:xfrm>
            <a:off x="143940" y="4365812"/>
            <a:ext cx="30759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cxnSpLocks/>
          </p:cNvCxnSpPr>
          <p:nvPr/>
        </p:nvCxnSpPr>
        <p:spPr>
          <a:xfrm>
            <a:off x="143940" y="4627849"/>
            <a:ext cx="3073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143940" y="5033229"/>
            <a:ext cx="3073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cxnSpLocks/>
          </p:cNvCxnSpPr>
          <p:nvPr/>
        </p:nvCxnSpPr>
        <p:spPr>
          <a:xfrm>
            <a:off x="143940" y="5369362"/>
            <a:ext cx="30962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cxnSpLocks/>
          </p:cNvCxnSpPr>
          <p:nvPr/>
        </p:nvCxnSpPr>
        <p:spPr>
          <a:xfrm>
            <a:off x="143940" y="5793650"/>
            <a:ext cx="3073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3798BDE6-2147-1148-A2C8-845A3749518E}"/>
              </a:ext>
            </a:extLst>
          </p:cNvPr>
          <p:cNvSpPr txBox="1"/>
          <p:nvPr/>
        </p:nvSpPr>
        <p:spPr>
          <a:xfrm>
            <a:off x="46928" y="0"/>
            <a:ext cx="2455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Supplementary Figure 1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F9041F2-FBB9-4FD2-9A52-9CF37F52B5BC}"/>
              </a:ext>
            </a:extLst>
          </p:cNvPr>
          <p:cNvCxnSpPr>
            <a:cxnSpLocks/>
          </p:cNvCxnSpPr>
          <p:nvPr/>
        </p:nvCxnSpPr>
        <p:spPr>
          <a:xfrm>
            <a:off x="3551771" y="4365812"/>
            <a:ext cx="29399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40E4717-A117-49E5-88AD-27CCF57F9047}"/>
              </a:ext>
            </a:extLst>
          </p:cNvPr>
          <p:cNvCxnSpPr>
            <a:cxnSpLocks/>
          </p:cNvCxnSpPr>
          <p:nvPr/>
        </p:nvCxnSpPr>
        <p:spPr>
          <a:xfrm>
            <a:off x="3551771" y="4627849"/>
            <a:ext cx="29464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8C5266F-18DD-4EF8-8D7F-4C250F7AA3D8}"/>
              </a:ext>
            </a:extLst>
          </p:cNvPr>
          <p:cNvCxnSpPr>
            <a:cxnSpLocks/>
          </p:cNvCxnSpPr>
          <p:nvPr/>
        </p:nvCxnSpPr>
        <p:spPr>
          <a:xfrm>
            <a:off x="3551771" y="5032708"/>
            <a:ext cx="29537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1850B87B-9BFD-4066-BEA2-6D0F815C65D0}"/>
              </a:ext>
            </a:extLst>
          </p:cNvPr>
          <p:cNvCxnSpPr>
            <a:cxnSpLocks/>
          </p:cNvCxnSpPr>
          <p:nvPr/>
        </p:nvCxnSpPr>
        <p:spPr>
          <a:xfrm>
            <a:off x="3551771" y="5369362"/>
            <a:ext cx="29537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12FF579-72F5-460A-844B-0ABA0E593447}"/>
              </a:ext>
            </a:extLst>
          </p:cNvPr>
          <p:cNvCxnSpPr>
            <a:cxnSpLocks/>
          </p:cNvCxnSpPr>
          <p:nvPr/>
        </p:nvCxnSpPr>
        <p:spPr>
          <a:xfrm>
            <a:off x="3551771" y="5793650"/>
            <a:ext cx="29537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A13B59D-D158-43A3-8592-B6AC510F7E3D}"/>
              </a:ext>
            </a:extLst>
          </p:cNvPr>
          <p:cNvCxnSpPr>
            <a:cxnSpLocks/>
          </p:cNvCxnSpPr>
          <p:nvPr/>
        </p:nvCxnSpPr>
        <p:spPr>
          <a:xfrm>
            <a:off x="143940" y="3009837"/>
            <a:ext cx="3073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CDE8FDA-EE0F-41D3-9440-3520398B31F3}"/>
              </a:ext>
            </a:extLst>
          </p:cNvPr>
          <p:cNvCxnSpPr>
            <a:cxnSpLocks/>
          </p:cNvCxnSpPr>
          <p:nvPr/>
        </p:nvCxnSpPr>
        <p:spPr>
          <a:xfrm>
            <a:off x="143940" y="3225732"/>
            <a:ext cx="3073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B8A61FB-73C0-4E65-8762-89B5C6C30B6B}"/>
              </a:ext>
            </a:extLst>
          </p:cNvPr>
          <p:cNvCxnSpPr>
            <a:cxnSpLocks/>
          </p:cNvCxnSpPr>
          <p:nvPr/>
        </p:nvCxnSpPr>
        <p:spPr>
          <a:xfrm>
            <a:off x="3551771" y="3492932"/>
            <a:ext cx="29464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F1FE8D7-8097-4119-BAD1-2856F598DC98}"/>
              </a:ext>
            </a:extLst>
          </p:cNvPr>
          <p:cNvCxnSpPr>
            <a:cxnSpLocks/>
          </p:cNvCxnSpPr>
          <p:nvPr/>
        </p:nvCxnSpPr>
        <p:spPr>
          <a:xfrm>
            <a:off x="3551771" y="3225732"/>
            <a:ext cx="29464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266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7E0B71-3DA0-4A09-B11A-DD659205C880}"/>
              </a:ext>
            </a:extLst>
          </p:cNvPr>
          <p:cNvSpPr txBox="1"/>
          <p:nvPr/>
        </p:nvSpPr>
        <p:spPr>
          <a:xfrm>
            <a:off x="46928" y="0"/>
            <a:ext cx="2455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Supplementary Figure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09635A-A26B-4C62-8DFA-E9F536E3220E}"/>
              </a:ext>
            </a:extLst>
          </p:cNvPr>
          <p:cNvSpPr txBox="1"/>
          <p:nvPr/>
        </p:nvSpPr>
        <p:spPr>
          <a:xfrm>
            <a:off x="2765491" y="899152"/>
            <a:ext cx="1327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/>
              <a:t>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55E9AC-9D19-4910-8231-C80E224DA14A}"/>
              </a:ext>
            </a:extLst>
          </p:cNvPr>
          <p:cNvSpPr txBox="1"/>
          <p:nvPr/>
        </p:nvSpPr>
        <p:spPr>
          <a:xfrm>
            <a:off x="2765492" y="5171001"/>
            <a:ext cx="1327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/>
              <a:t>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8CB78BB-D13A-4DED-AB30-7831F5268A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717" y="5496126"/>
            <a:ext cx="4028749" cy="356267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D64B8B7-62DB-4634-B747-E150BC214D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717" y="1156944"/>
            <a:ext cx="4004566" cy="362618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832B9E0-8194-468B-8EF1-13904D34533D}"/>
              </a:ext>
            </a:extLst>
          </p:cNvPr>
          <p:cNvSpPr/>
          <p:nvPr/>
        </p:nvSpPr>
        <p:spPr>
          <a:xfrm>
            <a:off x="1426716" y="1237706"/>
            <a:ext cx="4004566" cy="35454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7C2080-5D5F-439B-BD76-24E71AC562A2}"/>
              </a:ext>
            </a:extLst>
          </p:cNvPr>
          <p:cNvSpPr/>
          <p:nvPr/>
        </p:nvSpPr>
        <p:spPr>
          <a:xfrm>
            <a:off x="1450900" y="5513384"/>
            <a:ext cx="4004566" cy="35454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378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LabArchives xmlns:xsi="http://www.w3.org/2001/XMLSchema-instance" xmlns:xsd="http://www.w3.org/2001/XMLSchema">
  <BaseUri>https://au-mynotebook.labarchives.com</BaseUri>
  <eid>MjcyODEuOHw5MTAxNi8yMDk4Ni9FbnRyeVBhcnQvMTI2MTMwMTk1NHw2OTI1My44</eid>
  <version>3</version>
  <updated-at>2021-01-02T18:12:33+11:00</updated-at>
</LabArchives>
</file>

<file path=customXml/itemProps1.xml><?xml version="1.0" encoding="utf-8"?>
<ds:datastoreItem xmlns:ds="http://schemas.openxmlformats.org/officeDocument/2006/customXml" ds:itemID="{030CB7B8-75F8-4F74-BB34-56DE789B711F}">
  <ds:schemaRefs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5944</TotalTime>
  <Words>912</Words>
  <Application>Microsoft Office PowerPoint</Application>
  <PresentationFormat>A4 Paper (210x297 mm)</PresentationFormat>
  <Paragraphs>102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Baker IDI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Mitchel Tate</dc:creator>
  <cp:lastModifiedBy>Miles De Blasio</cp:lastModifiedBy>
  <cp:revision>211</cp:revision>
  <cp:lastPrinted>2019-08-15T04:35:40Z</cp:lastPrinted>
  <dcterms:created xsi:type="dcterms:W3CDTF">2018-11-26T04:26:02Z</dcterms:created>
  <dcterms:modified xsi:type="dcterms:W3CDTF">2021-07-31T10:41:11Z</dcterms:modified>
</cp:coreProperties>
</file>