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559675" cy="1069181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9B2"/>
    <a:srgbClr val="F9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E36636-771A-4933-B514-B415F9CC12CC}" v="12" dt="2021-07-08T08:34:50.274"/>
    <p1510:client id="{A7CA0D2B-3145-4CE5-9DBD-33015A6521EA}" v="2" dt="2021-07-08T08:27:54.9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179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yed-Abdollah Hosseini" userId="24e643b1-f7ba-46d1-b794-23ab1a789558" providerId="ADAL" clId="{A7CA0D2B-3145-4CE5-9DBD-33015A6521EA}"/>
    <pc:docChg chg="modSld">
      <pc:chgData name="Seyed-Abdollah Hosseini" userId="24e643b1-f7ba-46d1-b794-23ab1a789558" providerId="ADAL" clId="{A7CA0D2B-3145-4CE5-9DBD-33015A6521EA}" dt="2021-07-08T10:19:57.056" v="12" actId="13926"/>
      <pc:docMkLst>
        <pc:docMk/>
      </pc:docMkLst>
      <pc:sldChg chg="addSp modSp mod">
        <pc:chgData name="Seyed-Abdollah Hosseini" userId="24e643b1-f7ba-46d1-b794-23ab1a789558" providerId="ADAL" clId="{A7CA0D2B-3145-4CE5-9DBD-33015A6521EA}" dt="2021-07-08T10:19:57.056" v="12" actId="13926"/>
        <pc:sldMkLst>
          <pc:docMk/>
          <pc:sldMk cId="2033686890" sldId="256"/>
        </pc:sldMkLst>
        <pc:spChg chg="add mod">
          <ac:chgData name="Seyed-Abdollah Hosseini" userId="24e643b1-f7ba-46d1-b794-23ab1a789558" providerId="ADAL" clId="{A7CA0D2B-3145-4CE5-9DBD-33015A6521EA}" dt="2021-07-08T08:27:45.907" v="2" actId="208"/>
          <ac:spMkLst>
            <pc:docMk/>
            <pc:sldMk cId="2033686890" sldId="256"/>
            <ac:spMk id="2" creationId="{5908B505-E91B-46D4-983F-6038579EBDA1}"/>
          </ac:spMkLst>
        </pc:spChg>
        <pc:spChg chg="add mod">
          <ac:chgData name="Seyed-Abdollah Hosseini" userId="24e643b1-f7ba-46d1-b794-23ab1a789558" providerId="ADAL" clId="{A7CA0D2B-3145-4CE5-9DBD-33015A6521EA}" dt="2021-07-08T08:28:10.850" v="11" actId="1037"/>
          <ac:spMkLst>
            <pc:docMk/>
            <pc:sldMk cId="2033686890" sldId="256"/>
            <ac:spMk id="13" creationId="{A3804D9B-C9B7-434C-A9F8-34B8A6CC1F08}"/>
          </ac:spMkLst>
        </pc:spChg>
        <pc:spChg chg="mod">
          <ac:chgData name="Seyed-Abdollah Hosseini" userId="24e643b1-f7ba-46d1-b794-23ab1a789558" providerId="ADAL" clId="{A7CA0D2B-3145-4CE5-9DBD-33015A6521EA}" dt="2021-07-08T10:19:57.056" v="12" actId="13926"/>
          <ac:spMkLst>
            <pc:docMk/>
            <pc:sldMk cId="2033686890" sldId="256"/>
            <ac:spMk id="24" creationId="{A40B046E-4AB7-4912-8BA8-C11A048085D6}"/>
          </ac:spMkLst>
        </pc:spChg>
      </pc:sldChg>
    </pc:docChg>
  </pc:docChgLst>
  <pc:docChgLst>
    <pc:chgData name="Seyed Abdollah Hosseini" userId="24e643b1-f7ba-46d1-b794-23ab1a789558" providerId="ADAL" clId="{EEF4E0CE-3266-4762-ABC0-93488EB86370}"/>
    <pc:docChg chg="custSel modSld">
      <pc:chgData name="Seyed Abdollah Hosseini" userId="24e643b1-f7ba-46d1-b794-23ab1a789558" providerId="ADAL" clId="{EEF4E0CE-3266-4762-ABC0-93488EB86370}" dt="2021-03-12T14:55:45.656" v="66" actId="478"/>
      <pc:docMkLst>
        <pc:docMk/>
      </pc:docMkLst>
      <pc:sldChg chg="delSp modSp">
        <pc:chgData name="Seyed Abdollah Hosseini" userId="24e643b1-f7ba-46d1-b794-23ab1a789558" providerId="ADAL" clId="{EEF4E0CE-3266-4762-ABC0-93488EB86370}" dt="2021-03-12T14:55:45.656" v="66" actId="478"/>
        <pc:sldMkLst>
          <pc:docMk/>
          <pc:sldMk cId="2033686890" sldId="256"/>
        </pc:sldMkLst>
        <pc:spChg chg="del">
          <ac:chgData name="Seyed Abdollah Hosseini" userId="24e643b1-f7ba-46d1-b794-23ab1a789558" providerId="ADAL" clId="{EEF4E0CE-3266-4762-ABC0-93488EB86370}" dt="2021-03-12T14:55:35.279" v="61" actId="478"/>
          <ac:spMkLst>
            <pc:docMk/>
            <pc:sldMk cId="2033686890" sldId="256"/>
            <ac:spMk id="17" creationId="{21CF2218-C409-4EE4-B6D5-5E430AE371A5}"/>
          </ac:spMkLst>
        </pc:spChg>
        <pc:spChg chg="del">
          <ac:chgData name="Seyed Abdollah Hosseini" userId="24e643b1-f7ba-46d1-b794-23ab1a789558" providerId="ADAL" clId="{EEF4E0CE-3266-4762-ABC0-93488EB86370}" dt="2021-03-12T14:55:37.045" v="62" actId="478"/>
          <ac:spMkLst>
            <pc:docMk/>
            <pc:sldMk cId="2033686890" sldId="256"/>
            <ac:spMk id="18" creationId="{CACDCD48-897A-40EB-B7B4-CDD55578512F}"/>
          </ac:spMkLst>
        </pc:spChg>
        <pc:spChg chg="del">
          <ac:chgData name="Seyed Abdollah Hosseini" userId="24e643b1-f7ba-46d1-b794-23ab1a789558" providerId="ADAL" clId="{EEF4E0CE-3266-4762-ABC0-93488EB86370}" dt="2021-03-12T14:55:43.654" v="65" actId="478"/>
          <ac:spMkLst>
            <pc:docMk/>
            <pc:sldMk cId="2033686890" sldId="256"/>
            <ac:spMk id="19" creationId="{7C020865-22DC-49BA-A1A6-BAB5F77044A8}"/>
          </ac:spMkLst>
        </pc:spChg>
        <pc:spChg chg="del">
          <ac:chgData name="Seyed Abdollah Hosseini" userId="24e643b1-f7ba-46d1-b794-23ab1a789558" providerId="ADAL" clId="{EEF4E0CE-3266-4762-ABC0-93488EB86370}" dt="2021-03-12T14:55:39.401" v="63" actId="478"/>
          <ac:spMkLst>
            <pc:docMk/>
            <pc:sldMk cId="2033686890" sldId="256"/>
            <ac:spMk id="20" creationId="{07D6A8BE-8F31-4EBA-B0C1-E5843E91532F}"/>
          </ac:spMkLst>
        </pc:spChg>
        <pc:spChg chg="mod">
          <ac:chgData name="Seyed Abdollah Hosseini" userId="24e643b1-f7ba-46d1-b794-23ab1a789558" providerId="ADAL" clId="{EEF4E0CE-3266-4762-ABC0-93488EB86370}" dt="2021-03-12T14:55:23.492" v="58" actId="13926"/>
          <ac:spMkLst>
            <pc:docMk/>
            <pc:sldMk cId="2033686890" sldId="256"/>
            <ac:spMk id="24" creationId="{A40B046E-4AB7-4912-8BA8-C11A048085D6}"/>
          </ac:spMkLst>
        </pc:spChg>
        <pc:graphicFrameChg chg="del">
          <ac:chgData name="Seyed Abdollah Hosseini" userId="24e643b1-f7ba-46d1-b794-23ab1a789558" providerId="ADAL" clId="{EEF4E0CE-3266-4762-ABC0-93488EB86370}" dt="2021-03-12T14:55:31.784" v="59" actId="478"/>
          <ac:graphicFrameMkLst>
            <pc:docMk/>
            <pc:sldMk cId="2033686890" sldId="256"/>
            <ac:graphicFrameMk id="12" creationId="{896A1BE8-EC1C-4315-BC90-12E450077178}"/>
          </ac:graphicFrameMkLst>
        </pc:graphicFrameChg>
        <pc:graphicFrameChg chg="del">
          <ac:chgData name="Seyed Abdollah Hosseini" userId="24e643b1-f7ba-46d1-b794-23ab1a789558" providerId="ADAL" clId="{EEF4E0CE-3266-4762-ABC0-93488EB86370}" dt="2021-03-12T14:55:33.343" v="60" actId="478"/>
          <ac:graphicFrameMkLst>
            <pc:docMk/>
            <pc:sldMk cId="2033686890" sldId="256"/>
            <ac:graphicFrameMk id="13" creationId="{FE45A84F-60DF-415C-95BF-D4782ECD2B38}"/>
          </ac:graphicFrameMkLst>
        </pc:graphicFrameChg>
        <pc:graphicFrameChg chg="del">
          <ac:chgData name="Seyed Abdollah Hosseini" userId="24e643b1-f7ba-46d1-b794-23ab1a789558" providerId="ADAL" clId="{EEF4E0CE-3266-4762-ABC0-93488EB86370}" dt="2021-03-12T14:55:40.643" v="64" actId="478"/>
          <ac:graphicFrameMkLst>
            <pc:docMk/>
            <pc:sldMk cId="2033686890" sldId="256"/>
            <ac:graphicFrameMk id="14" creationId="{7D938420-3EAE-46FF-9230-138A155137CF}"/>
          </ac:graphicFrameMkLst>
        </pc:graphicFrameChg>
        <pc:graphicFrameChg chg="del">
          <ac:chgData name="Seyed Abdollah Hosseini" userId="24e643b1-f7ba-46d1-b794-23ab1a789558" providerId="ADAL" clId="{EEF4E0CE-3266-4762-ABC0-93488EB86370}" dt="2021-03-12T14:55:45.656" v="66" actId="478"/>
          <ac:graphicFrameMkLst>
            <pc:docMk/>
            <pc:sldMk cId="2033686890" sldId="256"/>
            <ac:graphicFrameMk id="15" creationId="{8C96B672-B880-4809-A417-1680D1558214}"/>
          </ac:graphicFrameMkLst>
        </pc:graphicFrameChg>
      </pc:sldChg>
    </pc:docChg>
  </pc:docChgLst>
  <pc:docChgLst>
    <pc:chgData name="Seyed Abdollah Hosseini" userId="24e643b1-f7ba-46d1-b794-23ab1a789558" providerId="ADAL" clId="{1D38F0F7-6869-47ED-9C54-4D08E48C4DAE}"/>
    <pc:docChg chg="modSld">
      <pc:chgData name="Seyed Abdollah Hosseini" userId="24e643b1-f7ba-46d1-b794-23ab1a789558" providerId="ADAL" clId="{1D38F0F7-6869-47ED-9C54-4D08E48C4DAE}" dt="2021-03-15T14:03:31.683" v="1" actId="6549"/>
      <pc:docMkLst>
        <pc:docMk/>
      </pc:docMkLst>
      <pc:sldChg chg="modSp mod">
        <pc:chgData name="Seyed Abdollah Hosseini" userId="24e643b1-f7ba-46d1-b794-23ab1a789558" providerId="ADAL" clId="{1D38F0F7-6869-47ED-9C54-4D08E48C4DAE}" dt="2021-03-15T14:03:31.683" v="1" actId="6549"/>
        <pc:sldMkLst>
          <pc:docMk/>
          <pc:sldMk cId="2033686890" sldId="256"/>
        </pc:sldMkLst>
        <pc:spChg chg="mod">
          <ac:chgData name="Seyed Abdollah Hosseini" userId="24e643b1-f7ba-46d1-b794-23ab1a789558" providerId="ADAL" clId="{1D38F0F7-6869-47ED-9C54-4D08E48C4DAE}" dt="2021-03-15T14:03:31.683" v="1" actId="6549"/>
          <ac:spMkLst>
            <pc:docMk/>
            <pc:sldMk cId="2033686890" sldId="256"/>
            <ac:spMk id="24" creationId="{A40B046E-4AB7-4912-8BA8-C11A048085D6}"/>
          </ac:spMkLst>
        </pc:spChg>
      </pc:sldChg>
    </pc:docChg>
  </pc:docChgLst>
  <pc:docChgLst>
    <pc:chgData name="Elise Rethoré" userId="f65c9f1c-35d9-4847-9bbd-f3acc407dc6d" providerId="ADAL" clId="{4CF3BC08-3797-4EF0-A630-E8EFA0683144}"/>
    <pc:docChg chg="custSel modSld">
      <pc:chgData name="Elise Rethoré" userId="f65c9f1c-35d9-4847-9bbd-f3acc407dc6d" providerId="ADAL" clId="{4CF3BC08-3797-4EF0-A630-E8EFA0683144}" dt="2021-03-12T20:59:27.341" v="233" actId="20577"/>
      <pc:docMkLst>
        <pc:docMk/>
      </pc:docMkLst>
      <pc:sldChg chg="addSp delSp modSp mod">
        <pc:chgData name="Elise Rethoré" userId="f65c9f1c-35d9-4847-9bbd-f3acc407dc6d" providerId="ADAL" clId="{4CF3BC08-3797-4EF0-A630-E8EFA0683144}" dt="2021-03-12T20:59:27.341" v="233" actId="20577"/>
        <pc:sldMkLst>
          <pc:docMk/>
          <pc:sldMk cId="2033686890" sldId="256"/>
        </pc:sldMkLst>
        <pc:spChg chg="add del mod">
          <ac:chgData name="Elise Rethoré" userId="f65c9f1c-35d9-4847-9bbd-f3acc407dc6d" providerId="ADAL" clId="{4CF3BC08-3797-4EF0-A630-E8EFA0683144}" dt="2021-03-12T20:55:10.247" v="116" actId="478"/>
          <ac:spMkLst>
            <pc:docMk/>
            <pc:sldMk cId="2033686890" sldId="256"/>
            <ac:spMk id="4" creationId="{F0A34E0B-D4A7-4869-8C78-67C2BC9B9D59}"/>
          </ac:spMkLst>
        </pc:spChg>
        <pc:spChg chg="add del mod">
          <ac:chgData name="Elise Rethoré" userId="f65c9f1c-35d9-4847-9bbd-f3acc407dc6d" providerId="ADAL" clId="{4CF3BC08-3797-4EF0-A630-E8EFA0683144}" dt="2021-03-12T20:55:07.242" v="114" actId="478"/>
          <ac:spMkLst>
            <pc:docMk/>
            <pc:sldMk cId="2033686890" sldId="256"/>
            <ac:spMk id="17" creationId="{984F2BCD-4D8E-49C1-9B53-38DDAFFE87DD}"/>
          </ac:spMkLst>
        </pc:spChg>
        <pc:spChg chg="add del mod">
          <ac:chgData name="Elise Rethoré" userId="f65c9f1c-35d9-4847-9bbd-f3acc407dc6d" providerId="ADAL" clId="{4CF3BC08-3797-4EF0-A630-E8EFA0683144}" dt="2021-03-12T20:54:47.847" v="108" actId="478"/>
          <ac:spMkLst>
            <pc:docMk/>
            <pc:sldMk cId="2033686890" sldId="256"/>
            <ac:spMk id="19" creationId="{BC4D6EAF-0482-49A3-BFD4-5BF94CD0FB37}"/>
          </ac:spMkLst>
        </pc:spChg>
        <pc:spChg chg="mod">
          <ac:chgData name="Elise Rethoré" userId="f65c9f1c-35d9-4847-9bbd-f3acc407dc6d" providerId="ADAL" clId="{4CF3BC08-3797-4EF0-A630-E8EFA0683144}" dt="2021-03-12T20:57:03.494" v="130" actId="1076"/>
          <ac:spMkLst>
            <pc:docMk/>
            <pc:sldMk cId="2033686890" sldId="256"/>
            <ac:spMk id="21" creationId="{5C348DB8-5194-42FE-A282-6D4A8367A7BB}"/>
          </ac:spMkLst>
        </pc:spChg>
        <pc:spChg chg="mod">
          <ac:chgData name="Elise Rethoré" userId="f65c9f1c-35d9-4847-9bbd-f3acc407dc6d" providerId="ADAL" clId="{4CF3BC08-3797-4EF0-A630-E8EFA0683144}" dt="2021-03-12T20:57:34.979" v="160" actId="1037"/>
          <ac:spMkLst>
            <pc:docMk/>
            <pc:sldMk cId="2033686890" sldId="256"/>
            <ac:spMk id="22" creationId="{B69F7CAA-A347-4A97-8307-4148D33B12AC}"/>
          </ac:spMkLst>
        </pc:spChg>
        <pc:spChg chg="add del mod">
          <ac:chgData name="Elise Rethoré" userId="f65c9f1c-35d9-4847-9bbd-f3acc407dc6d" providerId="ADAL" clId="{4CF3BC08-3797-4EF0-A630-E8EFA0683144}" dt="2021-03-12T20:54:25.933" v="102" actId="478"/>
          <ac:spMkLst>
            <pc:docMk/>
            <pc:sldMk cId="2033686890" sldId="256"/>
            <ac:spMk id="23" creationId="{4D03BC80-178A-441C-A32F-2C6235D9E1AA}"/>
          </ac:spMkLst>
        </pc:spChg>
        <pc:spChg chg="mod">
          <ac:chgData name="Elise Rethoré" userId="f65c9f1c-35d9-4847-9bbd-f3acc407dc6d" providerId="ADAL" clId="{4CF3BC08-3797-4EF0-A630-E8EFA0683144}" dt="2021-03-12T20:59:27.341" v="233" actId="20577"/>
          <ac:spMkLst>
            <pc:docMk/>
            <pc:sldMk cId="2033686890" sldId="256"/>
            <ac:spMk id="24" creationId="{A40B046E-4AB7-4912-8BA8-C11A048085D6}"/>
          </ac:spMkLst>
        </pc:spChg>
        <pc:spChg chg="add del mod">
          <ac:chgData name="Elise Rethoré" userId="f65c9f1c-35d9-4847-9bbd-f3acc407dc6d" providerId="ADAL" clId="{4CF3BC08-3797-4EF0-A630-E8EFA0683144}" dt="2021-03-12T20:55:07.242" v="114" actId="478"/>
          <ac:spMkLst>
            <pc:docMk/>
            <pc:sldMk cId="2033686890" sldId="256"/>
            <ac:spMk id="26" creationId="{C47A6A21-EE79-4F94-98B9-A729B49EA497}"/>
          </ac:spMkLst>
        </pc:spChg>
        <pc:spChg chg="add del mod">
          <ac:chgData name="Elise Rethoré" userId="f65c9f1c-35d9-4847-9bbd-f3acc407dc6d" providerId="ADAL" clId="{4CF3BC08-3797-4EF0-A630-E8EFA0683144}" dt="2021-03-12T20:55:10.247" v="116" actId="478"/>
          <ac:spMkLst>
            <pc:docMk/>
            <pc:sldMk cId="2033686890" sldId="256"/>
            <ac:spMk id="28" creationId="{65973E56-A132-40B6-AE31-483311FEFF07}"/>
          </ac:spMkLst>
        </pc:spChg>
        <pc:spChg chg="add del mod">
          <ac:chgData name="Elise Rethoré" userId="f65c9f1c-35d9-4847-9bbd-f3acc407dc6d" providerId="ADAL" clId="{4CF3BC08-3797-4EF0-A630-E8EFA0683144}" dt="2021-03-12T20:54:45.919" v="107" actId="478"/>
          <ac:spMkLst>
            <pc:docMk/>
            <pc:sldMk cId="2033686890" sldId="256"/>
            <ac:spMk id="30" creationId="{951B8E52-4DFB-4C51-AD0E-C58073F1DAA7}"/>
          </ac:spMkLst>
        </pc:spChg>
        <pc:spChg chg="add del mod">
          <ac:chgData name="Elise Rethoré" userId="f65c9f1c-35d9-4847-9bbd-f3acc407dc6d" providerId="ADAL" clId="{4CF3BC08-3797-4EF0-A630-E8EFA0683144}" dt="2021-03-12T20:54:25.933" v="102" actId="478"/>
          <ac:spMkLst>
            <pc:docMk/>
            <pc:sldMk cId="2033686890" sldId="256"/>
            <ac:spMk id="32" creationId="{17FC0764-BAF1-4204-936C-AE7EAAFDA5E3}"/>
          </ac:spMkLst>
        </pc:spChg>
        <pc:spChg chg="add mod">
          <ac:chgData name="Elise Rethoré" userId="f65c9f1c-35d9-4847-9bbd-f3acc407dc6d" providerId="ADAL" clId="{4CF3BC08-3797-4EF0-A630-E8EFA0683144}" dt="2021-03-12T20:57:34.979" v="160" actId="1037"/>
          <ac:spMkLst>
            <pc:docMk/>
            <pc:sldMk cId="2033686890" sldId="256"/>
            <ac:spMk id="33" creationId="{929BB970-136C-4E50-9E58-A5838FB17AA7}"/>
          </ac:spMkLst>
        </pc:spChg>
        <pc:spChg chg="add mod">
          <ac:chgData name="Elise Rethoré" userId="f65c9f1c-35d9-4847-9bbd-f3acc407dc6d" providerId="ADAL" clId="{4CF3BC08-3797-4EF0-A630-E8EFA0683144}" dt="2021-03-12T20:57:22.855" v="135" actId="1076"/>
          <ac:spMkLst>
            <pc:docMk/>
            <pc:sldMk cId="2033686890" sldId="256"/>
            <ac:spMk id="34" creationId="{585A1339-5332-4952-A7CF-1270ECDCADA5}"/>
          </ac:spMkLst>
        </pc:spChg>
        <pc:graphicFrameChg chg="add del mod">
          <ac:chgData name="Elise Rethoré" userId="f65c9f1c-35d9-4847-9bbd-f3acc407dc6d" providerId="ADAL" clId="{4CF3BC08-3797-4EF0-A630-E8EFA0683144}" dt="2021-03-12T20:37:25.693" v="34" actId="478"/>
          <ac:graphicFrameMkLst>
            <pc:docMk/>
            <pc:sldMk cId="2033686890" sldId="256"/>
            <ac:graphicFrameMk id="7" creationId="{8DAE06C4-7EC1-41F3-93D0-DD20214C5FF6}"/>
          </ac:graphicFrameMkLst>
        </pc:graphicFrameChg>
        <pc:graphicFrameChg chg="add del mod">
          <ac:chgData name="Elise Rethoré" userId="f65c9f1c-35d9-4847-9bbd-f3acc407dc6d" providerId="ADAL" clId="{4CF3BC08-3797-4EF0-A630-E8EFA0683144}" dt="2021-03-12T20:37:24.657" v="33" actId="478"/>
          <ac:graphicFrameMkLst>
            <pc:docMk/>
            <pc:sldMk cId="2033686890" sldId="256"/>
            <ac:graphicFrameMk id="8" creationId="{6AB1978B-6631-4ADD-B67E-D425C88D6B08}"/>
          </ac:graphicFrameMkLst>
        </pc:graphicFrameChg>
        <pc:graphicFrameChg chg="add del mod">
          <ac:chgData name="Elise Rethoré" userId="f65c9f1c-35d9-4847-9bbd-f3acc407dc6d" providerId="ADAL" clId="{4CF3BC08-3797-4EF0-A630-E8EFA0683144}" dt="2021-03-12T20:54:49.413" v="109" actId="478"/>
          <ac:graphicFrameMkLst>
            <pc:docMk/>
            <pc:sldMk cId="2033686890" sldId="256"/>
            <ac:graphicFrameMk id="9" creationId="{5ECAE48E-ADCE-451A-8B3A-2655D63C8164}"/>
          </ac:graphicFrameMkLst>
        </pc:graphicFrameChg>
        <pc:graphicFrameChg chg="del">
          <ac:chgData name="Elise Rethoré" userId="f65c9f1c-35d9-4847-9bbd-f3acc407dc6d" providerId="ADAL" clId="{4CF3BC08-3797-4EF0-A630-E8EFA0683144}" dt="2021-03-12T20:12:51.829" v="12" actId="478"/>
          <ac:graphicFrameMkLst>
            <pc:docMk/>
            <pc:sldMk cId="2033686890" sldId="256"/>
            <ac:graphicFrameMk id="10" creationId="{8DAE06C4-7EC1-41F3-93D0-DD20214C5FF6}"/>
          </ac:graphicFrameMkLst>
        </pc:graphicFrameChg>
        <pc:graphicFrameChg chg="del">
          <ac:chgData name="Elise Rethoré" userId="f65c9f1c-35d9-4847-9bbd-f3acc407dc6d" providerId="ADAL" clId="{4CF3BC08-3797-4EF0-A630-E8EFA0683144}" dt="2021-03-12T20:12:50.517" v="11" actId="478"/>
          <ac:graphicFrameMkLst>
            <pc:docMk/>
            <pc:sldMk cId="2033686890" sldId="256"/>
            <ac:graphicFrameMk id="11" creationId="{6AB1978B-6631-4ADD-B67E-D425C88D6B08}"/>
          </ac:graphicFrameMkLst>
        </pc:graphicFrameChg>
        <pc:graphicFrameChg chg="add del mod">
          <ac:chgData name="Elise Rethoré" userId="f65c9f1c-35d9-4847-9bbd-f3acc407dc6d" providerId="ADAL" clId="{4CF3BC08-3797-4EF0-A630-E8EFA0683144}" dt="2021-03-12T20:54:27.139" v="103" actId="478"/>
          <ac:graphicFrameMkLst>
            <pc:docMk/>
            <pc:sldMk cId="2033686890" sldId="256"/>
            <ac:graphicFrameMk id="12" creationId="{287C39BC-744C-48DC-A988-749061FB80C1}"/>
          </ac:graphicFrameMkLst>
        </pc:graphicFrameChg>
        <pc:graphicFrameChg chg="add del mod">
          <ac:chgData name="Elise Rethoré" userId="f65c9f1c-35d9-4847-9bbd-f3acc407dc6d" providerId="ADAL" clId="{4CF3BC08-3797-4EF0-A630-E8EFA0683144}" dt="2021-03-12T20:55:05.029" v="113" actId="478"/>
          <ac:graphicFrameMkLst>
            <pc:docMk/>
            <pc:sldMk cId="2033686890" sldId="256"/>
            <ac:graphicFrameMk id="13" creationId="{6D8CF23A-2FE9-4E8D-92B1-C67D45663A3A}"/>
          </ac:graphicFrameMkLst>
        </pc:graphicFrameChg>
        <pc:graphicFrameChg chg="add del mod">
          <ac:chgData name="Elise Rethoré" userId="f65c9f1c-35d9-4847-9bbd-f3acc407dc6d" providerId="ADAL" clId="{4CF3BC08-3797-4EF0-A630-E8EFA0683144}" dt="2021-03-12T20:55:08.698" v="115" actId="478"/>
          <ac:graphicFrameMkLst>
            <pc:docMk/>
            <pc:sldMk cId="2033686890" sldId="256"/>
            <ac:graphicFrameMk id="14" creationId="{8207BC85-3784-4E3A-B4FD-B79197230067}"/>
          </ac:graphicFrameMkLst>
        </pc:graphicFrameChg>
        <pc:picChg chg="add mod modCrop">
          <ac:chgData name="Elise Rethoré" userId="f65c9f1c-35d9-4847-9bbd-f3acc407dc6d" providerId="ADAL" clId="{4CF3BC08-3797-4EF0-A630-E8EFA0683144}" dt="2021-03-12T20:57:22.855" v="135" actId="1076"/>
          <ac:picMkLst>
            <pc:docMk/>
            <pc:sldMk cId="2033686890" sldId="256"/>
            <ac:picMk id="6" creationId="{8E55933C-60A0-4234-9D30-BF288BFE61A1}"/>
          </ac:picMkLst>
        </pc:picChg>
        <pc:picChg chg="add mod modCrop">
          <ac:chgData name="Elise Rethoré" userId="f65c9f1c-35d9-4847-9bbd-f3acc407dc6d" providerId="ADAL" clId="{4CF3BC08-3797-4EF0-A630-E8EFA0683144}" dt="2021-03-12T20:57:22.855" v="135" actId="1076"/>
          <ac:picMkLst>
            <pc:docMk/>
            <pc:sldMk cId="2033686890" sldId="256"/>
            <ac:picMk id="35" creationId="{9DDEE04F-F02B-489F-BC39-9F6CDFC812F9}"/>
          </ac:picMkLst>
        </pc:picChg>
        <pc:picChg chg="add mod modCrop">
          <ac:chgData name="Elise Rethoré" userId="f65c9f1c-35d9-4847-9bbd-f3acc407dc6d" providerId="ADAL" clId="{4CF3BC08-3797-4EF0-A630-E8EFA0683144}" dt="2021-03-12T20:56:03.292" v="123" actId="732"/>
          <ac:picMkLst>
            <pc:docMk/>
            <pc:sldMk cId="2033686890" sldId="256"/>
            <ac:picMk id="36" creationId="{1CBA5A30-484C-4BEA-BDE2-D6B1AA22A6B9}"/>
          </ac:picMkLst>
        </pc:picChg>
        <pc:picChg chg="add mod modCrop">
          <ac:chgData name="Elise Rethoré" userId="f65c9f1c-35d9-4847-9bbd-f3acc407dc6d" providerId="ADAL" clId="{4CF3BC08-3797-4EF0-A630-E8EFA0683144}" dt="2021-03-12T20:57:00.023" v="129" actId="1076"/>
          <ac:picMkLst>
            <pc:docMk/>
            <pc:sldMk cId="2033686890" sldId="256"/>
            <ac:picMk id="38" creationId="{2C446D2D-E09D-48B3-88D8-4769E055B5FF}"/>
          </ac:picMkLst>
        </pc:picChg>
        <pc:picChg chg="add mod">
          <ac:chgData name="Elise Rethoré" userId="f65c9f1c-35d9-4847-9bbd-f3acc407dc6d" providerId="ADAL" clId="{4CF3BC08-3797-4EF0-A630-E8EFA0683144}" dt="2021-03-12T20:57:38.471" v="161" actId="1076"/>
          <ac:picMkLst>
            <pc:docMk/>
            <pc:sldMk cId="2033686890" sldId="256"/>
            <ac:picMk id="39" creationId="{41E3B541-89B3-45FE-8E11-3565F85383EF}"/>
          </ac:picMkLst>
        </pc:picChg>
        <pc:cxnChg chg="add del mod">
          <ac:chgData name="Elise Rethoré" userId="f65c9f1c-35d9-4847-9bbd-f3acc407dc6d" providerId="ADAL" clId="{4CF3BC08-3797-4EF0-A630-E8EFA0683144}" dt="2021-03-12T20:55:10.247" v="116" actId="478"/>
          <ac:cxnSpMkLst>
            <pc:docMk/>
            <pc:sldMk cId="2033686890" sldId="256"/>
            <ac:cxnSpMk id="3" creationId="{A6998662-EBA5-4B99-AB00-FDA90FD3D6F0}"/>
          </ac:cxnSpMkLst>
        </pc:cxnChg>
        <pc:cxnChg chg="add del mod">
          <ac:chgData name="Elise Rethoré" userId="f65c9f1c-35d9-4847-9bbd-f3acc407dc6d" providerId="ADAL" clId="{4CF3BC08-3797-4EF0-A630-E8EFA0683144}" dt="2021-03-12T20:55:07.242" v="114" actId="478"/>
          <ac:cxnSpMkLst>
            <pc:docMk/>
            <pc:sldMk cId="2033686890" sldId="256"/>
            <ac:cxnSpMk id="16" creationId="{24FDFA4A-3DFB-4A02-BE1D-FDA5F469AE09}"/>
          </ac:cxnSpMkLst>
        </pc:cxnChg>
        <pc:cxnChg chg="add del mod">
          <ac:chgData name="Elise Rethoré" userId="f65c9f1c-35d9-4847-9bbd-f3acc407dc6d" providerId="ADAL" clId="{4CF3BC08-3797-4EF0-A630-E8EFA0683144}" dt="2021-03-12T20:54:47.847" v="108" actId="478"/>
          <ac:cxnSpMkLst>
            <pc:docMk/>
            <pc:sldMk cId="2033686890" sldId="256"/>
            <ac:cxnSpMk id="18" creationId="{A8F736BB-9B5F-41C9-BCBA-E237B16BB6FD}"/>
          </ac:cxnSpMkLst>
        </pc:cxnChg>
        <pc:cxnChg chg="add del mod">
          <ac:chgData name="Elise Rethoré" userId="f65c9f1c-35d9-4847-9bbd-f3acc407dc6d" providerId="ADAL" clId="{4CF3BC08-3797-4EF0-A630-E8EFA0683144}" dt="2021-03-12T20:54:25.933" v="102" actId="478"/>
          <ac:cxnSpMkLst>
            <pc:docMk/>
            <pc:sldMk cId="2033686890" sldId="256"/>
            <ac:cxnSpMk id="20" creationId="{891618DD-891B-47D4-B1B9-0B2C2C8F8269}"/>
          </ac:cxnSpMkLst>
        </pc:cxnChg>
        <pc:cxnChg chg="add del mod">
          <ac:chgData name="Elise Rethoré" userId="f65c9f1c-35d9-4847-9bbd-f3acc407dc6d" providerId="ADAL" clId="{4CF3BC08-3797-4EF0-A630-E8EFA0683144}" dt="2021-03-12T20:55:07.242" v="114" actId="478"/>
          <ac:cxnSpMkLst>
            <pc:docMk/>
            <pc:sldMk cId="2033686890" sldId="256"/>
            <ac:cxnSpMk id="25" creationId="{0018E075-6648-41BC-B088-D2FC30E6A8C1}"/>
          </ac:cxnSpMkLst>
        </pc:cxnChg>
        <pc:cxnChg chg="add del mod">
          <ac:chgData name="Elise Rethoré" userId="f65c9f1c-35d9-4847-9bbd-f3acc407dc6d" providerId="ADAL" clId="{4CF3BC08-3797-4EF0-A630-E8EFA0683144}" dt="2021-03-12T20:55:10.247" v="116" actId="478"/>
          <ac:cxnSpMkLst>
            <pc:docMk/>
            <pc:sldMk cId="2033686890" sldId="256"/>
            <ac:cxnSpMk id="27" creationId="{292DB40C-0A99-4F45-8DCB-7E3AA0EA2D0D}"/>
          </ac:cxnSpMkLst>
        </pc:cxnChg>
        <pc:cxnChg chg="add del mod">
          <ac:chgData name="Elise Rethoré" userId="f65c9f1c-35d9-4847-9bbd-f3acc407dc6d" providerId="ADAL" clId="{4CF3BC08-3797-4EF0-A630-E8EFA0683144}" dt="2021-03-12T20:54:47.847" v="108" actId="478"/>
          <ac:cxnSpMkLst>
            <pc:docMk/>
            <pc:sldMk cId="2033686890" sldId="256"/>
            <ac:cxnSpMk id="29" creationId="{D0EA4A8F-8F20-48AE-B857-283DD60FF30E}"/>
          </ac:cxnSpMkLst>
        </pc:cxnChg>
        <pc:cxnChg chg="add del mod">
          <ac:chgData name="Elise Rethoré" userId="f65c9f1c-35d9-4847-9bbd-f3acc407dc6d" providerId="ADAL" clId="{4CF3BC08-3797-4EF0-A630-E8EFA0683144}" dt="2021-03-12T20:54:25.933" v="102" actId="478"/>
          <ac:cxnSpMkLst>
            <pc:docMk/>
            <pc:sldMk cId="2033686890" sldId="256"/>
            <ac:cxnSpMk id="31" creationId="{A16546FC-CCD2-46B0-A2F6-2A1C0167FA46}"/>
          </ac:cxnSpMkLst>
        </pc:cxnChg>
      </pc:sldChg>
    </pc:docChg>
  </pc:docChgLst>
  <pc:docChgLst>
    <pc:chgData name="Elise Rethoré" userId="f65c9f1c-35d9-4847-9bbd-f3acc407dc6d" providerId="ADAL" clId="{09E36636-771A-4933-B514-B415F9CC12CC}"/>
    <pc:docChg chg="undo custSel modSld">
      <pc:chgData name="Elise Rethoré" userId="f65c9f1c-35d9-4847-9bbd-f3acc407dc6d" providerId="ADAL" clId="{09E36636-771A-4933-B514-B415F9CC12CC}" dt="2021-07-08T08:34:50.274" v="60" actId="20578"/>
      <pc:docMkLst>
        <pc:docMk/>
      </pc:docMkLst>
      <pc:sldChg chg="addSp delSp modSp mod">
        <pc:chgData name="Elise Rethoré" userId="f65c9f1c-35d9-4847-9bbd-f3acc407dc6d" providerId="ADAL" clId="{09E36636-771A-4933-B514-B415F9CC12CC}" dt="2021-07-08T08:34:50.274" v="60" actId="20578"/>
        <pc:sldMkLst>
          <pc:docMk/>
          <pc:sldMk cId="2033686890" sldId="256"/>
        </pc:sldMkLst>
        <pc:spChg chg="del">
          <ac:chgData name="Elise Rethoré" userId="f65c9f1c-35d9-4847-9bbd-f3acc407dc6d" providerId="ADAL" clId="{09E36636-771A-4933-B514-B415F9CC12CC}" dt="2021-07-08T08:32:25.815" v="0" actId="478"/>
          <ac:spMkLst>
            <pc:docMk/>
            <pc:sldMk cId="2033686890" sldId="256"/>
            <ac:spMk id="2" creationId="{5908B505-E91B-46D4-983F-6038579EBDA1}"/>
          </ac:spMkLst>
        </pc:spChg>
        <pc:spChg chg="add mod">
          <ac:chgData name="Elise Rethoré" userId="f65c9f1c-35d9-4847-9bbd-f3acc407dc6d" providerId="ADAL" clId="{09E36636-771A-4933-B514-B415F9CC12CC}" dt="2021-07-08T08:33:41.850" v="24" actId="164"/>
          <ac:spMkLst>
            <pc:docMk/>
            <pc:sldMk cId="2033686890" sldId="256"/>
            <ac:spMk id="3" creationId="{594058D8-50DB-4939-A04D-C0EEF915FBE8}"/>
          </ac:spMkLst>
        </pc:spChg>
        <pc:spChg chg="del mod">
          <ac:chgData name="Elise Rethoré" userId="f65c9f1c-35d9-4847-9bbd-f3acc407dc6d" providerId="ADAL" clId="{09E36636-771A-4933-B514-B415F9CC12CC}" dt="2021-07-08T08:33:11.319" v="15" actId="478"/>
          <ac:spMkLst>
            <pc:docMk/>
            <pc:sldMk cId="2033686890" sldId="256"/>
            <ac:spMk id="13" creationId="{A3804D9B-C9B7-434C-A9F8-34B8A6CC1F08}"/>
          </ac:spMkLst>
        </pc:spChg>
        <pc:spChg chg="mod">
          <ac:chgData name="Elise Rethoré" userId="f65c9f1c-35d9-4847-9bbd-f3acc407dc6d" providerId="ADAL" clId="{09E36636-771A-4933-B514-B415F9CC12CC}" dt="2021-07-08T08:33:54.951" v="29" actId="14100"/>
          <ac:spMkLst>
            <pc:docMk/>
            <pc:sldMk cId="2033686890" sldId="256"/>
            <ac:spMk id="18" creationId="{7FC6E1B0-B852-49F9-9C7F-8A989127941B}"/>
          </ac:spMkLst>
        </pc:spChg>
        <pc:spChg chg="mod">
          <ac:chgData name="Elise Rethoré" userId="f65c9f1c-35d9-4847-9bbd-f3acc407dc6d" providerId="ADAL" clId="{09E36636-771A-4933-B514-B415F9CC12CC}" dt="2021-07-08T08:34:11.553" v="42"/>
          <ac:spMkLst>
            <pc:docMk/>
            <pc:sldMk cId="2033686890" sldId="256"/>
            <ac:spMk id="23" creationId="{23F31537-5008-4824-83C0-165403F59814}"/>
          </ac:spMkLst>
        </pc:spChg>
        <pc:spChg chg="mod">
          <ac:chgData name="Elise Rethoré" userId="f65c9f1c-35d9-4847-9bbd-f3acc407dc6d" providerId="ADAL" clId="{09E36636-771A-4933-B514-B415F9CC12CC}" dt="2021-07-08T08:34:50.274" v="60" actId="20578"/>
          <ac:spMkLst>
            <pc:docMk/>
            <pc:sldMk cId="2033686890" sldId="256"/>
            <ac:spMk id="24" creationId="{A40B046E-4AB7-4912-8BA8-C11A048085D6}"/>
          </ac:spMkLst>
        </pc:spChg>
        <pc:spChg chg="mod">
          <ac:chgData name="Elise Rethoré" userId="f65c9f1c-35d9-4847-9bbd-f3acc407dc6d" providerId="ADAL" clId="{09E36636-771A-4933-B514-B415F9CC12CC}" dt="2021-07-08T08:34:18.186" v="52"/>
          <ac:spMkLst>
            <pc:docMk/>
            <pc:sldMk cId="2033686890" sldId="256"/>
            <ac:spMk id="27" creationId="{F62AEC8B-4466-4B1A-8095-AFAE8F6AC9DF}"/>
          </ac:spMkLst>
        </pc:spChg>
        <pc:spChg chg="mod">
          <ac:chgData name="Elise Rethoré" userId="f65c9f1c-35d9-4847-9bbd-f3acc407dc6d" providerId="ADAL" clId="{09E36636-771A-4933-B514-B415F9CC12CC}" dt="2021-07-08T08:34:24.070" v="54"/>
          <ac:spMkLst>
            <pc:docMk/>
            <pc:sldMk cId="2033686890" sldId="256"/>
            <ac:spMk id="30" creationId="{8070767B-7923-414C-94C3-F365A83BE534}"/>
          </ac:spMkLst>
        </pc:spChg>
        <pc:grpChg chg="add mod">
          <ac:chgData name="Elise Rethoré" userId="f65c9f1c-35d9-4847-9bbd-f3acc407dc6d" providerId="ADAL" clId="{09E36636-771A-4933-B514-B415F9CC12CC}" dt="2021-07-08T08:33:41.850" v="24" actId="164"/>
          <ac:grpSpMkLst>
            <pc:docMk/>
            <pc:sldMk cId="2033686890" sldId="256"/>
            <ac:grpSpMk id="4" creationId="{E2A0C8C1-DD78-4A3F-B419-1EB8F6D0AA1F}"/>
          </ac:grpSpMkLst>
        </pc:grpChg>
        <pc:grpChg chg="add mod">
          <ac:chgData name="Elise Rethoré" userId="f65c9f1c-35d9-4847-9bbd-f3acc407dc6d" providerId="ADAL" clId="{09E36636-771A-4933-B514-B415F9CC12CC}" dt="2021-07-08T08:34:07.495" v="41" actId="1037"/>
          <ac:grpSpMkLst>
            <pc:docMk/>
            <pc:sldMk cId="2033686890" sldId="256"/>
            <ac:grpSpMk id="17" creationId="{07557D5A-AC5C-452E-897F-4DA88AE93F9D}"/>
          </ac:grpSpMkLst>
        </pc:grpChg>
        <pc:grpChg chg="add mod">
          <ac:chgData name="Elise Rethoré" userId="f65c9f1c-35d9-4847-9bbd-f3acc407dc6d" providerId="ADAL" clId="{09E36636-771A-4933-B514-B415F9CC12CC}" dt="2021-07-08T08:34:16.719" v="51" actId="1038"/>
          <ac:grpSpMkLst>
            <pc:docMk/>
            <pc:sldMk cId="2033686890" sldId="256"/>
            <ac:grpSpMk id="20" creationId="{902EBB5D-E7EE-4078-8C41-10E942489192}"/>
          </ac:grpSpMkLst>
        </pc:grpChg>
        <pc:grpChg chg="add mod">
          <ac:chgData name="Elise Rethoré" userId="f65c9f1c-35d9-4847-9bbd-f3acc407dc6d" providerId="ADAL" clId="{09E36636-771A-4933-B514-B415F9CC12CC}" dt="2021-07-08T08:34:22.802" v="53" actId="1076"/>
          <ac:grpSpMkLst>
            <pc:docMk/>
            <pc:sldMk cId="2033686890" sldId="256"/>
            <ac:grpSpMk id="26" creationId="{0B5FCDD8-4613-4B86-BB92-5C5770669F1C}"/>
          </ac:grpSpMkLst>
        </pc:grpChg>
        <pc:grpChg chg="add mod">
          <ac:chgData name="Elise Rethoré" userId="f65c9f1c-35d9-4847-9bbd-f3acc407dc6d" providerId="ADAL" clId="{09E36636-771A-4933-B514-B415F9CC12CC}" dt="2021-07-08T08:34:27.487" v="55" actId="1076"/>
          <ac:grpSpMkLst>
            <pc:docMk/>
            <pc:sldMk cId="2033686890" sldId="256"/>
            <ac:grpSpMk id="29" creationId="{D999553D-C430-45E3-8CA6-0D72627F3DBD}"/>
          </ac:grpSpMkLst>
        </pc:grpChg>
        <pc:picChg chg="mod">
          <ac:chgData name="Elise Rethoré" userId="f65c9f1c-35d9-4847-9bbd-f3acc407dc6d" providerId="ADAL" clId="{09E36636-771A-4933-B514-B415F9CC12CC}" dt="2021-07-08T08:33:59.022" v="31" actId="1076"/>
          <ac:picMkLst>
            <pc:docMk/>
            <pc:sldMk cId="2033686890" sldId="256"/>
            <ac:picMk id="6" creationId="{8E55933C-60A0-4234-9D30-BF288BFE61A1}"/>
          </ac:picMkLst>
        </pc:picChg>
        <pc:picChg chg="add mod ord modCrop">
          <ac:chgData name="Elise Rethoré" userId="f65c9f1c-35d9-4847-9bbd-f3acc407dc6d" providerId="ADAL" clId="{09E36636-771A-4933-B514-B415F9CC12CC}" dt="2021-07-08T08:33:41.850" v="24" actId="164"/>
          <ac:picMkLst>
            <pc:docMk/>
            <pc:sldMk cId="2033686890" sldId="256"/>
            <ac:picMk id="14" creationId="{3BB7AD9D-A3D2-4DCC-98E8-F97E0E3C2600}"/>
          </ac:picMkLst>
        </pc:picChg>
        <pc:picChg chg="mod">
          <ac:chgData name="Elise Rethoré" userId="f65c9f1c-35d9-4847-9bbd-f3acc407dc6d" providerId="ADAL" clId="{09E36636-771A-4933-B514-B415F9CC12CC}" dt="2021-07-08T08:33:43.105" v="25"/>
          <ac:picMkLst>
            <pc:docMk/>
            <pc:sldMk cId="2033686890" sldId="256"/>
            <ac:picMk id="19" creationId="{CB54AE0D-AD05-43E2-97AD-770B15042B41}"/>
          </ac:picMkLst>
        </pc:picChg>
        <pc:picChg chg="mod">
          <ac:chgData name="Elise Rethoré" userId="f65c9f1c-35d9-4847-9bbd-f3acc407dc6d" providerId="ADAL" clId="{09E36636-771A-4933-B514-B415F9CC12CC}" dt="2021-07-08T08:34:11.553" v="42"/>
          <ac:picMkLst>
            <pc:docMk/>
            <pc:sldMk cId="2033686890" sldId="256"/>
            <ac:picMk id="25" creationId="{A62138D7-C3AB-41E9-86BE-753986590EF0}"/>
          </ac:picMkLst>
        </pc:picChg>
        <pc:picChg chg="mod">
          <ac:chgData name="Elise Rethoré" userId="f65c9f1c-35d9-4847-9bbd-f3acc407dc6d" providerId="ADAL" clId="{09E36636-771A-4933-B514-B415F9CC12CC}" dt="2021-07-08T08:34:18.186" v="52"/>
          <ac:picMkLst>
            <pc:docMk/>
            <pc:sldMk cId="2033686890" sldId="256"/>
            <ac:picMk id="28" creationId="{5512C9C4-A1EE-4653-BEE4-33BEA6F35FE2}"/>
          </ac:picMkLst>
        </pc:picChg>
        <pc:picChg chg="mod">
          <ac:chgData name="Elise Rethoré" userId="f65c9f1c-35d9-4847-9bbd-f3acc407dc6d" providerId="ADAL" clId="{09E36636-771A-4933-B514-B415F9CC12CC}" dt="2021-07-08T08:34:24.070" v="54"/>
          <ac:picMkLst>
            <pc:docMk/>
            <pc:sldMk cId="2033686890" sldId="256"/>
            <ac:picMk id="31" creationId="{7840A91E-8BAB-476F-BD5C-FE2D4A7A5D21}"/>
          </ac:picMkLst>
        </pc:picChg>
        <pc:picChg chg="mod">
          <ac:chgData name="Elise Rethoré" userId="f65c9f1c-35d9-4847-9bbd-f3acc407dc6d" providerId="ADAL" clId="{09E36636-771A-4933-B514-B415F9CC12CC}" dt="2021-07-08T08:33:45.382" v="27" actId="1076"/>
          <ac:picMkLst>
            <pc:docMk/>
            <pc:sldMk cId="2033686890" sldId="256"/>
            <ac:picMk id="36" creationId="{1CBA5A30-484C-4BEA-BDE2-D6B1AA22A6B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579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79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17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1525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63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51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225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44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537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17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70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73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tiff"/><Relationship Id="rId5" Type="http://schemas.openxmlformats.org/officeDocument/2006/relationships/image" Target="../media/image4.tif"/><Relationship Id="rId4" Type="http://schemas.openxmlformats.org/officeDocument/2006/relationships/image" Target="../media/image3.t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oneTexte 20">
            <a:extLst>
              <a:ext uri="{FF2B5EF4-FFF2-40B4-BE49-F238E27FC236}">
                <a16:creationId xmlns:a16="http://schemas.microsoft.com/office/drawing/2014/main" id="{5C348DB8-5194-42FE-A282-6D4A8367A7BB}"/>
              </a:ext>
            </a:extLst>
          </p:cNvPr>
          <p:cNvSpPr txBox="1"/>
          <p:nvPr/>
        </p:nvSpPr>
        <p:spPr>
          <a:xfrm>
            <a:off x="3274126" y="243828"/>
            <a:ext cx="2160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69F7CAA-A347-4A97-8307-4148D33B12AC}"/>
              </a:ext>
            </a:extLst>
          </p:cNvPr>
          <p:cNvSpPr txBox="1"/>
          <p:nvPr/>
        </p:nvSpPr>
        <p:spPr>
          <a:xfrm>
            <a:off x="205376" y="243828"/>
            <a:ext cx="2160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40B046E-4AB7-4912-8BA8-C11A048085D6}"/>
              </a:ext>
            </a:extLst>
          </p:cNvPr>
          <p:cNvSpPr txBox="1"/>
          <p:nvPr/>
        </p:nvSpPr>
        <p:spPr>
          <a:xfrm>
            <a:off x="0" y="6008671"/>
            <a:ext cx="73935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err="1"/>
              <a:t>Supplemental</a:t>
            </a:r>
            <a:r>
              <a:rPr lang="fr-FR" sz="1200" b="1" dirty="0"/>
              <a:t> Figure S1: Calculation of positive charges in </a:t>
            </a:r>
            <a:r>
              <a:rPr lang="fr-FR" sz="1200" b="1" dirty="0" err="1"/>
              <a:t>response</a:t>
            </a:r>
            <a:r>
              <a:rPr lang="fr-FR" sz="1200" b="1" dirty="0"/>
              <a:t> to K </a:t>
            </a:r>
            <a:r>
              <a:rPr lang="fr-FR" sz="1200" b="1" dirty="0" err="1"/>
              <a:t>deficiency</a:t>
            </a:r>
            <a:r>
              <a:rPr lang="fr-FR" sz="1200" b="1" dirty="0"/>
              <a:t> in </a:t>
            </a:r>
            <a:r>
              <a:rPr lang="fr-FR" sz="1200" b="1" dirty="0" err="1"/>
              <a:t>roots</a:t>
            </a:r>
            <a:r>
              <a:rPr lang="fr-FR" sz="1200" b="1" dirty="0"/>
              <a:t> and shoots of </a:t>
            </a:r>
            <a:r>
              <a:rPr lang="fr-FR" sz="1200" b="1" dirty="0" err="1"/>
              <a:t>rapeseed</a:t>
            </a:r>
            <a:r>
              <a:rPr lang="fr-FR" sz="1200" b="1" dirty="0"/>
              <a:t> plant </a:t>
            </a:r>
            <a:r>
              <a:rPr lang="fr-FR" sz="1200" b="1" dirty="0" err="1"/>
              <a:t>exposed</a:t>
            </a:r>
            <a:r>
              <a:rPr lang="fr-FR" sz="1200" b="1" dirty="0"/>
              <a:t> to K </a:t>
            </a:r>
            <a:r>
              <a:rPr lang="fr-FR" sz="1200" b="1" dirty="0" err="1"/>
              <a:t>starvation</a:t>
            </a:r>
            <a:r>
              <a:rPr lang="fr-FR" sz="1200" b="1" dirty="0"/>
              <a:t>. </a:t>
            </a:r>
            <a:r>
              <a:rPr lang="fr-FR" sz="1200" dirty="0"/>
              <a:t>(A) Total positive charge </a:t>
            </a:r>
            <a:r>
              <a:rPr lang="fr-FR" sz="1200" dirty="0" err="1"/>
              <a:t>load</a:t>
            </a:r>
            <a:r>
              <a:rPr lang="fr-FR" sz="1200" dirty="0"/>
              <a:t> in </a:t>
            </a:r>
            <a:r>
              <a:rPr lang="fr-FR" sz="1200" dirty="0" err="1"/>
              <a:t>roots</a:t>
            </a:r>
            <a:r>
              <a:rPr lang="fr-FR" sz="1200" dirty="0"/>
              <a:t>; (B) Total positive charge </a:t>
            </a:r>
            <a:r>
              <a:rPr lang="fr-FR" sz="1200" dirty="0" err="1"/>
              <a:t>load</a:t>
            </a:r>
            <a:r>
              <a:rPr lang="fr-FR" sz="1200" dirty="0"/>
              <a:t> in shoots; (C) Ca/K ratio in </a:t>
            </a:r>
            <a:r>
              <a:rPr lang="fr-FR" sz="1200" dirty="0" err="1"/>
              <a:t>roots</a:t>
            </a:r>
            <a:r>
              <a:rPr lang="fr-FR" sz="1200" dirty="0"/>
              <a:t> and (D) Ca/K ratio in </a:t>
            </a:r>
            <a:r>
              <a:rPr lang="fr-FR" sz="1200" dirty="0" err="1"/>
              <a:t>roots</a:t>
            </a:r>
            <a:r>
              <a:rPr lang="fr-FR" sz="1200" dirty="0"/>
              <a:t>. </a:t>
            </a:r>
            <a:r>
              <a:rPr lang="en-US" sz="1200" dirty="0"/>
              <a:t>The positive charge load was calculated based on the net charge of total K, Na, Mg and Ca elements. Asterisks denote the significance level of the difference according to t-test (*: p&lt;0.05; **: p&lt;0.01; ***: p&lt; 0.001, n = 6). Ns denotes non-significant differences.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929BB970-136C-4E50-9E58-A5838FB17AA7}"/>
              </a:ext>
            </a:extLst>
          </p:cNvPr>
          <p:cNvSpPr txBox="1"/>
          <p:nvPr/>
        </p:nvSpPr>
        <p:spPr>
          <a:xfrm>
            <a:off x="184646" y="2959015"/>
            <a:ext cx="2160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585A1339-5332-4952-A7CF-1270ECDCADA5}"/>
              </a:ext>
            </a:extLst>
          </p:cNvPr>
          <p:cNvSpPr txBox="1"/>
          <p:nvPr/>
        </p:nvSpPr>
        <p:spPr>
          <a:xfrm>
            <a:off x="3274126" y="2959015"/>
            <a:ext cx="2160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</a:p>
        </p:txBody>
      </p:sp>
      <p:pic>
        <p:nvPicPr>
          <p:cNvPr id="35" name="Image 34">
            <a:extLst>
              <a:ext uri="{FF2B5EF4-FFF2-40B4-BE49-F238E27FC236}">
                <a16:creationId xmlns:a16="http://schemas.microsoft.com/office/drawing/2014/main" id="{9DDEE04F-F02B-489F-BC39-9F6CDFC812F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587"/>
          <a:stretch/>
        </p:blipFill>
        <p:spPr>
          <a:xfrm>
            <a:off x="3939888" y="3113350"/>
            <a:ext cx="2056370" cy="2496312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8E55933C-60A0-4234-9D30-BF288BFE61A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355"/>
          <a:stretch/>
        </p:blipFill>
        <p:spPr>
          <a:xfrm>
            <a:off x="736397" y="3159070"/>
            <a:ext cx="2056370" cy="2450592"/>
          </a:xfrm>
          <a:prstGeom prst="rect">
            <a:avLst/>
          </a:prstGeom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1CBA5A30-484C-4BEA-BDE2-D6B1AA22A6B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345"/>
          <a:stretch/>
        </p:blipFill>
        <p:spPr>
          <a:xfrm>
            <a:off x="632765" y="109728"/>
            <a:ext cx="2160002" cy="2697480"/>
          </a:xfrm>
          <a:prstGeom prst="rect">
            <a:avLst/>
          </a:prstGeom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2C446D2D-E09D-48B3-88D8-4769E055B5F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768"/>
          <a:stretch/>
        </p:blipFill>
        <p:spPr>
          <a:xfrm>
            <a:off x="3607656" y="0"/>
            <a:ext cx="2388602" cy="2807208"/>
          </a:xfrm>
          <a:prstGeom prst="rect">
            <a:avLst/>
          </a:prstGeom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41E3B541-89B3-45FE-8E11-3565F85383EF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975" b="59996"/>
          <a:stretch/>
        </p:blipFill>
        <p:spPr>
          <a:xfrm>
            <a:off x="5996258" y="0"/>
            <a:ext cx="836895" cy="1010816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E2A0C8C1-DD78-4A3F-B419-1EB8F6D0AA1F}"/>
              </a:ext>
            </a:extLst>
          </p:cNvPr>
          <p:cNvGrpSpPr/>
          <p:nvPr/>
        </p:nvGrpSpPr>
        <p:grpSpPr>
          <a:xfrm>
            <a:off x="2047875" y="410582"/>
            <a:ext cx="576263" cy="208415"/>
            <a:chOff x="2047875" y="410582"/>
            <a:chExt cx="576263" cy="20841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94058D8-50DB-4939-A04D-C0EEF915FBE8}"/>
                </a:ext>
              </a:extLst>
            </p:cNvPr>
            <p:cNvSpPr/>
            <p:nvPr/>
          </p:nvSpPr>
          <p:spPr>
            <a:xfrm>
              <a:off x="2047875" y="443884"/>
              <a:ext cx="576263" cy="1418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3BB7AD9D-A3D2-4DCC-98E8-F97E0E3C26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21" t="12385" r="57823" b="80191"/>
            <a:stretch/>
          </p:blipFill>
          <p:spPr>
            <a:xfrm>
              <a:off x="2182522" y="410582"/>
              <a:ext cx="327608" cy="208415"/>
            </a:xfrm>
            <a:prstGeom prst="rect">
              <a:avLst/>
            </a:prstGeom>
          </p:spPr>
        </p:pic>
      </p:grpSp>
      <p:grpSp>
        <p:nvGrpSpPr>
          <p:cNvPr id="17" name="Groupe 16">
            <a:extLst>
              <a:ext uri="{FF2B5EF4-FFF2-40B4-BE49-F238E27FC236}">
                <a16:creationId xmlns:a16="http://schemas.microsoft.com/office/drawing/2014/main" id="{07557D5A-AC5C-452E-897F-4DA88AE93F9D}"/>
              </a:ext>
            </a:extLst>
          </p:cNvPr>
          <p:cNvGrpSpPr/>
          <p:nvPr/>
        </p:nvGrpSpPr>
        <p:grpSpPr>
          <a:xfrm>
            <a:off x="1438270" y="3346441"/>
            <a:ext cx="514997" cy="208415"/>
            <a:chOff x="2109141" y="410582"/>
            <a:chExt cx="514997" cy="208415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FC6E1B0-B852-49F9-9C7F-8A989127941B}"/>
                </a:ext>
              </a:extLst>
            </p:cNvPr>
            <p:cNvSpPr/>
            <p:nvPr/>
          </p:nvSpPr>
          <p:spPr>
            <a:xfrm>
              <a:off x="2109141" y="443884"/>
              <a:ext cx="514997" cy="1418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19" name="Image 18">
              <a:extLst>
                <a:ext uri="{FF2B5EF4-FFF2-40B4-BE49-F238E27FC236}">
                  <a16:creationId xmlns:a16="http://schemas.microsoft.com/office/drawing/2014/main" id="{CB54AE0D-AD05-43E2-97AD-770B15042B4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21" t="12385" r="57823" b="80191"/>
            <a:stretch/>
          </p:blipFill>
          <p:spPr>
            <a:xfrm>
              <a:off x="2182522" y="410582"/>
              <a:ext cx="327608" cy="208415"/>
            </a:xfrm>
            <a:prstGeom prst="rect">
              <a:avLst/>
            </a:prstGeom>
          </p:spPr>
        </p:pic>
      </p:grpSp>
      <p:grpSp>
        <p:nvGrpSpPr>
          <p:cNvPr id="20" name="Groupe 19">
            <a:extLst>
              <a:ext uri="{FF2B5EF4-FFF2-40B4-BE49-F238E27FC236}">
                <a16:creationId xmlns:a16="http://schemas.microsoft.com/office/drawing/2014/main" id="{902EBB5D-E7EE-4078-8C41-10E942489192}"/>
              </a:ext>
            </a:extLst>
          </p:cNvPr>
          <p:cNvGrpSpPr/>
          <p:nvPr/>
        </p:nvGrpSpPr>
        <p:grpSpPr>
          <a:xfrm>
            <a:off x="2085979" y="3346440"/>
            <a:ext cx="514997" cy="208415"/>
            <a:chOff x="2109141" y="410582"/>
            <a:chExt cx="514997" cy="208415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23F31537-5008-4824-83C0-165403F59814}"/>
                </a:ext>
              </a:extLst>
            </p:cNvPr>
            <p:cNvSpPr/>
            <p:nvPr/>
          </p:nvSpPr>
          <p:spPr>
            <a:xfrm>
              <a:off x="2109141" y="443884"/>
              <a:ext cx="514997" cy="1418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5" name="Image 24">
              <a:extLst>
                <a:ext uri="{FF2B5EF4-FFF2-40B4-BE49-F238E27FC236}">
                  <a16:creationId xmlns:a16="http://schemas.microsoft.com/office/drawing/2014/main" id="{A62138D7-C3AB-41E9-86BE-753986590EF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21" t="12385" r="57823" b="80191"/>
            <a:stretch/>
          </p:blipFill>
          <p:spPr>
            <a:xfrm>
              <a:off x="2182522" y="410582"/>
              <a:ext cx="327608" cy="208415"/>
            </a:xfrm>
            <a:prstGeom prst="rect">
              <a:avLst/>
            </a:prstGeom>
          </p:spPr>
        </p:pic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0B5FCDD8-4613-4B86-BB92-5C5770669F1C}"/>
              </a:ext>
            </a:extLst>
          </p:cNvPr>
          <p:cNvGrpSpPr/>
          <p:nvPr/>
        </p:nvGrpSpPr>
        <p:grpSpPr>
          <a:xfrm>
            <a:off x="4544458" y="3254917"/>
            <a:ext cx="514997" cy="208415"/>
            <a:chOff x="2109141" y="410582"/>
            <a:chExt cx="514997" cy="208415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F62AEC8B-4466-4B1A-8095-AFAE8F6AC9DF}"/>
                </a:ext>
              </a:extLst>
            </p:cNvPr>
            <p:cNvSpPr/>
            <p:nvPr/>
          </p:nvSpPr>
          <p:spPr>
            <a:xfrm>
              <a:off x="2109141" y="443884"/>
              <a:ext cx="514997" cy="1418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28" name="Image 27">
              <a:extLst>
                <a:ext uri="{FF2B5EF4-FFF2-40B4-BE49-F238E27FC236}">
                  <a16:creationId xmlns:a16="http://schemas.microsoft.com/office/drawing/2014/main" id="{5512C9C4-A1EE-4653-BEE4-33BEA6F35FE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21" t="12385" r="57823" b="80191"/>
            <a:stretch/>
          </p:blipFill>
          <p:spPr>
            <a:xfrm>
              <a:off x="2182522" y="410582"/>
              <a:ext cx="327608" cy="208415"/>
            </a:xfrm>
            <a:prstGeom prst="rect">
              <a:avLst/>
            </a:prstGeom>
          </p:spPr>
        </p:pic>
      </p:grpSp>
      <p:grpSp>
        <p:nvGrpSpPr>
          <p:cNvPr id="29" name="Groupe 28">
            <a:extLst>
              <a:ext uri="{FF2B5EF4-FFF2-40B4-BE49-F238E27FC236}">
                <a16:creationId xmlns:a16="http://schemas.microsoft.com/office/drawing/2014/main" id="{D999553D-C430-45E3-8CA6-0D72627F3DBD}"/>
              </a:ext>
            </a:extLst>
          </p:cNvPr>
          <p:cNvGrpSpPr/>
          <p:nvPr/>
        </p:nvGrpSpPr>
        <p:grpSpPr>
          <a:xfrm>
            <a:off x="5176629" y="3246157"/>
            <a:ext cx="514997" cy="208415"/>
            <a:chOff x="2109141" y="410582"/>
            <a:chExt cx="514997" cy="208415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070767B-7923-414C-94C3-F365A83BE534}"/>
                </a:ext>
              </a:extLst>
            </p:cNvPr>
            <p:cNvSpPr/>
            <p:nvPr/>
          </p:nvSpPr>
          <p:spPr>
            <a:xfrm>
              <a:off x="2109141" y="443884"/>
              <a:ext cx="514997" cy="14181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pic>
          <p:nvPicPr>
            <p:cNvPr id="31" name="Image 30">
              <a:extLst>
                <a:ext uri="{FF2B5EF4-FFF2-40B4-BE49-F238E27FC236}">
                  <a16:creationId xmlns:a16="http://schemas.microsoft.com/office/drawing/2014/main" id="{7840A91E-8BAB-476F-BD5C-FE2D4A7A5D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721" t="12385" r="57823" b="80191"/>
            <a:stretch/>
          </p:blipFill>
          <p:spPr>
            <a:xfrm>
              <a:off x="2182522" y="410582"/>
              <a:ext cx="327608" cy="20841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336868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6AE80E27135A4BA8F9E6B2AD708B3A" ma:contentTypeVersion="13" ma:contentTypeDescription="Crée un document." ma:contentTypeScope="" ma:versionID="b3ebf170835009f17519cef35638747c">
  <xsd:schema xmlns:xsd="http://www.w3.org/2001/XMLSchema" xmlns:xs="http://www.w3.org/2001/XMLSchema" xmlns:p="http://schemas.microsoft.com/office/2006/metadata/properties" xmlns:ns3="b4af96d6-c03c-4a6d-94d7-412b197c208f" xmlns:ns4="b9ddb492-ea5f-4629-a94f-084b63801291" targetNamespace="http://schemas.microsoft.com/office/2006/metadata/properties" ma:root="true" ma:fieldsID="0b303cd830b700ccf8df056906707d88" ns3:_="" ns4:_="">
    <xsd:import namespace="b4af96d6-c03c-4a6d-94d7-412b197c208f"/>
    <xsd:import namespace="b9ddb492-ea5f-4629-a94f-084b6380129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96d6-c03c-4a6d-94d7-412b197c20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ddb492-ea5f-4629-a94f-084b6380129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6FFEDA4-F0BC-45EB-997C-0EB95BE471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af96d6-c03c-4a6d-94d7-412b197c208f"/>
    <ds:schemaRef ds:uri="b9ddb492-ea5f-4629-a94f-084b638012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E33CF8-B2FA-4EA5-A1DD-43A2189D8F6D}">
  <ds:schemaRefs>
    <ds:schemaRef ds:uri="http://www.w3.org/XML/1998/namespace"/>
    <ds:schemaRef ds:uri="http://schemas.microsoft.com/office/2006/documentManagement/types"/>
    <ds:schemaRef ds:uri="b4af96d6-c03c-4a6d-94d7-412b197c208f"/>
    <ds:schemaRef ds:uri="b9ddb492-ea5f-4629-a94f-084b63801291"/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95D69E5-7E7E-4A67-9F82-1CE58184F36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126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Elise Rethoré</dc:creator>
  <cp:lastModifiedBy>Isobel Crouch</cp:lastModifiedBy>
  <cp:revision>3</cp:revision>
  <dcterms:created xsi:type="dcterms:W3CDTF">2021-03-10T11:07:15Z</dcterms:created>
  <dcterms:modified xsi:type="dcterms:W3CDTF">2021-07-13T15:31:17Z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0x010100046AE80E27135A4BA8F9E6B2AD708B3A</vt:lpwstr>
  </property>
</Properties>
</file>