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7559675" cy="1069181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99B2"/>
    <a:srgbClr val="F94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42CD4E-F08C-46F2-83F7-FE7B05C0B274}" v="5" dt="2021-07-09T09:21:05.953"/>
    <p1510:client id="{5A4706C6-0D07-4DBE-9704-801FBA9F3C72}" v="3" dt="2021-07-09T09:52:28.1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0" d="100"/>
          <a:sy n="40" d="100"/>
        </p:scale>
        <p:origin x="1790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se Rethoré" userId="f65c9f1c-35d9-4847-9bbd-f3acc407dc6d" providerId="ADAL" clId="{98CA7D50-33D6-4288-A047-5CE998758719}"/>
    <pc:docChg chg="modSld">
      <pc:chgData name="Elise Rethoré" userId="f65c9f1c-35d9-4847-9bbd-f3acc407dc6d" providerId="ADAL" clId="{98CA7D50-33D6-4288-A047-5CE998758719}" dt="2021-07-06T19:28:22.872" v="12" actId="13926"/>
      <pc:docMkLst>
        <pc:docMk/>
      </pc:docMkLst>
      <pc:sldChg chg="modSp mod">
        <pc:chgData name="Elise Rethoré" userId="f65c9f1c-35d9-4847-9bbd-f3acc407dc6d" providerId="ADAL" clId="{98CA7D50-33D6-4288-A047-5CE998758719}" dt="2021-07-06T19:28:22.872" v="12" actId="13926"/>
        <pc:sldMkLst>
          <pc:docMk/>
          <pc:sldMk cId="2033686890" sldId="256"/>
        </pc:sldMkLst>
        <pc:spChg chg="mod">
          <ac:chgData name="Elise Rethoré" userId="f65c9f1c-35d9-4847-9bbd-f3acc407dc6d" providerId="ADAL" clId="{98CA7D50-33D6-4288-A047-5CE998758719}" dt="2021-07-06T19:28:22.872" v="12" actId="13926"/>
          <ac:spMkLst>
            <pc:docMk/>
            <pc:sldMk cId="2033686890" sldId="256"/>
            <ac:spMk id="24" creationId="{A40B046E-4AB7-4912-8BA8-C11A048085D6}"/>
          </ac:spMkLst>
        </pc:spChg>
      </pc:sldChg>
    </pc:docChg>
  </pc:docChgLst>
  <pc:docChgLst>
    <pc:chgData name="Seyed-Abdollah Hosseini" userId="24e643b1-f7ba-46d1-b794-23ab1a789558" providerId="ADAL" clId="{5A4706C6-0D07-4DBE-9704-801FBA9F3C72}"/>
    <pc:docChg chg="modSld">
      <pc:chgData name="Seyed-Abdollah Hosseini" userId="24e643b1-f7ba-46d1-b794-23ab1a789558" providerId="ADAL" clId="{5A4706C6-0D07-4DBE-9704-801FBA9F3C72}" dt="2021-07-09T09:52:28.640" v="3" actId="13926"/>
      <pc:docMkLst>
        <pc:docMk/>
      </pc:docMkLst>
      <pc:sldChg chg="modSp mod">
        <pc:chgData name="Seyed-Abdollah Hosseini" userId="24e643b1-f7ba-46d1-b794-23ab1a789558" providerId="ADAL" clId="{5A4706C6-0D07-4DBE-9704-801FBA9F3C72}" dt="2021-07-09T09:52:28.640" v="3" actId="13926"/>
        <pc:sldMkLst>
          <pc:docMk/>
          <pc:sldMk cId="2033686890" sldId="256"/>
        </pc:sldMkLst>
        <pc:spChg chg="mod">
          <ac:chgData name="Seyed-Abdollah Hosseini" userId="24e643b1-f7ba-46d1-b794-23ab1a789558" providerId="ADAL" clId="{5A4706C6-0D07-4DBE-9704-801FBA9F3C72}" dt="2021-07-09T09:52:28.640" v="3" actId="13926"/>
          <ac:spMkLst>
            <pc:docMk/>
            <pc:sldMk cId="2033686890" sldId="256"/>
            <ac:spMk id="24" creationId="{A40B046E-4AB7-4912-8BA8-C11A048085D6}"/>
          </ac:spMkLst>
        </pc:spChg>
      </pc:sldChg>
    </pc:docChg>
  </pc:docChgLst>
  <pc:docChgLst>
    <pc:chgData name="Elise Rethoré" userId="f65c9f1c-35d9-4847-9bbd-f3acc407dc6d" providerId="ADAL" clId="{0ABFDB3B-4FB6-4810-AA4F-F72F4EB53B67}"/>
    <pc:docChg chg="custSel modSld">
      <pc:chgData name="Elise Rethoré" userId="f65c9f1c-35d9-4847-9bbd-f3acc407dc6d" providerId="ADAL" clId="{0ABFDB3B-4FB6-4810-AA4F-F72F4EB53B67}" dt="2021-05-31T18:02:26.420" v="73" actId="478"/>
      <pc:docMkLst>
        <pc:docMk/>
      </pc:docMkLst>
      <pc:sldChg chg="addSp delSp modSp mod">
        <pc:chgData name="Elise Rethoré" userId="f65c9f1c-35d9-4847-9bbd-f3acc407dc6d" providerId="ADAL" clId="{0ABFDB3B-4FB6-4810-AA4F-F72F4EB53B67}" dt="2021-05-31T18:02:26.420" v="73" actId="478"/>
        <pc:sldMkLst>
          <pc:docMk/>
          <pc:sldMk cId="2033686890" sldId="256"/>
        </pc:sldMkLst>
        <pc:spChg chg="add del mod">
          <ac:chgData name="Elise Rethoré" userId="f65c9f1c-35d9-4847-9bbd-f3acc407dc6d" providerId="ADAL" clId="{0ABFDB3B-4FB6-4810-AA4F-F72F4EB53B67}" dt="2021-05-31T18:02:26.420" v="73" actId="478"/>
          <ac:spMkLst>
            <pc:docMk/>
            <pc:sldMk cId="2033686890" sldId="256"/>
            <ac:spMk id="16" creationId="{5DB1A9CA-DBD2-48B0-BE3D-7D5AFCA4F744}"/>
          </ac:spMkLst>
        </pc:spChg>
        <pc:spChg chg="del">
          <ac:chgData name="Elise Rethoré" userId="f65c9f1c-35d9-4847-9bbd-f3acc407dc6d" providerId="ADAL" clId="{0ABFDB3B-4FB6-4810-AA4F-F72F4EB53B67}" dt="2021-05-31T17:59:56.709" v="0" actId="478"/>
          <ac:spMkLst>
            <pc:docMk/>
            <pc:sldMk cId="2033686890" sldId="256"/>
            <ac:spMk id="17" creationId="{21CF2218-C409-4EE4-B6D5-5E430AE371A5}"/>
          </ac:spMkLst>
        </pc:spChg>
        <pc:spChg chg="del">
          <ac:chgData name="Elise Rethoré" userId="f65c9f1c-35d9-4847-9bbd-f3acc407dc6d" providerId="ADAL" clId="{0ABFDB3B-4FB6-4810-AA4F-F72F4EB53B67}" dt="2021-05-31T17:59:56.709" v="0" actId="478"/>
          <ac:spMkLst>
            <pc:docMk/>
            <pc:sldMk cId="2033686890" sldId="256"/>
            <ac:spMk id="18" creationId="{CACDCD48-897A-40EB-B7B4-CDD55578512F}"/>
          </ac:spMkLst>
        </pc:spChg>
        <pc:spChg chg="del">
          <ac:chgData name="Elise Rethoré" userId="f65c9f1c-35d9-4847-9bbd-f3acc407dc6d" providerId="ADAL" clId="{0ABFDB3B-4FB6-4810-AA4F-F72F4EB53B67}" dt="2021-05-31T17:59:56.709" v="0" actId="478"/>
          <ac:spMkLst>
            <pc:docMk/>
            <pc:sldMk cId="2033686890" sldId="256"/>
            <ac:spMk id="19" creationId="{7C020865-22DC-49BA-A1A6-BAB5F77044A8}"/>
          </ac:spMkLst>
        </pc:spChg>
        <pc:spChg chg="del">
          <ac:chgData name="Elise Rethoré" userId="f65c9f1c-35d9-4847-9bbd-f3acc407dc6d" providerId="ADAL" clId="{0ABFDB3B-4FB6-4810-AA4F-F72F4EB53B67}" dt="2021-05-31T17:59:56.709" v="0" actId="478"/>
          <ac:spMkLst>
            <pc:docMk/>
            <pc:sldMk cId="2033686890" sldId="256"/>
            <ac:spMk id="20" creationId="{07D6A8BE-8F31-4EBA-B0C1-E5843E91532F}"/>
          </ac:spMkLst>
        </pc:spChg>
        <pc:spChg chg="mod">
          <ac:chgData name="Elise Rethoré" userId="f65c9f1c-35d9-4847-9bbd-f3acc407dc6d" providerId="ADAL" clId="{0ABFDB3B-4FB6-4810-AA4F-F72F4EB53B67}" dt="2021-05-31T18:02:18.446" v="72" actId="20577"/>
          <ac:spMkLst>
            <pc:docMk/>
            <pc:sldMk cId="2033686890" sldId="256"/>
            <ac:spMk id="24" creationId="{A40B046E-4AB7-4912-8BA8-C11A048085D6}"/>
          </ac:spMkLst>
        </pc:spChg>
        <pc:graphicFrameChg chg="del">
          <ac:chgData name="Elise Rethoré" userId="f65c9f1c-35d9-4847-9bbd-f3acc407dc6d" providerId="ADAL" clId="{0ABFDB3B-4FB6-4810-AA4F-F72F4EB53B67}" dt="2021-05-31T18:00:42.859" v="5" actId="478"/>
          <ac:graphicFrameMkLst>
            <pc:docMk/>
            <pc:sldMk cId="2033686890" sldId="256"/>
            <ac:graphicFrameMk id="10" creationId="{8DAE06C4-7EC1-41F3-93D0-DD20214C5FF6}"/>
          </ac:graphicFrameMkLst>
        </pc:graphicFrameChg>
        <pc:graphicFrameChg chg="del">
          <ac:chgData name="Elise Rethoré" userId="f65c9f1c-35d9-4847-9bbd-f3acc407dc6d" providerId="ADAL" clId="{0ABFDB3B-4FB6-4810-AA4F-F72F4EB53B67}" dt="2021-05-31T18:00:42.051" v="4" actId="478"/>
          <ac:graphicFrameMkLst>
            <pc:docMk/>
            <pc:sldMk cId="2033686890" sldId="256"/>
            <ac:graphicFrameMk id="11" creationId="{6AB1978B-6631-4ADD-B67E-D425C88D6B08}"/>
          </ac:graphicFrameMkLst>
        </pc:graphicFrameChg>
        <pc:graphicFrameChg chg="del">
          <ac:chgData name="Elise Rethoré" userId="f65c9f1c-35d9-4847-9bbd-f3acc407dc6d" providerId="ADAL" clId="{0ABFDB3B-4FB6-4810-AA4F-F72F4EB53B67}" dt="2021-05-31T17:59:56.709" v="0" actId="478"/>
          <ac:graphicFrameMkLst>
            <pc:docMk/>
            <pc:sldMk cId="2033686890" sldId="256"/>
            <ac:graphicFrameMk id="12" creationId="{896A1BE8-EC1C-4315-BC90-12E450077178}"/>
          </ac:graphicFrameMkLst>
        </pc:graphicFrameChg>
        <pc:graphicFrameChg chg="del">
          <ac:chgData name="Elise Rethoré" userId="f65c9f1c-35d9-4847-9bbd-f3acc407dc6d" providerId="ADAL" clId="{0ABFDB3B-4FB6-4810-AA4F-F72F4EB53B67}" dt="2021-05-31T17:59:56.709" v="0" actId="478"/>
          <ac:graphicFrameMkLst>
            <pc:docMk/>
            <pc:sldMk cId="2033686890" sldId="256"/>
            <ac:graphicFrameMk id="13" creationId="{FE45A84F-60DF-415C-95BF-D4782ECD2B38}"/>
          </ac:graphicFrameMkLst>
        </pc:graphicFrameChg>
        <pc:graphicFrameChg chg="del">
          <ac:chgData name="Elise Rethoré" userId="f65c9f1c-35d9-4847-9bbd-f3acc407dc6d" providerId="ADAL" clId="{0ABFDB3B-4FB6-4810-AA4F-F72F4EB53B67}" dt="2021-05-31T17:59:56.709" v="0" actId="478"/>
          <ac:graphicFrameMkLst>
            <pc:docMk/>
            <pc:sldMk cId="2033686890" sldId="256"/>
            <ac:graphicFrameMk id="14" creationId="{7D938420-3EAE-46FF-9230-138A155137CF}"/>
          </ac:graphicFrameMkLst>
        </pc:graphicFrameChg>
        <pc:graphicFrameChg chg="del">
          <ac:chgData name="Elise Rethoré" userId="f65c9f1c-35d9-4847-9bbd-f3acc407dc6d" providerId="ADAL" clId="{0ABFDB3B-4FB6-4810-AA4F-F72F4EB53B67}" dt="2021-05-31T17:59:56.709" v="0" actId="478"/>
          <ac:graphicFrameMkLst>
            <pc:docMk/>
            <pc:sldMk cId="2033686890" sldId="256"/>
            <ac:graphicFrameMk id="15" creationId="{8C96B672-B880-4809-A417-1680D1558214}"/>
          </ac:graphicFrameMkLst>
        </pc:graphicFrameChg>
        <pc:picChg chg="add mod">
          <ac:chgData name="Elise Rethoré" userId="f65c9f1c-35d9-4847-9bbd-f3acc407dc6d" providerId="ADAL" clId="{0ABFDB3B-4FB6-4810-AA4F-F72F4EB53B67}" dt="2021-05-31T18:01:04.079" v="8" actId="1076"/>
          <ac:picMkLst>
            <pc:docMk/>
            <pc:sldMk cId="2033686890" sldId="256"/>
            <ac:picMk id="3" creationId="{ABD4B19E-E8AB-49A3-80B9-0D1FC8E82CBC}"/>
          </ac:picMkLst>
        </pc:picChg>
        <pc:picChg chg="add mod">
          <ac:chgData name="Elise Rethoré" userId="f65c9f1c-35d9-4847-9bbd-f3acc407dc6d" providerId="ADAL" clId="{0ABFDB3B-4FB6-4810-AA4F-F72F4EB53B67}" dt="2021-05-31T18:01:02.231" v="7" actId="1076"/>
          <ac:picMkLst>
            <pc:docMk/>
            <pc:sldMk cId="2033686890" sldId="256"/>
            <ac:picMk id="5" creationId="{AF0BAF1F-3487-4C60-81B6-76B4ADD57065}"/>
          </ac:picMkLst>
        </pc:picChg>
      </pc:sldChg>
    </pc:docChg>
  </pc:docChgLst>
  <pc:docChgLst>
    <pc:chgData name="Elise Rethoré" userId="f65c9f1c-35d9-4847-9bbd-f3acc407dc6d" providerId="ADAL" clId="{2D42CD4E-F08C-46F2-83F7-FE7B05C0B274}"/>
    <pc:docChg chg="undo custSel modSld">
      <pc:chgData name="Elise Rethoré" userId="f65c9f1c-35d9-4847-9bbd-f3acc407dc6d" providerId="ADAL" clId="{2D42CD4E-F08C-46F2-83F7-FE7B05C0B274}" dt="2021-07-09T09:30:45.811" v="111" actId="20577"/>
      <pc:docMkLst>
        <pc:docMk/>
      </pc:docMkLst>
      <pc:sldChg chg="addSp delSp modSp mod">
        <pc:chgData name="Elise Rethoré" userId="f65c9f1c-35d9-4847-9bbd-f3acc407dc6d" providerId="ADAL" clId="{2D42CD4E-F08C-46F2-83F7-FE7B05C0B274}" dt="2021-07-09T09:30:45.811" v="111" actId="20577"/>
        <pc:sldMkLst>
          <pc:docMk/>
          <pc:sldMk cId="2033686890" sldId="256"/>
        </pc:sldMkLst>
        <pc:spChg chg="add mod">
          <ac:chgData name="Elise Rethoré" userId="f65c9f1c-35d9-4847-9bbd-f3acc407dc6d" providerId="ADAL" clId="{2D42CD4E-F08C-46F2-83F7-FE7B05C0B274}" dt="2021-07-09T09:30:32.662" v="108" actId="122"/>
          <ac:spMkLst>
            <pc:docMk/>
            <pc:sldMk cId="2033686890" sldId="256"/>
            <ac:spMk id="2" creationId="{F6C90612-54BE-4E73-AB59-B9021C86169D}"/>
          </ac:spMkLst>
        </pc:spChg>
        <pc:spChg chg="add del mod topLvl">
          <ac:chgData name="Elise Rethoré" userId="f65c9f1c-35d9-4847-9bbd-f3acc407dc6d" providerId="ADAL" clId="{2D42CD4E-F08C-46F2-83F7-FE7B05C0B274}" dt="2021-07-09T09:21:02.490" v="90" actId="478"/>
          <ac:spMkLst>
            <pc:docMk/>
            <pc:sldMk cId="2033686890" sldId="256"/>
            <ac:spMk id="4" creationId="{1C32683C-1CD1-4216-825E-388C07B34FDB}"/>
          </ac:spMkLst>
        </pc:spChg>
        <pc:spChg chg="add mod">
          <ac:chgData name="Elise Rethoré" userId="f65c9f1c-35d9-4847-9bbd-f3acc407dc6d" providerId="ADAL" clId="{2D42CD4E-F08C-46F2-83F7-FE7B05C0B274}" dt="2021-07-09T09:30:35.134" v="109" actId="122"/>
          <ac:spMkLst>
            <pc:docMk/>
            <pc:sldMk cId="2033686890" sldId="256"/>
            <ac:spMk id="10" creationId="{7DDEBE87-E9A0-4C3C-9697-4706A1285E9F}"/>
          </ac:spMkLst>
        </pc:spChg>
        <pc:spChg chg="mod">
          <ac:chgData name="Elise Rethoré" userId="f65c9f1c-35d9-4847-9bbd-f3acc407dc6d" providerId="ADAL" clId="{2D42CD4E-F08C-46F2-83F7-FE7B05C0B274}" dt="2021-07-09T09:30:45.811" v="111" actId="20577"/>
          <ac:spMkLst>
            <pc:docMk/>
            <pc:sldMk cId="2033686890" sldId="256"/>
            <ac:spMk id="24" creationId="{A40B046E-4AB7-4912-8BA8-C11A048085D6}"/>
          </ac:spMkLst>
        </pc:spChg>
        <pc:grpChg chg="add del mod">
          <ac:chgData name="Elise Rethoré" userId="f65c9f1c-35d9-4847-9bbd-f3acc407dc6d" providerId="ADAL" clId="{2D42CD4E-F08C-46F2-83F7-FE7B05C0B274}" dt="2021-07-09T09:21:02.490" v="90" actId="478"/>
          <ac:grpSpMkLst>
            <pc:docMk/>
            <pc:sldMk cId="2033686890" sldId="256"/>
            <ac:grpSpMk id="6" creationId="{F6143DD0-0D98-44F2-A4E8-6A19156A2307}"/>
          </ac:grpSpMkLst>
        </pc:grpChg>
        <pc:picChg chg="mod topLvl">
          <ac:chgData name="Elise Rethoré" userId="f65c9f1c-35d9-4847-9bbd-f3acc407dc6d" providerId="ADAL" clId="{2D42CD4E-F08C-46F2-83F7-FE7B05C0B274}" dt="2021-07-09T09:21:02.490" v="90" actId="478"/>
          <ac:picMkLst>
            <pc:docMk/>
            <pc:sldMk cId="2033686890" sldId="256"/>
            <ac:picMk id="3" creationId="{ABD4B19E-E8AB-49A3-80B9-0D1FC8E82CB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DDBA-5C20-4229-9AB0-9BE273D9F56A}" type="datetimeFigureOut">
              <a:rPr lang="fr-FR" smtClean="0"/>
              <a:t>13/07/2021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9CF8A-B819-4848-87CE-06B5B4A5286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1579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DDBA-5C20-4229-9AB0-9BE273D9F56A}" type="datetimeFigureOut">
              <a:rPr lang="fr-FR" smtClean="0"/>
              <a:t>13/07/2021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9CF8A-B819-4848-87CE-06B5B4A5286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1793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DDBA-5C20-4229-9AB0-9BE273D9F56A}" type="datetimeFigureOut">
              <a:rPr lang="fr-FR" smtClean="0"/>
              <a:t>13/07/2021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9CF8A-B819-4848-87CE-06B5B4A5286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170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DDBA-5C20-4229-9AB0-9BE273D9F56A}" type="datetimeFigureOut">
              <a:rPr lang="fr-FR" smtClean="0"/>
              <a:t>13/07/2021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9CF8A-B819-4848-87CE-06B5B4A5286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1525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DDBA-5C20-4229-9AB0-9BE273D9F56A}" type="datetimeFigureOut">
              <a:rPr lang="fr-FR" smtClean="0"/>
              <a:t>13/07/2021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9CF8A-B819-4848-87CE-06B5B4A5286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4637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DDBA-5C20-4229-9AB0-9BE273D9F56A}" type="datetimeFigureOut">
              <a:rPr lang="fr-FR" smtClean="0"/>
              <a:t>13/07/2021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9CF8A-B819-4848-87CE-06B5B4A5286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0511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DDBA-5C20-4229-9AB0-9BE273D9F56A}" type="datetimeFigureOut">
              <a:rPr lang="fr-FR" smtClean="0"/>
              <a:t>13/07/2021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9CF8A-B819-4848-87CE-06B5B4A5286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2258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DDBA-5C20-4229-9AB0-9BE273D9F56A}" type="datetimeFigureOut">
              <a:rPr lang="fr-FR" smtClean="0"/>
              <a:t>13/07/2021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9CF8A-B819-4848-87CE-06B5B4A5286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8445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DDBA-5C20-4229-9AB0-9BE273D9F56A}" type="datetimeFigureOut">
              <a:rPr lang="fr-FR" smtClean="0"/>
              <a:t>13/07/2021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9CF8A-B819-4848-87CE-06B5B4A5286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4537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DDBA-5C20-4229-9AB0-9BE273D9F56A}" type="datetimeFigureOut">
              <a:rPr lang="fr-FR" smtClean="0"/>
              <a:t>13/07/2021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9CF8A-B819-4848-87CE-06B5B4A5286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1170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EDDBA-5C20-4229-9AB0-9BE273D9F56A}" type="datetimeFigureOut">
              <a:rPr lang="fr-FR" smtClean="0"/>
              <a:t>13/07/2021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9CF8A-B819-4848-87CE-06B5B4A5286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0707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EDDBA-5C20-4229-9AB0-9BE273D9F56A}" type="datetimeFigureOut">
              <a:rPr lang="fr-FR" smtClean="0"/>
              <a:t>13/07/2021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9CF8A-B819-4848-87CE-06B5B4A5286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0736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"/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ZoneTexte 20">
            <a:extLst>
              <a:ext uri="{FF2B5EF4-FFF2-40B4-BE49-F238E27FC236}">
                <a16:creationId xmlns:a16="http://schemas.microsoft.com/office/drawing/2014/main" id="{5C348DB8-5194-42FE-A282-6D4A8367A7BB}"/>
              </a:ext>
            </a:extLst>
          </p:cNvPr>
          <p:cNvSpPr txBox="1"/>
          <p:nvPr/>
        </p:nvSpPr>
        <p:spPr>
          <a:xfrm>
            <a:off x="3967633" y="243828"/>
            <a:ext cx="21600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B69F7CAA-A347-4A97-8307-4148D33B12AC}"/>
              </a:ext>
            </a:extLst>
          </p:cNvPr>
          <p:cNvSpPr txBox="1"/>
          <p:nvPr/>
        </p:nvSpPr>
        <p:spPr>
          <a:xfrm>
            <a:off x="103776" y="243828"/>
            <a:ext cx="21600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A40B046E-4AB7-4912-8BA8-C11A048085D6}"/>
              </a:ext>
            </a:extLst>
          </p:cNvPr>
          <p:cNvSpPr txBox="1"/>
          <p:nvPr/>
        </p:nvSpPr>
        <p:spPr>
          <a:xfrm>
            <a:off x="103776" y="3711818"/>
            <a:ext cx="73935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b="1" dirty="0" err="1"/>
              <a:t>Supplemental</a:t>
            </a:r>
            <a:r>
              <a:rPr lang="fr-FR" sz="1200" b="1" dirty="0"/>
              <a:t> Figure S2: Influence of K </a:t>
            </a:r>
            <a:r>
              <a:rPr lang="fr-FR" sz="1200" b="1" dirty="0" err="1"/>
              <a:t>deficiency</a:t>
            </a:r>
            <a:r>
              <a:rPr lang="fr-FR" sz="1200" b="1" dirty="0"/>
              <a:t> on the expression of </a:t>
            </a:r>
            <a:r>
              <a:rPr lang="fr-FR" sz="1200" b="1" dirty="0" err="1"/>
              <a:t>cysteine</a:t>
            </a:r>
            <a:r>
              <a:rPr lang="fr-FR" sz="1200" b="1" dirty="0"/>
              <a:t> synthase in </a:t>
            </a:r>
            <a:r>
              <a:rPr lang="fr-FR" sz="1200" b="1" dirty="0" err="1"/>
              <a:t>rapeseed</a:t>
            </a:r>
            <a:r>
              <a:rPr lang="fr-FR" sz="1200" b="1" dirty="0"/>
              <a:t> plants. </a:t>
            </a:r>
            <a:r>
              <a:rPr lang="fr-FR" sz="1200" dirty="0"/>
              <a:t>(A) Relative expression of </a:t>
            </a:r>
            <a:r>
              <a:rPr lang="fr-FR" sz="1200" i="1" dirty="0" err="1"/>
              <a:t>BnaOASTL</a:t>
            </a:r>
            <a:r>
              <a:rPr lang="fr-FR" sz="1200" dirty="0"/>
              <a:t> in </a:t>
            </a:r>
            <a:r>
              <a:rPr lang="fr-FR" sz="1200" dirty="0" err="1"/>
              <a:t>roots</a:t>
            </a:r>
            <a:r>
              <a:rPr lang="fr-FR" sz="1200" dirty="0"/>
              <a:t> and (B) Relative expression of </a:t>
            </a:r>
            <a:r>
              <a:rPr lang="fr-FR" sz="1200" i="1" dirty="0" err="1"/>
              <a:t>BnaOASTL</a:t>
            </a:r>
            <a:r>
              <a:rPr lang="fr-FR" sz="1200" dirty="0"/>
              <a:t> in shoots. </a:t>
            </a:r>
            <a:r>
              <a:rPr lang="en-US" sz="1200" dirty="0"/>
              <a:t>Plants were grown in hydroponic culture under either –K  (0 mM) or +K (2 mM). Roots and shoots were harvested after 7 days or 14 days of K deprivation. Bars indicate mean ± SEM (n=6). Asterisks denote the significance level of the difference according to t-test (*: p&lt;0.05; **: p&lt;0.01 and ***: p&lt; 0.001, n = 6). Ns denotes non-significant differences.</a:t>
            </a:r>
            <a:endParaRPr lang="en-US" sz="1200" dirty="0">
              <a:highlight>
                <a:srgbClr val="FFFF00"/>
              </a:highlight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F0BAF1F-3487-4C60-81B6-76B4ADD570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54" y="443883"/>
            <a:ext cx="3142488" cy="2514600"/>
          </a:xfrm>
          <a:prstGeom prst="rect">
            <a:avLst/>
          </a:prstGeom>
        </p:spPr>
      </p:pic>
      <p:sp>
        <p:nvSpPr>
          <p:cNvPr id="2" name="ZoneTexte 1">
            <a:extLst>
              <a:ext uri="{FF2B5EF4-FFF2-40B4-BE49-F238E27FC236}">
                <a16:creationId xmlns:a16="http://schemas.microsoft.com/office/drawing/2014/main" id="{F6C90612-54BE-4E73-AB59-B9021C86169D}"/>
              </a:ext>
            </a:extLst>
          </p:cNvPr>
          <p:cNvSpPr txBox="1"/>
          <p:nvPr/>
        </p:nvSpPr>
        <p:spPr>
          <a:xfrm rot="16200000">
            <a:off x="-267763" y="1404338"/>
            <a:ext cx="2115613" cy="43088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400" b="1" dirty="0">
                <a:latin typeface="Arial" panose="020B0604020202020204" pitchFamily="34" charset="0"/>
                <a:cs typeface="Arial" panose="020B0604020202020204" pitchFamily="34" charset="0"/>
              </a:rPr>
              <a:t>Relative expression of </a:t>
            </a:r>
            <a:r>
              <a:rPr lang="fr-FR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BnaOASTL</a:t>
            </a:r>
            <a:r>
              <a:rPr lang="fr-FR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b="1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fr-FR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roots</a:t>
            </a:r>
            <a:endParaRPr lang="fr-F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ABD4B19E-E8AB-49A3-80B9-0D1FC8E82C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3283" y="443883"/>
            <a:ext cx="3136392" cy="2511552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7DDEBE87-E9A0-4C3C-9697-4706A1285E9F}"/>
              </a:ext>
            </a:extLst>
          </p:cNvPr>
          <p:cNvSpPr txBox="1"/>
          <p:nvPr/>
        </p:nvSpPr>
        <p:spPr>
          <a:xfrm rot="16200000">
            <a:off x="3694637" y="1400459"/>
            <a:ext cx="2115613" cy="43088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1400" b="1" dirty="0">
                <a:latin typeface="Arial" panose="020B0604020202020204" pitchFamily="34" charset="0"/>
                <a:cs typeface="Arial" panose="020B0604020202020204" pitchFamily="34" charset="0"/>
              </a:rPr>
              <a:t>Relative expression of </a:t>
            </a:r>
            <a:r>
              <a:rPr lang="fr-FR" sz="1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BnaOASTL</a:t>
            </a:r>
            <a:r>
              <a:rPr lang="fr-FR" sz="1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1400" b="1" dirty="0">
                <a:latin typeface="Arial" panose="020B0604020202020204" pitchFamily="34" charset="0"/>
                <a:cs typeface="Arial" panose="020B0604020202020204" pitchFamily="34" charset="0"/>
              </a:rPr>
              <a:t>in shoots</a:t>
            </a:r>
          </a:p>
        </p:txBody>
      </p:sp>
    </p:spTree>
    <p:extLst>
      <p:ext uri="{BB962C8B-B14F-4D97-AF65-F5344CB8AC3E}">
        <p14:creationId xmlns:p14="http://schemas.microsoft.com/office/powerpoint/2010/main" val="203368689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6AE80E27135A4BA8F9E6B2AD708B3A" ma:contentTypeVersion="13" ma:contentTypeDescription="Crée un document." ma:contentTypeScope="" ma:versionID="b3ebf170835009f17519cef35638747c">
  <xsd:schema xmlns:xsd="http://www.w3.org/2001/XMLSchema" xmlns:xs="http://www.w3.org/2001/XMLSchema" xmlns:p="http://schemas.microsoft.com/office/2006/metadata/properties" xmlns:ns3="b4af96d6-c03c-4a6d-94d7-412b197c208f" xmlns:ns4="b9ddb492-ea5f-4629-a94f-084b63801291" targetNamespace="http://schemas.microsoft.com/office/2006/metadata/properties" ma:root="true" ma:fieldsID="0b303cd830b700ccf8df056906707d88" ns3:_="" ns4:_="">
    <xsd:import namespace="b4af96d6-c03c-4a6d-94d7-412b197c208f"/>
    <xsd:import namespace="b9ddb492-ea5f-4629-a94f-084b6380129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f96d6-c03c-4a6d-94d7-412b197c20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ddb492-ea5f-4629-a94f-084b6380129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E33CF8-B2FA-4EA5-A1DD-43A2189D8F6D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b4af96d6-c03c-4a6d-94d7-412b197c208f"/>
    <ds:schemaRef ds:uri="http://schemas.microsoft.com/office/infopath/2007/PartnerControls"/>
    <ds:schemaRef ds:uri="http://purl.org/dc/dcmitype/"/>
    <ds:schemaRef ds:uri="b9ddb492-ea5f-4629-a94f-084b63801291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295D69E5-7E7E-4A67-9F82-1CE58184F3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6FFEDA4-F0BC-45EB-997C-0EB95BE471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af96d6-c03c-4a6d-94d7-412b197c208f"/>
    <ds:schemaRef ds:uri="b9ddb492-ea5f-4629-a94f-084b638012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133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Elise Rethoré</dc:creator>
  <cp:lastModifiedBy>Isobel Crouch</cp:lastModifiedBy>
  <cp:revision>3</cp:revision>
  <dcterms:created xsi:type="dcterms:W3CDTF">2021-03-10T11:07:15Z</dcterms:created>
  <dcterms:modified xsi:type="dcterms:W3CDTF">2021-07-13T15:31:27Z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0x010100046AE80E27135A4BA8F9E6B2AD708B3A</vt:lpwstr>
  </property>
</Properties>
</file>