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2" r:id="rId2"/>
  </p:sldIdLst>
  <p:sldSz cx="7562850" cy="10442575"/>
  <p:notesSz cx="6858000" cy="9144000"/>
  <p:defaultTextStyle>
    <a:defPPr>
      <a:defRPr lang="fr-FR"/>
    </a:defPPr>
    <a:lvl1pPr marL="0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91033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82066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73098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64131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55164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46197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37230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28262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5" autoAdjust="0"/>
    <p:restoredTop sz="94660"/>
  </p:normalViewPr>
  <p:slideViewPr>
    <p:cSldViewPr snapToGrid="0">
      <p:cViewPr varScale="1">
        <p:scale>
          <a:sx n="83" d="100"/>
          <a:sy n="83" d="100"/>
        </p:scale>
        <p:origin x="3608" y="208"/>
      </p:cViewPr>
      <p:guideLst>
        <p:guide orient="horz" pos="3289"/>
        <p:guide pos="238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A4A8D-7E72-9743-869F-8EC6D58BF699}" type="datetimeFigureOut">
              <a:rPr lang="fr-FR" smtClean="0"/>
              <a:t>16/03/2021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87575" y="685800"/>
            <a:ext cx="24828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68F02-52FA-C444-B468-2CB1489E76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912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09005"/>
            <a:ext cx="6428423" cy="3635564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484770"/>
            <a:ext cx="5672138" cy="2521204"/>
          </a:xfrm>
        </p:spPr>
        <p:txBody>
          <a:bodyPr/>
          <a:lstStyle>
            <a:lvl1pPr marL="0" indent="0" algn="ctr">
              <a:buNone/>
              <a:defRPr sz="1900"/>
            </a:lvl1pPr>
            <a:lvl2pPr marL="368275" indent="0" algn="ctr">
              <a:buNone/>
              <a:defRPr sz="1600"/>
            </a:lvl2pPr>
            <a:lvl3pPr marL="736549" indent="0" algn="ctr">
              <a:buNone/>
              <a:defRPr sz="1400"/>
            </a:lvl3pPr>
            <a:lvl4pPr marL="1104824" indent="0" algn="ctr">
              <a:buNone/>
              <a:defRPr sz="1300"/>
            </a:lvl4pPr>
            <a:lvl5pPr marL="1473098" indent="0" algn="ctr">
              <a:buNone/>
              <a:defRPr sz="1300"/>
            </a:lvl5pPr>
            <a:lvl6pPr marL="1841373" indent="0" algn="ctr">
              <a:buNone/>
              <a:defRPr sz="1300"/>
            </a:lvl6pPr>
            <a:lvl7pPr marL="2209648" indent="0" algn="ctr">
              <a:buNone/>
              <a:defRPr sz="1300"/>
            </a:lvl7pPr>
            <a:lvl8pPr marL="2577922" indent="0" algn="ctr">
              <a:buNone/>
              <a:defRPr sz="1300"/>
            </a:lvl8pPr>
            <a:lvl9pPr marL="2946197" indent="0" algn="ctr">
              <a:buNone/>
              <a:defRPr sz="13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47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129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55971"/>
            <a:ext cx="1630739" cy="88496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7" y="555971"/>
            <a:ext cx="4797683" cy="88496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11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6818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8" y="2603395"/>
            <a:ext cx="6522958" cy="434382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8" y="6988309"/>
            <a:ext cx="6522958" cy="2284313"/>
          </a:xfrm>
        </p:spPr>
        <p:txBody>
          <a:bodyPr/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3682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65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0482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7309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4137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0964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57792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4619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674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7" y="2779852"/>
            <a:ext cx="3214211" cy="662571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779852"/>
            <a:ext cx="3214211" cy="662571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581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2" y="555973"/>
            <a:ext cx="6522958" cy="201841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559883"/>
            <a:ext cx="3199440" cy="125455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814441"/>
            <a:ext cx="3199440" cy="561046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4" y="2559883"/>
            <a:ext cx="3215196" cy="125455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4" y="3814441"/>
            <a:ext cx="3215196" cy="561046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68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72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570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96172"/>
            <a:ext cx="2439217" cy="2436601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7" y="1503541"/>
            <a:ext cx="3828693" cy="7420997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132773"/>
            <a:ext cx="2439217" cy="5803848"/>
          </a:xfrm>
        </p:spPr>
        <p:txBody>
          <a:bodyPr/>
          <a:lstStyle>
            <a:lvl1pPr marL="0" indent="0">
              <a:buNone/>
              <a:defRPr sz="1300"/>
            </a:lvl1pPr>
            <a:lvl2pPr marL="368275" indent="0">
              <a:buNone/>
              <a:defRPr sz="1100"/>
            </a:lvl2pPr>
            <a:lvl3pPr marL="736549" indent="0">
              <a:buNone/>
              <a:defRPr sz="1000"/>
            </a:lvl3pPr>
            <a:lvl4pPr marL="1104824" indent="0">
              <a:buNone/>
              <a:defRPr sz="800"/>
            </a:lvl4pPr>
            <a:lvl5pPr marL="1473098" indent="0">
              <a:buNone/>
              <a:defRPr sz="800"/>
            </a:lvl5pPr>
            <a:lvl6pPr marL="1841373" indent="0">
              <a:buNone/>
              <a:defRPr sz="800"/>
            </a:lvl6pPr>
            <a:lvl7pPr marL="2209648" indent="0">
              <a:buNone/>
              <a:defRPr sz="800"/>
            </a:lvl7pPr>
            <a:lvl8pPr marL="2577922" indent="0">
              <a:buNone/>
              <a:defRPr sz="800"/>
            </a:lvl8pPr>
            <a:lvl9pPr marL="2946197" indent="0">
              <a:buNone/>
              <a:defRPr sz="8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0901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96172"/>
            <a:ext cx="2439217" cy="2436601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7" y="1503541"/>
            <a:ext cx="3828693" cy="7420997"/>
          </a:xfrm>
        </p:spPr>
        <p:txBody>
          <a:bodyPr anchor="t"/>
          <a:lstStyle>
            <a:lvl1pPr marL="0" indent="0">
              <a:buNone/>
              <a:defRPr sz="2600"/>
            </a:lvl1pPr>
            <a:lvl2pPr marL="368275" indent="0">
              <a:buNone/>
              <a:defRPr sz="2300"/>
            </a:lvl2pPr>
            <a:lvl3pPr marL="736549" indent="0">
              <a:buNone/>
              <a:defRPr sz="1900"/>
            </a:lvl3pPr>
            <a:lvl4pPr marL="1104824" indent="0">
              <a:buNone/>
              <a:defRPr sz="1600"/>
            </a:lvl4pPr>
            <a:lvl5pPr marL="1473098" indent="0">
              <a:buNone/>
              <a:defRPr sz="1600"/>
            </a:lvl5pPr>
            <a:lvl6pPr marL="1841373" indent="0">
              <a:buNone/>
              <a:defRPr sz="1600"/>
            </a:lvl6pPr>
            <a:lvl7pPr marL="2209648" indent="0">
              <a:buNone/>
              <a:defRPr sz="1600"/>
            </a:lvl7pPr>
            <a:lvl8pPr marL="2577922" indent="0">
              <a:buNone/>
              <a:defRPr sz="1600"/>
            </a:lvl8pPr>
            <a:lvl9pPr marL="2946197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132773"/>
            <a:ext cx="2439217" cy="5803848"/>
          </a:xfrm>
        </p:spPr>
        <p:txBody>
          <a:bodyPr/>
          <a:lstStyle>
            <a:lvl1pPr marL="0" indent="0">
              <a:buNone/>
              <a:defRPr sz="1300"/>
            </a:lvl1pPr>
            <a:lvl2pPr marL="368275" indent="0">
              <a:buNone/>
              <a:defRPr sz="1100"/>
            </a:lvl2pPr>
            <a:lvl3pPr marL="736549" indent="0">
              <a:buNone/>
              <a:defRPr sz="1000"/>
            </a:lvl3pPr>
            <a:lvl4pPr marL="1104824" indent="0">
              <a:buNone/>
              <a:defRPr sz="800"/>
            </a:lvl4pPr>
            <a:lvl5pPr marL="1473098" indent="0">
              <a:buNone/>
              <a:defRPr sz="800"/>
            </a:lvl5pPr>
            <a:lvl6pPr marL="1841373" indent="0">
              <a:buNone/>
              <a:defRPr sz="800"/>
            </a:lvl6pPr>
            <a:lvl7pPr marL="2209648" indent="0">
              <a:buNone/>
              <a:defRPr sz="800"/>
            </a:lvl7pPr>
            <a:lvl8pPr marL="2577922" indent="0">
              <a:buNone/>
              <a:defRPr sz="800"/>
            </a:lvl8pPr>
            <a:lvl9pPr marL="2946197" indent="0">
              <a:buNone/>
              <a:defRPr sz="8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283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7" y="555973"/>
            <a:ext cx="6522958" cy="2018415"/>
          </a:xfrm>
          <a:prstGeom prst="rect">
            <a:avLst/>
          </a:prstGeom>
        </p:spPr>
        <p:txBody>
          <a:bodyPr vert="horz" lIns="98207" tIns="49103" rIns="98207" bIns="49103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7" y="2779852"/>
            <a:ext cx="6522958" cy="6625718"/>
          </a:xfrm>
          <a:prstGeom prst="rect">
            <a:avLst/>
          </a:prstGeom>
        </p:spPr>
        <p:txBody>
          <a:bodyPr vert="horz" lIns="98207" tIns="49103" rIns="98207" bIns="49103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7" y="9678723"/>
            <a:ext cx="1701641" cy="555971"/>
          </a:xfrm>
          <a:prstGeom prst="rect">
            <a:avLst/>
          </a:prstGeom>
        </p:spPr>
        <p:txBody>
          <a:bodyPr vert="horz" lIns="98207" tIns="49103" rIns="98207" bIns="49103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5" y="9678723"/>
            <a:ext cx="2552462" cy="555971"/>
          </a:xfrm>
          <a:prstGeom prst="rect">
            <a:avLst/>
          </a:prstGeom>
        </p:spPr>
        <p:txBody>
          <a:bodyPr vert="horz" lIns="98207" tIns="49103" rIns="98207" bIns="49103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678723"/>
            <a:ext cx="1701641" cy="555971"/>
          </a:xfrm>
          <a:prstGeom prst="rect">
            <a:avLst/>
          </a:prstGeom>
        </p:spPr>
        <p:txBody>
          <a:bodyPr vert="horz" lIns="98207" tIns="49103" rIns="98207" bIns="49103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99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6549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4137" indent="-184137" algn="l" defTabSz="736549" rtl="0" eaLnBrk="1" latinLnBrk="0" hangingPunct="1">
        <a:lnSpc>
          <a:spcPct val="90000"/>
        </a:lnSpc>
        <a:spcBef>
          <a:spcPts val="806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2412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20687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8961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236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025510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393785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060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30334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8275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6549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4824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09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373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64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7922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197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>
            <a:extLst>
              <a:ext uri="{FF2B5EF4-FFF2-40B4-BE49-F238E27FC236}">
                <a16:creationId xmlns:a16="http://schemas.microsoft.com/office/drawing/2014/main" id="{AA03F24D-712D-1C47-B50F-794FEF9A9F50}"/>
              </a:ext>
            </a:extLst>
          </p:cNvPr>
          <p:cNvSpPr txBox="1"/>
          <p:nvPr/>
        </p:nvSpPr>
        <p:spPr>
          <a:xfrm>
            <a:off x="2510468" y="9983715"/>
            <a:ext cx="254191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Supplementary</a:t>
            </a:r>
            <a:r>
              <a:rPr lang="fr-FR" dirty="0"/>
              <a:t> Figure 3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D56C4DE-6C0F-4449-9B06-99F6B0BE794B}"/>
              </a:ext>
            </a:extLst>
          </p:cNvPr>
          <p:cNvGrpSpPr/>
          <p:nvPr/>
        </p:nvGrpSpPr>
        <p:grpSpPr>
          <a:xfrm>
            <a:off x="260659" y="110565"/>
            <a:ext cx="7157085" cy="9790027"/>
            <a:chOff x="260659" y="110565"/>
            <a:chExt cx="7157085" cy="9790027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167D4B14-555A-6A4E-9918-C9E56377B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659" y="5830877"/>
              <a:ext cx="7157085" cy="406971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6501817-F276-FC48-9C12-387DA9693980}"/>
                </a:ext>
              </a:extLst>
            </p:cNvPr>
            <p:cNvSpPr/>
            <p:nvPr/>
          </p:nvSpPr>
          <p:spPr>
            <a:xfrm>
              <a:off x="510270" y="410316"/>
              <a:ext cx="3401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000" b="1" dirty="0"/>
                <a:t>A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D05CE72-CCAE-D844-9CE1-1F8D118898A2}"/>
                </a:ext>
              </a:extLst>
            </p:cNvPr>
            <p:cNvSpPr/>
            <p:nvPr/>
          </p:nvSpPr>
          <p:spPr>
            <a:xfrm>
              <a:off x="510270" y="5901410"/>
              <a:ext cx="3401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000" b="1" dirty="0"/>
                <a:t>B</a:t>
              </a:r>
            </a:p>
          </p:txBody>
        </p:sp>
        <p:sp>
          <p:nvSpPr>
            <p:cNvPr id="10" name="Parenthèse ouvrante 9">
              <a:extLst>
                <a:ext uri="{FF2B5EF4-FFF2-40B4-BE49-F238E27FC236}">
                  <a16:creationId xmlns:a16="http://schemas.microsoft.com/office/drawing/2014/main" id="{29091AA4-D87B-8642-9A81-0C1C0E55B14E}"/>
                </a:ext>
              </a:extLst>
            </p:cNvPr>
            <p:cNvSpPr/>
            <p:nvPr/>
          </p:nvSpPr>
          <p:spPr>
            <a:xfrm rot="5400000">
              <a:off x="2827451" y="6898819"/>
              <a:ext cx="67775" cy="566907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Parenthèse ouvrante 10">
              <a:extLst>
                <a:ext uri="{FF2B5EF4-FFF2-40B4-BE49-F238E27FC236}">
                  <a16:creationId xmlns:a16="http://schemas.microsoft.com/office/drawing/2014/main" id="{6A6CBF73-A1B5-EE41-8626-DE66B7BF0865}"/>
                </a:ext>
              </a:extLst>
            </p:cNvPr>
            <p:cNvSpPr/>
            <p:nvPr/>
          </p:nvSpPr>
          <p:spPr>
            <a:xfrm rot="5400000">
              <a:off x="3856946" y="6707477"/>
              <a:ext cx="67775" cy="566907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Parenthèse ouvrante 11">
              <a:extLst>
                <a:ext uri="{FF2B5EF4-FFF2-40B4-BE49-F238E27FC236}">
                  <a16:creationId xmlns:a16="http://schemas.microsoft.com/office/drawing/2014/main" id="{86847DB5-056B-D048-ABD1-9710F5777F76}"/>
                </a:ext>
              </a:extLst>
            </p:cNvPr>
            <p:cNvSpPr/>
            <p:nvPr/>
          </p:nvSpPr>
          <p:spPr>
            <a:xfrm rot="5400000">
              <a:off x="4531875" y="6707477"/>
              <a:ext cx="67775" cy="566907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Parenthèse ouvrante 12">
              <a:extLst>
                <a:ext uri="{FF2B5EF4-FFF2-40B4-BE49-F238E27FC236}">
                  <a16:creationId xmlns:a16="http://schemas.microsoft.com/office/drawing/2014/main" id="{C0EF35E3-6101-9A4F-92FB-B2B2AB660835}"/>
                </a:ext>
              </a:extLst>
            </p:cNvPr>
            <p:cNvSpPr/>
            <p:nvPr/>
          </p:nvSpPr>
          <p:spPr>
            <a:xfrm rot="5400000">
              <a:off x="5889457" y="6399671"/>
              <a:ext cx="67776" cy="1182522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Parenthèse ouvrante 14">
              <a:extLst>
                <a:ext uri="{FF2B5EF4-FFF2-40B4-BE49-F238E27FC236}">
                  <a16:creationId xmlns:a16="http://schemas.microsoft.com/office/drawing/2014/main" id="{43380629-808D-A64F-9BB3-AA5AEBB9F664}"/>
                </a:ext>
              </a:extLst>
            </p:cNvPr>
            <p:cNvSpPr/>
            <p:nvPr/>
          </p:nvSpPr>
          <p:spPr>
            <a:xfrm rot="5400000">
              <a:off x="6923267" y="6707477"/>
              <a:ext cx="67775" cy="566907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1E483214-ABF6-B44C-B345-DBBC4F359B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713" y="110565"/>
              <a:ext cx="6698615" cy="56033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52749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8918</TotalTime>
  <Words>5</Words>
  <Application>Microsoft Macintosh PowerPoint</Application>
  <PresentationFormat>Personnalisé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lslawinski</dc:creator>
  <cp:lastModifiedBy>Microsoft Office User</cp:lastModifiedBy>
  <cp:revision>214</cp:revision>
  <dcterms:created xsi:type="dcterms:W3CDTF">2017-10-25T13:27:09Z</dcterms:created>
  <dcterms:modified xsi:type="dcterms:W3CDTF">2021-03-16T15:25:42Z</dcterms:modified>
</cp:coreProperties>
</file>