
<file path=[Content_Types].xml><?xml version="1.0" encoding="utf-8"?>
<Types xmlns="http://schemas.openxmlformats.org/package/2006/content-types"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9" r:id="rId2"/>
  </p:sldIdLst>
  <p:sldSz cx="7562850" cy="10442575"/>
  <p:notesSz cx="6858000" cy="9144000"/>
  <p:defaultTextStyle>
    <a:defPPr>
      <a:defRPr lang="fr-FR"/>
    </a:defPPr>
    <a:lvl1pPr marL="0" algn="l" defTabSz="98206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91033" algn="l" defTabSz="98206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82066" algn="l" defTabSz="98206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73098" algn="l" defTabSz="98206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64131" algn="l" defTabSz="98206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455164" algn="l" defTabSz="98206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946197" algn="l" defTabSz="98206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437230" algn="l" defTabSz="98206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928262" algn="l" defTabSz="98206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9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85" autoAdjust="0"/>
    <p:restoredTop sz="94660"/>
  </p:normalViewPr>
  <p:slideViewPr>
    <p:cSldViewPr snapToGrid="0">
      <p:cViewPr varScale="1">
        <p:scale>
          <a:sx n="83" d="100"/>
          <a:sy n="83" d="100"/>
        </p:scale>
        <p:origin x="3608" y="208"/>
      </p:cViewPr>
      <p:guideLst>
        <p:guide orient="horz" pos="3289"/>
        <p:guide pos="2382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1A4A8D-7E72-9743-869F-8EC6D58BF699}" type="datetimeFigureOut">
              <a:rPr lang="fr-FR" smtClean="0"/>
              <a:t>16/03/2021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187575" y="685800"/>
            <a:ext cx="24828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768F02-52FA-C444-B468-2CB1489E76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0912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214" y="1709005"/>
            <a:ext cx="6428423" cy="3635564"/>
          </a:xfrm>
        </p:spPr>
        <p:txBody>
          <a:bodyPr anchor="b"/>
          <a:lstStyle>
            <a:lvl1pPr algn="ctr"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5356" y="5484770"/>
            <a:ext cx="5672138" cy="2521204"/>
          </a:xfrm>
        </p:spPr>
        <p:txBody>
          <a:bodyPr/>
          <a:lstStyle>
            <a:lvl1pPr marL="0" indent="0" algn="ctr">
              <a:buNone/>
              <a:defRPr sz="1900"/>
            </a:lvl1pPr>
            <a:lvl2pPr marL="368275" indent="0" algn="ctr">
              <a:buNone/>
              <a:defRPr sz="1600"/>
            </a:lvl2pPr>
            <a:lvl3pPr marL="736549" indent="0" algn="ctr">
              <a:buNone/>
              <a:defRPr sz="1400"/>
            </a:lvl3pPr>
            <a:lvl4pPr marL="1104824" indent="0" algn="ctr">
              <a:buNone/>
              <a:defRPr sz="1300"/>
            </a:lvl4pPr>
            <a:lvl5pPr marL="1473098" indent="0" algn="ctr">
              <a:buNone/>
              <a:defRPr sz="1300"/>
            </a:lvl5pPr>
            <a:lvl6pPr marL="1841373" indent="0" algn="ctr">
              <a:buNone/>
              <a:defRPr sz="1300"/>
            </a:lvl6pPr>
            <a:lvl7pPr marL="2209648" indent="0" algn="ctr">
              <a:buNone/>
              <a:defRPr sz="1300"/>
            </a:lvl7pPr>
            <a:lvl8pPr marL="2577922" indent="0" algn="ctr">
              <a:buNone/>
              <a:defRPr sz="1300"/>
            </a:lvl8pPr>
            <a:lvl9pPr marL="2946197" indent="0" algn="ctr">
              <a:buNone/>
              <a:defRPr sz="13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CD8A5-E5A5-4553-A39B-A62E2F6E6A81}" type="datetimeFigureOut">
              <a:rPr lang="fr-FR" smtClean="0"/>
              <a:pPr/>
              <a:t>16/03/2021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19ACA-7707-4D28-B57E-43E8A086F95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8477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CD8A5-E5A5-4553-A39B-A62E2F6E6A81}" type="datetimeFigureOut">
              <a:rPr lang="fr-FR" smtClean="0"/>
              <a:pPr/>
              <a:t>16/03/2021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19ACA-7707-4D28-B57E-43E8A086F95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3129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12165" y="555971"/>
            <a:ext cx="1630739" cy="884960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947" y="555971"/>
            <a:ext cx="4797683" cy="8849600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CD8A5-E5A5-4553-A39B-A62E2F6E6A81}" type="datetimeFigureOut">
              <a:rPr lang="fr-FR" smtClean="0"/>
              <a:pPr/>
              <a:t>16/03/2021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19ACA-7707-4D28-B57E-43E8A086F95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5117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CD8A5-E5A5-4553-A39B-A62E2F6E6A81}" type="datetimeFigureOut">
              <a:rPr lang="fr-FR" smtClean="0"/>
              <a:pPr/>
              <a:t>16/03/2021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19ACA-7707-4D28-B57E-43E8A086F95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6818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008" y="2603395"/>
            <a:ext cx="6522958" cy="434382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6008" y="6988309"/>
            <a:ext cx="6522958" cy="2284313"/>
          </a:xfrm>
        </p:spPr>
        <p:txBody>
          <a:bodyPr/>
          <a:lstStyle>
            <a:lvl1pPr marL="0" indent="0">
              <a:buNone/>
              <a:defRPr sz="1900">
                <a:solidFill>
                  <a:schemeClr val="tx1"/>
                </a:solidFill>
              </a:defRPr>
            </a:lvl1pPr>
            <a:lvl2pPr marL="3682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7365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10482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47309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84137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20964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57792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294619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CD8A5-E5A5-4553-A39B-A62E2F6E6A81}" type="datetimeFigureOut">
              <a:rPr lang="fr-FR" smtClean="0"/>
              <a:pPr/>
              <a:t>16/03/2021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19ACA-7707-4D28-B57E-43E8A086F95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6745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947" y="2779852"/>
            <a:ext cx="3214211" cy="662571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8693" y="2779852"/>
            <a:ext cx="3214211" cy="662571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CD8A5-E5A5-4553-A39B-A62E2F6E6A81}" type="datetimeFigureOut">
              <a:rPr lang="fr-FR" smtClean="0"/>
              <a:pPr/>
              <a:t>16/03/2021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19ACA-7707-4D28-B57E-43E8A086F95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1581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2" y="555973"/>
            <a:ext cx="6522958" cy="201841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932" y="2559883"/>
            <a:ext cx="3199440" cy="1254558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8275" indent="0">
              <a:buNone/>
              <a:defRPr sz="1600" b="1"/>
            </a:lvl2pPr>
            <a:lvl3pPr marL="736549" indent="0">
              <a:buNone/>
              <a:defRPr sz="1400" b="1"/>
            </a:lvl3pPr>
            <a:lvl4pPr marL="1104824" indent="0">
              <a:buNone/>
              <a:defRPr sz="1300" b="1"/>
            </a:lvl4pPr>
            <a:lvl5pPr marL="1473098" indent="0">
              <a:buNone/>
              <a:defRPr sz="1300" b="1"/>
            </a:lvl5pPr>
            <a:lvl6pPr marL="1841373" indent="0">
              <a:buNone/>
              <a:defRPr sz="1300" b="1"/>
            </a:lvl6pPr>
            <a:lvl7pPr marL="2209648" indent="0">
              <a:buNone/>
              <a:defRPr sz="1300" b="1"/>
            </a:lvl7pPr>
            <a:lvl8pPr marL="2577922" indent="0">
              <a:buNone/>
              <a:defRPr sz="1300" b="1"/>
            </a:lvl8pPr>
            <a:lvl9pPr marL="2946197" indent="0">
              <a:buNone/>
              <a:defRPr sz="13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932" y="3814441"/>
            <a:ext cx="3199440" cy="561046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8694" y="2559883"/>
            <a:ext cx="3215196" cy="1254558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8275" indent="0">
              <a:buNone/>
              <a:defRPr sz="1600" b="1"/>
            </a:lvl2pPr>
            <a:lvl3pPr marL="736549" indent="0">
              <a:buNone/>
              <a:defRPr sz="1400" b="1"/>
            </a:lvl3pPr>
            <a:lvl4pPr marL="1104824" indent="0">
              <a:buNone/>
              <a:defRPr sz="1300" b="1"/>
            </a:lvl4pPr>
            <a:lvl5pPr marL="1473098" indent="0">
              <a:buNone/>
              <a:defRPr sz="1300" b="1"/>
            </a:lvl5pPr>
            <a:lvl6pPr marL="1841373" indent="0">
              <a:buNone/>
              <a:defRPr sz="1300" b="1"/>
            </a:lvl6pPr>
            <a:lvl7pPr marL="2209648" indent="0">
              <a:buNone/>
              <a:defRPr sz="1300" b="1"/>
            </a:lvl7pPr>
            <a:lvl8pPr marL="2577922" indent="0">
              <a:buNone/>
              <a:defRPr sz="1300" b="1"/>
            </a:lvl8pPr>
            <a:lvl9pPr marL="2946197" indent="0">
              <a:buNone/>
              <a:defRPr sz="13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8694" y="3814441"/>
            <a:ext cx="3215196" cy="561046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CD8A5-E5A5-4553-A39B-A62E2F6E6A81}" type="datetimeFigureOut">
              <a:rPr lang="fr-FR" smtClean="0"/>
              <a:pPr/>
              <a:t>16/03/2021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19ACA-7707-4D28-B57E-43E8A086F95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7684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CD8A5-E5A5-4553-A39B-A62E2F6E6A81}" type="datetimeFigureOut">
              <a:rPr lang="fr-FR" smtClean="0"/>
              <a:pPr/>
              <a:t>16/03/2021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19ACA-7707-4D28-B57E-43E8A086F95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872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CD8A5-E5A5-4553-A39B-A62E2F6E6A81}" type="datetimeFigureOut">
              <a:rPr lang="fr-FR" smtClean="0"/>
              <a:pPr/>
              <a:t>16/03/2021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19ACA-7707-4D28-B57E-43E8A086F95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4570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696172"/>
            <a:ext cx="2439217" cy="2436601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5197" y="1503541"/>
            <a:ext cx="3828693" cy="7420997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132773"/>
            <a:ext cx="2439217" cy="5803848"/>
          </a:xfrm>
        </p:spPr>
        <p:txBody>
          <a:bodyPr/>
          <a:lstStyle>
            <a:lvl1pPr marL="0" indent="0">
              <a:buNone/>
              <a:defRPr sz="1300"/>
            </a:lvl1pPr>
            <a:lvl2pPr marL="368275" indent="0">
              <a:buNone/>
              <a:defRPr sz="1100"/>
            </a:lvl2pPr>
            <a:lvl3pPr marL="736549" indent="0">
              <a:buNone/>
              <a:defRPr sz="1000"/>
            </a:lvl3pPr>
            <a:lvl4pPr marL="1104824" indent="0">
              <a:buNone/>
              <a:defRPr sz="800"/>
            </a:lvl4pPr>
            <a:lvl5pPr marL="1473098" indent="0">
              <a:buNone/>
              <a:defRPr sz="800"/>
            </a:lvl5pPr>
            <a:lvl6pPr marL="1841373" indent="0">
              <a:buNone/>
              <a:defRPr sz="800"/>
            </a:lvl6pPr>
            <a:lvl7pPr marL="2209648" indent="0">
              <a:buNone/>
              <a:defRPr sz="800"/>
            </a:lvl7pPr>
            <a:lvl8pPr marL="2577922" indent="0">
              <a:buNone/>
              <a:defRPr sz="800"/>
            </a:lvl8pPr>
            <a:lvl9pPr marL="2946197" indent="0">
              <a:buNone/>
              <a:defRPr sz="8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CD8A5-E5A5-4553-A39B-A62E2F6E6A81}" type="datetimeFigureOut">
              <a:rPr lang="fr-FR" smtClean="0"/>
              <a:pPr/>
              <a:t>16/03/2021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19ACA-7707-4D28-B57E-43E8A086F95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0901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696172"/>
            <a:ext cx="2439217" cy="2436601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5197" y="1503541"/>
            <a:ext cx="3828693" cy="7420997"/>
          </a:xfrm>
        </p:spPr>
        <p:txBody>
          <a:bodyPr anchor="t"/>
          <a:lstStyle>
            <a:lvl1pPr marL="0" indent="0">
              <a:buNone/>
              <a:defRPr sz="2600"/>
            </a:lvl1pPr>
            <a:lvl2pPr marL="368275" indent="0">
              <a:buNone/>
              <a:defRPr sz="2300"/>
            </a:lvl2pPr>
            <a:lvl3pPr marL="736549" indent="0">
              <a:buNone/>
              <a:defRPr sz="1900"/>
            </a:lvl3pPr>
            <a:lvl4pPr marL="1104824" indent="0">
              <a:buNone/>
              <a:defRPr sz="1600"/>
            </a:lvl4pPr>
            <a:lvl5pPr marL="1473098" indent="0">
              <a:buNone/>
              <a:defRPr sz="1600"/>
            </a:lvl5pPr>
            <a:lvl6pPr marL="1841373" indent="0">
              <a:buNone/>
              <a:defRPr sz="1600"/>
            </a:lvl6pPr>
            <a:lvl7pPr marL="2209648" indent="0">
              <a:buNone/>
              <a:defRPr sz="1600"/>
            </a:lvl7pPr>
            <a:lvl8pPr marL="2577922" indent="0">
              <a:buNone/>
              <a:defRPr sz="1600"/>
            </a:lvl8pPr>
            <a:lvl9pPr marL="2946197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132773"/>
            <a:ext cx="2439217" cy="5803848"/>
          </a:xfrm>
        </p:spPr>
        <p:txBody>
          <a:bodyPr/>
          <a:lstStyle>
            <a:lvl1pPr marL="0" indent="0">
              <a:buNone/>
              <a:defRPr sz="1300"/>
            </a:lvl1pPr>
            <a:lvl2pPr marL="368275" indent="0">
              <a:buNone/>
              <a:defRPr sz="1100"/>
            </a:lvl2pPr>
            <a:lvl3pPr marL="736549" indent="0">
              <a:buNone/>
              <a:defRPr sz="1000"/>
            </a:lvl3pPr>
            <a:lvl4pPr marL="1104824" indent="0">
              <a:buNone/>
              <a:defRPr sz="800"/>
            </a:lvl4pPr>
            <a:lvl5pPr marL="1473098" indent="0">
              <a:buNone/>
              <a:defRPr sz="800"/>
            </a:lvl5pPr>
            <a:lvl6pPr marL="1841373" indent="0">
              <a:buNone/>
              <a:defRPr sz="800"/>
            </a:lvl6pPr>
            <a:lvl7pPr marL="2209648" indent="0">
              <a:buNone/>
              <a:defRPr sz="800"/>
            </a:lvl7pPr>
            <a:lvl8pPr marL="2577922" indent="0">
              <a:buNone/>
              <a:defRPr sz="800"/>
            </a:lvl8pPr>
            <a:lvl9pPr marL="2946197" indent="0">
              <a:buNone/>
              <a:defRPr sz="8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CD8A5-E5A5-4553-A39B-A62E2F6E6A81}" type="datetimeFigureOut">
              <a:rPr lang="fr-FR" smtClean="0"/>
              <a:pPr/>
              <a:t>16/03/2021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19ACA-7707-4D28-B57E-43E8A086F95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2834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947" y="555973"/>
            <a:ext cx="6522958" cy="2018415"/>
          </a:xfrm>
          <a:prstGeom prst="rect">
            <a:avLst/>
          </a:prstGeom>
        </p:spPr>
        <p:txBody>
          <a:bodyPr vert="horz" lIns="98207" tIns="49103" rIns="98207" bIns="49103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947" y="2779852"/>
            <a:ext cx="6522958" cy="6625718"/>
          </a:xfrm>
          <a:prstGeom prst="rect">
            <a:avLst/>
          </a:prstGeom>
        </p:spPr>
        <p:txBody>
          <a:bodyPr vert="horz" lIns="98207" tIns="49103" rIns="98207" bIns="49103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947" y="9678723"/>
            <a:ext cx="1701641" cy="555971"/>
          </a:xfrm>
          <a:prstGeom prst="rect">
            <a:avLst/>
          </a:prstGeom>
        </p:spPr>
        <p:txBody>
          <a:bodyPr vert="horz" lIns="98207" tIns="49103" rIns="98207" bIns="49103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CD8A5-E5A5-4553-A39B-A62E2F6E6A81}" type="datetimeFigureOut">
              <a:rPr lang="fr-FR" smtClean="0"/>
              <a:pPr/>
              <a:t>16/03/2021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5195" y="9678723"/>
            <a:ext cx="2552462" cy="555971"/>
          </a:xfrm>
          <a:prstGeom prst="rect">
            <a:avLst/>
          </a:prstGeom>
        </p:spPr>
        <p:txBody>
          <a:bodyPr vert="horz" lIns="98207" tIns="49103" rIns="98207" bIns="49103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41263" y="9678723"/>
            <a:ext cx="1701641" cy="555971"/>
          </a:xfrm>
          <a:prstGeom prst="rect">
            <a:avLst/>
          </a:prstGeom>
        </p:spPr>
        <p:txBody>
          <a:bodyPr vert="horz" lIns="98207" tIns="49103" rIns="98207" bIns="49103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219ACA-7707-4D28-B57E-43E8A086F95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8995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36549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4137" indent="-184137" algn="l" defTabSz="736549" rtl="0" eaLnBrk="1" latinLnBrk="0" hangingPunct="1">
        <a:lnSpc>
          <a:spcPct val="90000"/>
        </a:lnSpc>
        <a:spcBef>
          <a:spcPts val="806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52412" indent="-184137" algn="l" defTabSz="736549" rtl="0" eaLnBrk="1" latinLnBrk="0" hangingPunct="1">
        <a:lnSpc>
          <a:spcPct val="90000"/>
        </a:lnSpc>
        <a:spcBef>
          <a:spcPts val="403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20687" indent="-184137" algn="l" defTabSz="736549" rtl="0" eaLnBrk="1" latinLnBrk="0" hangingPunct="1">
        <a:lnSpc>
          <a:spcPct val="90000"/>
        </a:lnSpc>
        <a:spcBef>
          <a:spcPts val="403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88961" indent="-184137" algn="l" defTabSz="736549" rtl="0" eaLnBrk="1" latinLnBrk="0" hangingPunct="1">
        <a:lnSpc>
          <a:spcPct val="90000"/>
        </a:lnSpc>
        <a:spcBef>
          <a:spcPts val="403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657236" indent="-184137" algn="l" defTabSz="736549" rtl="0" eaLnBrk="1" latinLnBrk="0" hangingPunct="1">
        <a:lnSpc>
          <a:spcPct val="90000"/>
        </a:lnSpc>
        <a:spcBef>
          <a:spcPts val="403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025510" indent="-184137" algn="l" defTabSz="736549" rtl="0" eaLnBrk="1" latinLnBrk="0" hangingPunct="1">
        <a:lnSpc>
          <a:spcPct val="90000"/>
        </a:lnSpc>
        <a:spcBef>
          <a:spcPts val="403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393785" indent="-184137" algn="l" defTabSz="736549" rtl="0" eaLnBrk="1" latinLnBrk="0" hangingPunct="1">
        <a:lnSpc>
          <a:spcPct val="90000"/>
        </a:lnSpc>
        <a:spcBef>
          <a:spcPts val="403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62060" indent="-184137" algn="l" defTabSz="736549" rtl="0" eaLnBrk="1" latinLnBrk="0" hangingPunct="1">
        <a:lnSpc>
          <a:spcPct val="90000"/>
        </a:lnSpc>
        <a:spcBef>
          <a:spcPts val="403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30334" indent="-184137" algn="l" defTabSz="736549" rtl="0" eaLnBrk="1" latinLnBrk="0" hangingPunct="1">
        <a:lnSpc>
          <a:spcPct val="90000"/>
        </a:lnSpc>
        <a:spcBef>
          <a:spcPts val="403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8275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6549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04824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73098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41373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09648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7922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46197" algn="l" defTabSz="7365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e 6">
            <a:extLst>
              <a:ext uri="{FF2B5EF4-FFF2-40B4-BE49-F238E27FC236}">
                <a16:creationId xmlns:a16="http://schemas.microsoft.com/office/drawing/2014/main" id="{6E2A8B25-3570-C343-B7D8-64ED68A28A3D}"/>
              </a:ext>
            </a:extLst>
          </p:cNvPr>
          <p:cNvGrpSpPr/>
          <p:nvPr/>
        </p:nvGrpSpPr>
        <p:grpSpPr>
          <a:xfrm>
            <a:off x="94866" y="890654"/>
            <a:ext cx="7442213" cy="7327307"/>
            <a:chOff x="94866" y="890654"/>
            <a:chExt cx="7442213" cy="7327307"/>
          </a:xfrm>
        </p:grpSpPr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43D3D3C5-83BD-B94E-BC13-95319AB477A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98199" y="3669692"/>
              <a:ext cx="3738880" cy="1991360"/>
            </a:xfrm>
            <a:prstGeom prst="rect">
              <a:avLst/>
            </a:prstGeom>
          </p:spPr>
        </p:pic>
        <p:pic>
          <p:nvPicPr>
            <p:cNvPr id="3" name="Image 2">
              <a:extLst>
                <a:ext uri="{FF2B5EF4-FFF2-40B4-BE49-F238E27FC236}">
                  <a16:creationId xmlns:a16="http://schemas.microsoft.com/office/drawing/2014/main" id="{BC5CDE23-28C8-3C47-B3D9-B710050F0AA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9946" y="3674772"/>
              <a:ext cx="3718560" cy="1981200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C50D8FC-8B4B-874C-A9A9-78041BA1671A}"/>
                </a:ext>
              </a:extLst>
            </p:cNvPr>
            <p:cNvSpPr/>
            <p:nvPr/>
          </p:nvSpPr>
          <p:spPr>
            <a:xfrm>
              <a:off x="4310234" y="3244182"/>
              <a:ext cx="32092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2000" b="1" dirty="0"/>
                <a:t>C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7491757-2D5C-D14A-B02A-198FDCF2349E}"/>
                </a:ext>
              </a:extLst>
            </p:cNvPr>
            <p:cNvSpPr/>
            <p:nvPr/>
          </p:nvSpPr>
          <p:spPr>
            <a:xfrm>
              <a:off x="2303100" y="890654"/>
              <a:ext cx="34015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2000" b="1" dirty="0"/>
                <a:t>A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AC55C1D-A2E1-704D-B224-533CE3FCBD4F}"/>
                </a:ext>
              </a:extLst>
            </p:cNvPr>
            <p:cNvSpPr/>
            <p:nvPr/>
          </p:nvSpPr>
          <p:spPr>
            <a:xfrm>
              <a:off x="615839" y="3244182"/>
              <a:ext cx="34015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2000" b="1" dirty="0"/>
                <a:t>B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6E41DBB-30D1-2C45-8D7F-4EB43660CFFA}"/>
                </a:ext>
              </a:extLst>
            </p:cNvPr>
            <p:cNvSpPr/>
            <p:nvPr/>
          </p:nvSpPr>
          <p:spPr>
            <a:xfrm>
              <a:off x="612633" y="5826766"/>
              <a:ext cx="34657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2000" b="1" dirty="0"/>
                <a:t>D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A39CF82-A673-3446-B7E8-0C256599D83C}"/>
                </a:ext>
              </a:extLst>
            </p:cNvPr>
            <p:cNvSpPr/>
            <p:nvPr/>
          </p:nvSpPr>
          <p:spPr>
            <a:xfrm>
              <a:off x="4315845" y="5826766"/>
              <a:ext cx="30970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2000" b="1" dirty="0"/>
                <a:t>E</a:t>
              </a:r>
            </a:p>
          </p:txBody>
        </p:sp>
        <p:pic>
          <p:nvPicPr>
            <p:cNvPr id="2" name="Image 1">
              <a:extLst>
                <a:ext uri="{FF2B5EF4-FFF2-40B4-BE49-F238E27FC236}">
                  <a16:creationId xmlns:a16="http://schemas.microsoft.com/office/drawing/2014/main" id="{A05FF51C-1176-2D41-AF3A-D4055312765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54169" y="1202022"/>
              <a:ext cx="3749040" cy="2042160"/>
            </a:xfrm>
            <a:prstGeom prst="rect">
              <a:avLst/>
            </a:prstGeom>
          </p:spPr>
        </p:pic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348DE18A-7147-3448-9C1A-229C1C9E008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4866" y="6216441"/>
              <a:ext cx="3728720" cy="2001520"/>
            </a:xfrm>
            <a:prstGeom prst="rect">
              <a:avLst/>
            </a:prstGeom>
          </p:spPr>
        </p:pic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108BD90E-6D06-D641-912F-068D30762FF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13439" y="6216441"/>
              <a:ext cx="3708400" cy="2001520"/>
            </a:xfrm>
            <a:prstGeom prst="rect">
              <a:avLst/>
            </a:prstGeom>
          </p:spPr>
        </p:pic>
      </p:grpSp>
      <p:sp>
        <p:nvSpPr>
          <p:cNvPr id="14" name="ZoneTexte 13">
            <a:extLst>
              <a:ext uri="{FF2B5EF4-FFF2-40B4-BE49-F238E27FC236}">
                <a16:creationId xmlns:a16="http://schemas.microsoft.com/office/drawing/2014/main" id="{FBEC43BC-AE26-2A46-8527-C532532143AC}"/>
              </a:ext>
            </a:extLst>
          </p:cNvPr>
          <p:cNvSpPr txBox="1"/>
          <p:nvPr/>
        </p:nvSpPr>
        <p:spPr>
          <a:xfrm>
            <a:off x="2643258" y="9183525"/>
            <a:ext cx="2541914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Supplementary</a:t>
            </a:r>
            <a:r>
              <a:rPr lang="fr-FR" dirty="0"/>
              <a:t> Figure 1</a:t>
            </a:r>
          </a:p>
        </p:txBody>
      </p:sp>
    </p:spTree>
    <p:extLst>
      <p:ext uri="{BB962C8B-B14F-4D97-AF65-F5344CB8AC3E}">
        <p14:creationId xmlns:p14="http://schemas.microsoft.com/office/powerpoint/2010/main" val="360157687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8920</TotalTime>
  <Words>8</Words>
  <Application>Microsoft Macintosh PowerPoint</Application>
  <PresentationFormat>Personnalisé</PresentationFormat>
  <Paragraphs>6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lslawinski</dc:creator>
  <cp:lastModifiedBy>Microsoft Office User</cp:lastModifiedBy>
  <cp:revision>215</cp:revision>
  <dcterms:created xsi:type="dcterms:W3CDTF">2017-10-25T13:27:09Z</dcterms:created>
  <dcterms:modified xsi:type="dcterms:W3CDTF">2021-03-16T14:56:19Z</dcterms:modified>
</cp:coreProperties>
</file>