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8"/>
  </p:notesMasterIdLst>
  <p:sldIdLst>
    <p:sldId id="258" r:id="rId2"/>
    <p:sldId id="259" r:id="rId3"/>
    <p:sldId id="262" r:id="rId4"/>
    <p:sldId id="263" r:id="rId5"/>
    <p:sldId id="257" r:id="rId6"/>
    <p:sldId id="260" r:id="rId7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55"/>
    <p:restoredTop sz="95408"/>
  </p:normalViewPr>
  <p:slideViewPr>
    <p:cSldViewPr snapToGrid="0" snapToObjects="1">
      <p:cViewPr>
        <p:scale>
          <a:sx n="302" d="100"/>
          <a:sy n="302" d="100"/>
        </p:scale>
        <p:origin x="-3912" y="-14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43A35F-CCCA-4B4B-A5D8-C589557E0CC1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E464BC-79F3-6648-86BD-B9EBEF7CFB60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0889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E464BC-79F3-6648-86BD-B9EBEF7CFB6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6180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E464BC-79F3-6648-86BD-B9EBEF7CFB6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43262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E464BC-79F3-6648-86BD-B9EBEF7CFB6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4875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E464BC-79F3-6648-86BD-B9EBEF7CFB6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115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3F16F-5DCF-494D-BD06-C4D3C8EA2B8F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16B06-DEA7-8549-812F-584D3DDDA03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8421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3F16F-5DCF-494D-BD06-C4D3C8EA2B8F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16B06-DEA7-8549-812F-584D3DDDA03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982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3F16F-5DCF-494D-BD06-C4D3C8EA2B8F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16B06-DEA7-8549-812F-584D3DDDA03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19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3F16F-5DCF-494D-BD06-C4D3C8EA2B8F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16B06-DEA7-8549-812F-584D3DDDA03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6823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3F16F-5DCF-494D-BD06-C4D3C8EA2B8F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16B06-DEA7-8549-812F-584D3DDDA03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7246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3F16F-5DCF-494D-BD06-C4D3C8EA2B8F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16B06-DEA7-8549-812F-584D3DDDA03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9724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3F16F-5DCF-494D-BD06-C4D3C8EA2B8F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16B06-DEA7-8549-812F-584D3DDDA03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7825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3F16F-5DCF-494D-BD06-C4D3C8EA2B8F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16B06-DEA7-8549-812F-584D3DDDA03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3200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3F16F-5DCF-494D-BD06-C4D3C8EA2B8F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16B06-DEA7-8549-812F-584D3DDDA03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320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3F16F-5DCF-494D-BD06-C4D3C8EA2B8F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16B06-DEA7-8549-812F-584D3DDDA03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3493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3F16F-5DCF-494D-BD06-C4D3C8EA2B8F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16B06-DEA7-8549-812F-584D3DDDA03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8394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3F16F-5DCF-494D-BD06-C4D3C8EA2B8F}" type="datetimeFigureOut">
              <a:rPr lang="en-GB" smtClean="0"/>
              <a:t>16/03/2021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16B06-DEA7-8549-812F-584D3DDDA03A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8905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tiff"/><Relationship Id="rId18" Type="http://schemas.openxmlformats.org/officeDocument/2006/relationships/image" Target="../media/image16.tiff"/><Relationship Id="rId26" Type="http://schemas.openxmlformats.org/officeDocument/2006/relationships/image" Target="../media/image24.tiff"/><Relationship Id="rId21" Type="http://schemas.openxmlformats.org/officeDocument/2006/relationships/image" Target="../media/image19.tiff"/><Relationship Id="rId34" Type="http://schemas.openxmlformats.org/officeDocument/2006/relationships/image" Target="../media/image32.jpeg"/><Relationship Id="rId7" Type="http://schemas.openxmlformats.org/officeDocument/2006/relationships/image" Target="../media/image5.tiff"/><Relationship Id="rId12" Type="http://schemas.openxmlformats.org/officeDocument/2006/relationships/image" Target="../media/image10.tiff"/><Relationship Id="rId17" Type="http://schemas.openxmlformats.org/officeDocument/2006/relationships/image" Target="../media/image15.tiff"/><Relationship Id="rId25" Type="http://schemas.openxmlformats.org/officeDocument/2006/relationships/image" Target="../media/image23.tiff"/><Relationship Id="rId33" Type="http://schemas.openxmlformats.org/officeDocument/2006/relationships/image" Target="../media/image31.tif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tiff"/><Relationship Id="rId20" Type="http://schemas.openxmlformats.org/officeDocument/2006/relationships/image" Target="../media/image18.tiff"/><Relationship Id="rId29" Type="http://schemas.openxmlformats.org/officeDocument/2006/relationships/image" Target="../media/image27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tiff"/><Relationship Id="rId11" Type="http://schemas.openxmlformats.org/officeDocument/2006/relationships/image" Target="../media/image9.tiff"/><Relationship Id="rId24" Type="http://schemas.openxmlformats.org/officeDocument/2006/relationships/image" Target="../media/image22.tiff"/><Relationship Id="rId32" Type="http://schemas.openxmlformats.org/officeDocument/2006/relationships/image" Target="../media/image30.tiff"/><Relationship Id="rId37" Type="http://schemas.openxmlformats.org/officeDocument/2006/relationships/image" Target="../media/image35.emf"/><Relationship Id="rId5" Type="http://schemas.openxmlformats.org/officeDocument/2006/relationships/image" Target="../media/image3.tiff"/><Relationship Id="rId15" Type="http://schemas.openxmlformats.org/officeDocument/2006/relationships/image" Target="../media/image13.tiff"/><Relationship Id="rId23" Type="http://schemas.openxmlformats.org/officeDocument/2006/relationships/image" Target="../media/image21.tiff"/><Relationship Id="rId28" Type="http://schemas.openxmlformats.org/officeDocument/2006/relationships/image" Target="../media/image26.tiff"/><Relationship Id="rId36" Type="http://schemas.openxmlformats.org/officeDocument/2006/relationships/image" Target="../media/image34.emf"/><Relationship Id="rId10" Type="http://schemas.openxmlformats.org/officeDocument/2006/relationships/image" Target="../media/image8.tiff"/><Relationship Id="rId19" Type="http://schemas.openxmlformats.org/officeDocument/2006/relationships/image" Target="../media/image17.tiff"/><Relationship Id="rId31" Type="http://schemas.openxmlformats.org/officeDocument/2006/relationships/image" Target="../media/image29.tiff"/><Relationship Id="rId4" Type="http://schemas.openxmlformats.org/officeDocument/2006/relationships/image" Target="../media/image2.tiff"/><Relationship Id="rId9" Type="http://schemas.openxmlformats.org/officeDocument/2006/relationships/image" Target="../media/image7.tiff"/><Relationship Id="rId14" Type="http://schemas.openxmlformats.org/officeDocument/2006/relationships/image" Target="../media/image12.tiff"/><Relationship Id="rId22" Type="http://schemas.openxmlformats.org/officeDocument/2006/relationships/image" Target="../media/image20.tiff"/><Relationship Id="rId27" Type="http://schemas.openxmlformats.org/officeDocument/2006/relationships/image" Target="../media/image25.tiff"/><Relationship Id="rId30" Type="http://schemas.openxmlformats.org/officeDocument/2006/relationships/image" Target="../media/image28.tiff"/><Relationship Id="rId35" Type="http://schemas.openxmlformats.org/officeDocument/2006/relationships/image" Target="../media/image33.emf"/><Relationship Id="rId8" Type="http://schemas.openxmlformats.org/officeDocument/2006/relationships/image" Target="../media/image6.tiff"/><Relationship Id="rId3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tiff"/><Relationship Id="rId13" Type="http://schemas.openxmlformats.org/officeDocument/2006/relationships/image" Target="../media/image46.tiff"/><Relationship Id="rId18" Type="http://schemas.openxmlformats.org/officeDocument/2006/relationships/image" Target="../media/image51.tiff"/><Relationship Id="rId26" Type="http://schemas.openxmlformats.org/officeDocument/2006/relationships/image" Target="../media/image59.tiff"/><Relationship Id="rId3" Type="http://schemas.openxmlformats.org/officeDocument/2006/relationships/image" Target="../media/image36.tiff"/><Relationship Id="rId21" Type="http://schemas.openxmlformats.org/officeDocument/2006/relationships/image" Target="../media/image54.tiff"/><Relationship Id="rId7" Type="http://schemas.openxmlformats.org/officeDocument/2006/relationships/image" Target="../media/image40.tiff"/><Relationship Id="rId12" Type="http://schemas.openxmlformats.org/officeDocument/2006/relationships/image" Target="../media/image45.tiff"/><Relationship Id="rId17" Type="http://schemas.openxmlformats.org/officeDocument/2006/relationships/image" Target="../media/image50.emf"/><Relationship Id="rId25" Type="http://schemas.openxmlformats.org/officeDocument/2006/relationships/image" Target="../media/image58.tiff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9.emf"/><Relationship Id="rId20" Type="http://schemas.openxmlformats.org/officeDocument/2006/relationships/image" Target="../media/image53.tiff"/><Relationship Id="rId29" Type="http://schemas.openxmlformats.org/officeDocument/2006/relationships/image" Target="../media/image6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tiff"/><Relationship Id="rId11" Type="http://schemas.openxmlformats.org/officeDocument/2006/relationships/image" Target="../media/image44.tiff"/><Relationship Id="rId24" Type="http://schemas.openxmlformats.org/officeDocument/2006/relationships/image" Target="../media/image57.tiff"/><Relationship Id="rId5" Type="http://schemas.openxmlformats.org/officeDocument/2006/relationships/image" Target="../media/image38.tiff"/><Relationship Id="rId15" Type="http://schemas.openxmlformats.org/officeDocument/2006/relationships/image" Target="../media/image48.emf"/><Relationship Id="rId23" Type="http://schemas.openxmlformats.org/officeDocument/2006/relationships/image" Target="../media/image56.tiff"/><Relationship Id="rId28" Type="http://schemas.openxmlformats.org/officeDocument/2006/relationships/image" Target="../media/image61.tiff"/><Relationship Id="rId10" Type="http://schemas.openxmlformats.org/officeDocument/2006/relationships/image" Target="../media/image43.tiff"/><Relationship Id="rId19" Type="http://schemas.openxmlformats.org/officeDocument/2006/relationships/image" Target="../media/image52.tiff"/><Relationship Id="rId31" Type="http://schemas.openxmlformats.org/officeDocument/2006/relationships/image" Target="../media/image64.emf"/><Relationship Id="rId4" Type="http://schemas.openxmlformats.org/officeDocument/2006/relationships/image" Target="../media/image37.tiff"/><Relationship Id="rId9" Type="http://schemas.openxmlformats.org/officeDocument/2006/relationships/image" Target="../media/image42.tiff"/><Relationship Id="rId14" Type="http://schemas.openxmlformats.org/officeDocument/2006/relationships/image" Target="../media/image47.tiff"/><Relationship Id="rId22" Type="http://schemas.openxmlformats.org/officeDocument/2006/relationships/image" Target="../media/image55.tiff"/><Relationship Id="rId27" Type="http://schemas.openxmlformats.org/officeDocument/2006/relationships/image" Target="../media/image60.tiff"/><Relationship Id="rId30" Type="http://schemas.openxmlformats.org/officeDocument/2006/relationships/image" Target="../media/image63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tiff"/><Relationship Id="rId13" Type="http://schemas.openxmlformats.org/officeDocument/2006/relationships/image" Target="../media/image75.tiff"/><Relationship Id="rId18" Type="http://schemas.openxmlformats.org/officeDocument/2006/relationships/image" Target="../media/image80.tiff"/><Relationship Id="rId26" Type="http://schemas.openxmlformats.org/officeDocument/2006/relationships/image" Target="../media/image88.tiff"/><Relationship Id="rId3" Type="http://schemas.openxmlformats.org/officeDocument/2006/relationships/image" Target="../media/image65.tiff"/><Relationship Id="rId21" Type="http://schemas.openxmlformats.org/officeDocument/2006/relationships/image" Target="../media/image83.tiff"/><Relationship Id="rId7" Type="http://schemas.openxmlformats.org/officeDocument/2006/relationships/image" Target="../media/image69.tiff"/><Relationship Id="rId12" Type="http://schemas.openxmlformats.org/officeDocument/2006/relationships/image" Target="../media/image74.tiff"/><Relationship Id="rId17" Type="http://schemas.openxmlformats.org/officeDocument/2006/relationships/image" Target="../media/image79.tiff"/><Relationship Id="rId25" Type="http://schemas.openxmlformats.org/officeDocument/2006/relationships/image" Target="../media/image87.tiff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78.tiff"/><Relationship Id="rId20" Type="http://schemas.openxmlformats.org/officeDocument/2006/relationships/image" Target="../media/image82.tiff"/><Relationship Id="rId29" Type="http://schemas.openxmlformats.org/officeDocument/2006/relationships/image" Target="../media/image9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tiff"/><Relationship Id="rId11" Type="http://schemas.openxmlformats.org/officeDocument/2006/relationships/image" Target="../media/image73.tiff"/><Relationship Id="rId24" Type="http://schemas.openxmlformats.org/officeDocument/2006/relationships/image" Target="../media/image86.tiff"/><Relationship Id="rId5" Type="http://schemas.openxmlformats.org/officeDocument/2006/relationships/image" Target="../media/image67.tiff"/><Relationship Id="rId15" Type="http://schemas.openxmlformats.org/officeDocument/2006/relationships/image" Target="../media/image77.tiff"/><Relationship Id="rId23" Type="http://schemas.openxmlformats.org/officeDocument/2006/relationships/image" Target="../media/image85.tiff"/><Relationship Id="rId28" Type="http://schemas.openxmlformats.org/officeDocument/2006/relationships/image" Target="../media/image90.tiff"/><Relationship Id="rId10" Type="http://schemas.openxmlformats.org/officeDocument/2006/relationships/image" Target="../media/image72.tiff"/><Relationship Id="rId19" Type="http://schemas.openxmlformats.org/officeDocument/2006/relationships/image" Target="../media/image81.tiff"/><Relationship Id="rId31" Type="http://schemas.openxmlformats.org/officeDocument/2006/relationships/image" Target="../media/image93.emf"/><Relationship Id="rId4" Type="http://schemas.openxmlformats.org/officeDocument/2006/relationships/image" Target="../media/image66.tiff"/><Relationship Id="rId9" Type="http://schemas.openxmlformats.org/officeDocument/2006/relationships/image" Target="../media/image71.tiff"/><Relationship Id="rId14" Type="http://schemas.openxmlformats.org/officeDocument/2006/relationships/image" Target="../media/image76.tiff"/><Relationship Id="rId22" Type="http://schemas.openxmlformats.org/officeDocument/2006/relationships/image" Target="../media/image84.tiff"/><Relationship Id="rId27" Type="http://schemas.openxmlformats.org/officeDocument/2006/relationships/image" Target="../media/image89.tiff"/><Relationship Id="rId30" Type="http://schemas.openxmlformats.org/officeDocument/2006/relationships/image" Target="../media/image92.emf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4.tiff"/><Relationship Id="rId18" Type="http://schemas.openxmlformats.org/officeDocument/2006/relationships/image" Target="../media/image109.tiff"/><Relationship Id="rId26" Type="http://schemas.openxmlformats.org/officeDocument/2006/relationships/image" Target="../media/image117.tiff"/><Relationship Id="rId3" Type="http://schemas.openxmlformats.org/officeDocument/2006/relationships/image" Target="../media/image94.tiff"/><Relationship Id="rId21" Type="http://schemas.openxmlformats.org/officeDocument/2006/relationships/image" Target="../media/image112.tiff"/><Relationship Id="rId34" Type="http://schemas.openxmlformats.org/officeDocument/2006/relationships/image" Target="../media/image125.tiff"/><Relationship Id="rId7" Type="http://schemas.openxmlformats.org/officeDocument/2006/relationships/image" Target="../media/image98.tiff"/><Relationship Id="rId12" Type="http://schemas.openxmlformats.org/officeDocument/2006/relationships/image" Target="../media/image103.tiff"/><Relationship Id="rId17" Type="http://schemas.openxmlformats.org/officeDocument/2006/relationships/image" Target="../media/image108.tiff"/><Relationship Id="rId25" Type="http://schemas.openxmlformats.org/officeDocument/2006/relationships/image" Target="../media/image116.tiff"/><Relationship Id="rId33" Type="http://schemas.openxmlformats.org/officeDocument/2006/relationships/image" Target="../media/image124.tiff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07.emf"/><Relationship Id="rId20" Type="http://schemas.openxmlformats.org/officeDocument/2006/relationships/image" Target="../media/image111.tiff"/><Relationship Id="rId29" Type="http://schemas.openxmlformats.org/officeDocument/2006/relationships/image" Target="../media/image120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tiff"/><Relationship Id="rId11" Type="http://schemas.openxmlformats.org/officeDocument/2006/relationships/image" Target="../media/image102.tiff"/><Relationship Id="rId24" Type="http://schemas.openxmlformats.org/officeDocument/2006/relationships/image" Target="../media/image115.tiff"/><Relationship Id="rId32" Type="http://schemas.openxmlformats.org/officeDocument/2006/relationships/image" Target="../media/image123.tiff"/><Relationship Id="rId5" Type="http://schemas.openxmlformats.org/officeDocument/2006/relationships/image" Target="../media/image96.tiff"/><Relationship Id="rId15" Type="http://schemas.openxmlformats.org/officeDocument/2006/relationships/image" Target="../media/image106.tiff"/><Relationship Id="rId23" Type="http://schemas.openxmlformats.org/officeDocument/2006/relationships/image" Target="../media/image114.tiff"/><Relationship Id="rId28" Type="http://schemas.openxmlformats.org/officeDocument/2006/relationships/image" Target="../media/image119.tiff"/><Relationship Id="rId10" Type="http://schemas.openxmlformats.org/officeDocument/2006/relationships/image" Target="../media/image101.tiff"/><Relationship Id="rId19" Type="http://schemas.openxmlformats.org/officeDocument/2006/relationships/image" Target="../media/image110.tiff"/><Relationship Id="rId31" Type="http://schemas.openxmlformats.org/officeDocument/2006/relationships/image" Target="../media/image122.tiff"/><Relationship Id="rId4" Type="http://schemas.openxmlformats.org/officeDocument/2006/relationships/image" Target="../media/image95.tiff"/><Relationship Id="rId9" Type="http://schemas.openxmlformats.org/officeDocument/2006/relationships/image" Target="../media/image100.tiff"/><Relationship Id="rId14" Type="http://schemas.openxmlformats.org/officeDocument/2006/relationships/image" Target="../media/image105.tiff"/><Relationship Id="rId22" Type="http://schemas.openxmlformats.org/officeDocument/2006/relationships/image" Target="../media/image113.tiff"/><Relationship Id="rId27" Type="http://schemas.openxmlformats.org/officeDocument/2006/relationships/image" Target="../media/image118.tiff"/><Relationship Id="rId30" Type="http://schemas.openxmlformats.org/officeDocument/2006/relationships/image" Target="../media/image121.tiff"/><Relationship Id="rId35" Type="http://schemas.openxmlformats.org/officeDocument/2006/relationships/image" Target="../media/image126.emf"/><Relationship Id="rId8" Type="http://schemas.openxmlformats.org/officeDocument/2006/relationships/image" Target="../media/image99.tiff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8.emf"/><Relationship Id="rId18" Type="http://schemas.openxmlformats.org/officeDocument/2006/relationships/image" Target="../media/image143.emf"/><Relationship Id="rId26" Type="http://schemas.openxmlformats.org/officeDocument/2006/relationships/image" Target="../media/image151.emf"/><Relationship Id="rId3" Type="http://schemas.openxmlformats.org/officeDocument/2006/relationships/image" Target="../media/image128.emf"/><Relationship Id="rId21" Type="http://schemas.openxmlformats.org/officeDocument/2006/relationships/image" Target="../media/image146.emf"/><Relationship Id="rId7" Type="http://schemas.openxmlformats.org/officeDocument/2006/relationships/image" Target="../media/image132.emf"/><Relationship Id="rId12" Type="http://schemas.openxmlformats.org/officeDocument/2006/relationships/image" Target="../media/image137.emf"/><Relationship Id="rId17" Type="http://schemas.openxmlformats.org/officeDocument/2006/relationships/image" Target="../media/image142.emf"/><Relationship Id="rId25" Type="http://schemas.openxmlformats.org/officeDocument/2006/relationships/image" Target="../media/image150.emf"/><Relationship Id="rId33" Type="http://schemas.openxmlformats.org/officeDocument/2006/relationships/image" Target="../media/image158.emf"/><Relationship Id="rId2" Type="http://schemas.openxmlformats.org/officeDocument/2006/relationships/image" Target="../media/image127.emf"/><Relationship Id="rId16" Type="http://schemas.openxmlformats.org/officeDocument/2006/relationships/image" Target="../media/image141.emf"/><Relationship Id="rId20" Type="http://schemas.openxmlformats.org/officeDocument/2006/relationships/image" Target="../media/image145.emf"/><Relationship Id="rId29" Type="http://schemas.openxmlformats.org/officeDocument/2006/relationships/image" Target="../media/image15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emf"/><Relationship Id="rId11" Type="http://schemas.openxmlformats.org/officeDocument/2006/relationships/image" Target="../media/image136.emf"/><Relationship Id="rId24" Type="http://schemas.openxmlformats.org/officeDocument/2006/relationships/image" Target="../media/image149.emf"/><Relationship Id="rId32" Type="http://schemas.openxmlformats.org/officeDocument/2006/relationships/image" Target="../media/image157.emf"/><Relationship Id="rId5" Type="http://schemas.openxmlformats.org/officeDocument/2006/relationships/image" Target="../media/image130.emf"/><Relationship Id="rId15" Type="http://schemas.openxmlformats.org/officeDocument/2006/relationships/image" Target="../media/image140.emf"/><Relationship Id="rId23" Type="http://schemas.openxmlformats.org/officeDocument/2006/relationships/image" Target="../media/image148.emf"/><Relationship Id="rId28" Type="http://schemas.openxmlformats.org/officeDocument/2006/relationships/image" Target="../media/image153.emf"/><Relationship Id="rId10" Type="http://schemas.openxmlformats.org/officeDocument/2006/relationships/image" Target="../media/image135.emf"/><Relationship Id="rId19" Type="http://schemas.openxmlformats.org/officeDocument/2006/relationships/image" Target="../media/image144.emf"/><Relationship Id="rId31" Type="http://schemas.openxmlformats.org/officeDocument/2006/relationships/image" Target="../media/image156.emf"/><Relationship Id="rId4" Type="http://schemas.openxmlformats.org/officeDocument/2006/relationships/image" Target="../media/image129.emf"/><Relationship Id="rId9" Type="http://schemas.openxmlformats.org/officeDocument/2006/relationships/image" Target="../media/image134.emf"/><Relationship Id="rId14" Type="http://schemas.openxmlformats.org/officeDocument/2006/relationships/image" Target="../media/image139.emf"/><Relationship Id="rId22" Type="http://schemas.openxmlformats.org/officeDocument/2006/relationships/image" Target="../media/image147.emf"/><Relationship Id="rId27" Type="http://schemas.openxmlformats.org/officeDocument/2006/relationships/image" Target="../media/image152.emf"/><Relationship Id="rId30" Type="http://schemas.openxmlformats.org/officeDocument/2006/relationships/image" Target="../media/image155.emf"/><Relationship Id="rId8" Type="http://schemas.openxmlformats.org/officeDocument/2006/relationships/image" Target="../media/image133.emf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0.emf"/><Relationship Id="rId18" Type="http://schemas.openxmlformats.org/officeDocument/2006/relationships/image" Target="../media/image175.emf"/><Relationship Id="rId26" Type="http://schemas.openxmlformats.org/officeDocument/2006/relationships/image" Target="../media/image183.emf"/><Relationship Id="rId39" Type="http://schemas.openxmlformats.org/officeDocument/2006/relationships/image" Target="../media/image196.emf"/><Relationship Id="rId21" Type="http://schemas.openxmlformats.org/officeDocument/2006/relationships/image" Target="../media/image178.emf"/><Relationship Id="rId34" Type="http://schemas.openxmlformats.org/officeDocument/2006/relationships/image" Target="../media/image191.emf"/><Relationship Id="rId7" Type="http://schemas.openxmlformats.org/officeDocument/2006/relationships/image" Target="../media/image164.emf"/><Relationship Id="rId12" Type="http://schemas.openxmlformats.org/officeDocument/2006/relationships/image" Target="../media/image169.emf"/><Relationship Id="rId17" Type="http://schemas.openxmlformats.org/officeDocument/2006/relationships/image" Target="../media/image174.emf"/><Relationship Id="rId25" Type="http://schemas.openxmlformats.org/officeDocument/2006/relationships/image" Target="../media/image182.emf"/><Relationship Id="rId33" Type="http://schemas.openxmlformats.org/officeDocument/2006/relationships/image" Target="../media/image190.emf"/><Relationship Id="rId38" Type="http://schemas.openxmlformats.org/officeDocument/2006/relationships/image" Target="../media/image195.emf"/><Relationship Id="rId2" Type="http://schemas.openxmlformats.org/officeDocument/2006/relationships/image" Target="../media/image159.emf"/><Relationship Id="rId16" Type="http://schemas.openxmlformats.org/officeDocument/2006/relationships/image" Target="../media/image173.emf"/><Relationship Id="rId20" Type="http://schemas.openxmlformats.org/officeDocument/2006/relationships/image" Target="../media/image177.emf"/><Relationship Id="rId29" Type="http://schemas.openxmlformats.org/officeDocument/2006/relationships/image" Target="../media/image18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3.emf"/><Relationship Id="rId11" Type="http://schemas.openxmlformats.org/officeDocument/2006/relationships/image" Target="../media/image168.emf"/><Relationship Id="rId24" Type="http://schemas.openxmlformats.org/officeDocument/2006/relationships/image" Target="../media/image181.emf"/><Relationship Id="rId32" Type="http://schemas.openxmlformats.org/officeDocument/2006/relationships/image" Target="../media/image189.emf"/><Relationship Id="rId37" Type="http://schemas.openxmlformats.org/officeDocument/2006/relationships/image" Target="../media/image194.emf"/><Relationship Id="rId5" Type="http://schemas.openxmlformats.org/officeDocument/2006/relationships/image" Target="../media/image162.emf"/><Relationship Id="rId15" Type="http://schemas.openxmlformats.org/officeDocument/2006/relationships/image" Target="../media/image172.emf"/><Relationship Id="rId23" Type="http://schemas.openxmlformats.org/officeDocument/2006/relationships/image" Target="../media/image180.emf"/><Relationship Id="rId28" Type="http://schemas.openxmlformats.org/officeDocument/2006/relationships/image" Target="../media/image185.emf"/><Relationship Id="rId36" Type="http://schemas.openxmlformats.org/officeDocument/2006/relationships/image" Target="../media/image193.emf"/><Relationship Id="rId10" Type="http://schemas.openxmlformats.org/officeDocument/2006/relationships/image" Target="../media/image167.emf"/><Relationship Id="rId19" Type="http://schemas.openxmlformats.org/officeDocument/2006/relationships/image" Target="../media/image176.emf"/><Relationship Id="rId31" Type="http://schemas.openxmlformats.org/officeDocument/2006/relationships/image" Target="../media/image188.emf"/><Relationship Id="rId4" Type="http://schemas.openxmlformats.org/officeDocument/2006/relationships/image" Target="../media/image161.emf"/><Relationship Id="rId9" Type="http://schemas.openxmlformats.org/officeDocument/2006/relationships/image" Target="../media/image166.emf"/><Relationship Id="rId14" Type="http://schemas.openxmlformats.org/officeDocument/2006/relationships/image" Target="../media/image171.emf"/><Relationship Id="rId22" Type="http://schemas.openxmlformats.org/officeDocument/2006/relationships/image" Target="../media/image179.emf"/><Relationship Id="rId27" Type="http://schemas.openxmlformats.org/officeDocument/2006/relationships/image" Target="../media/image184.emf"/><Relationship Id="rId30" Type="http://schemas.openxmlformats.org/officeDocument/2006/relationships/image" Target="../media/image187.emf"/><Relationship Id="rId35" Type="http://schemas.openxmlformats.org/officeDocument/2006/relationships/image" Target="../media/image192.emf"/><Relationship Id="rId8" Type="http://schemas.openxmlformats.org/officeDocument/2006/relationships/image" Target="../media/image165.emf"/><Relationship Id="rId3" Type="http://schemas.openxmlformats.org/officeDocument/2006/relationships/image" Target="../media/image16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Image 64">
            <a:extLst>
              <a:ext uri="{FF2B5EF4-FFF2-40B4-BE49-F238E27FC236}">
                <a16:creationId xmlns:a16="http://schemas.microsoft.com/office/drawing/2014/main" id="{A9B84A75-CB09-1F40-9530-A905B0C490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1608" y="8390904"/>
            <a:ext cx="3825838" cy="152400"/>
          </a:xfrm>
          <a:prstGeom prst="rect">
            <a:avLst/>
          </a:prstGeom>
        </p:spPr>
      </p:pic>
      <p:pic>
        <p:nvPicPr>
          <p:cNvPr id="63" name="Image 62">
            <a:extLst>
              <a:ext uri="{FF2B5EF4-FFF2-40B4-BE49-F238E27FC236}">
                <a16:creationId xmlns:a16="http://schemas.microsoft.com/office/drawing/2014/main" id="{840A9A13-E3A0-FA44-9117-BD8DBBBAA6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4089" y="7652717"/>
            <a:ext cx="3833976" cy="156210"/>
          </a:xfrm>
          <a:prstGeom prst="rect">
            <a:avLst/>
          </a:prstGeom>
        </p:spPr>
      </p:pic>
      <p:pic>
        <p:nvPicPr>
          <p:cNvPr id="64" name="Image 63">
            <a:extLst>
              <a:ext uri="{FF2B5EF4-FFF2-40B4-BE49-F238E27FC236}">
                <a16:creationId xmlns:a16="http://schemas.microsoft.com/office/drawing/2014/main" id="{7E01A7B9-8940-CD4D-8A15-A04311C9E4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1245" y="7941077"/>
            <a:ext cx="3856819" cy="144780"/>
          </a:xfrm>
          <a:prstGeom prst="rect">
            <a:avLst/>
          </a:prstGeom>
        </p:spPr>
      </p:pic>
      <p:pic>
        <p:nvPicPr>
          <p:cNvPr id="66" name="Image 65">
            <a:extLst>
              <a:ext uri="{FF2B5EF4-FFF2-40B4-BE49-F238E27FC236}">
                <a16:creationId xmlns:a16="http://schemas.microsoft.com/office/drawing/2014/main" id="{DEF92B42-C0A5-6247-838A-3B58B56707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14722" y="8091777"/>
            <a:ext cx="3892724" cy="144780"/>
          </a:xfrm>
          <a:prstGeom prst="rect">
            <a:avLst/>
          </a:prstGeom>
        </p:spPr>
      </p:pic>
      <p:pic>
        <p:nvPicPr>
          <p:cNvPr id="67" name="Image 66">
            <a:extLst>
              <a:ext uri="{FF2B5EF4-FFF2-40B4-BE49-F238E27FC236}">
                <a16:creationId xmlns:a16="http://schemas.microsoft.com/office/drawing/2014/main" id="{1DE97E39-0678-594E-B1C3-A6507060ED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05362" y="8243467"/>
            <a:ext cx="3802084" cy="1524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D0A58B7-A07C-B543-8CDF-96F8B56BFBC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98188" y="7794528"/>
            <a:ext cx="1448180" cy="139954"/>
          </a:xfrm>
          <a:prstGeom prst="rect">
            <a:avLst/>
          </a:prstGeom>
        </p:spPr>
      </p:pic>
      <p:pic>
        <p:nvPicPr>
          <p:cNvPr id="54" name="Image 53">
            <a:extLst>
              <a:ext uri="{FF2B5EF4-FFF2-40B4-BE49-F238E27FC236}">
                <a16:creationId xmlns:a16="http://schemas.microsoft.com/office/drawing/2014/main" id="{D69DFDB1-5494-F145-AC45-C5F259CCDC8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18272" y="6555042"/>
            <a:ext cx="3893478" cy="148590"/>
          </a:xfrm>
          <a:prstGeom prst="rect">
            <a:avLst/>
          </a:prstGeom>
        </p:spPr>
      </p:pic>
      <p:pic>
        <p:nvPicPr>
          <p:cNvPr id="55" name="Image 54">
            <a:extLst>
              <a:ext uri="{FF2B5EF4-FFF2-40B4-BE49-F238E27FC236}">
                <a16:creationId xmlns:a16="http://schemas.microsoft.com/office/drawing/2014/main" id="{FF3A4055-A406-3248-BF40-F4F962904C7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80784" y="6261865"/>
            <a:ext cx="3827281" cy="148590"/>
          </a:xfrm>
          <a:prstGeom prst="rect">
            <a:avLst/>
          </a:prstGeom>
        </p:spPr>
      </p:pic>
      <p:pic>
        <p:nvPicPr>
          <p:cNvPr id="56" name="Image 55">
            <a:extLst>
              <a:ext uri="{FF2B5EF4-FFF2-40B4-BE49-F238E27FC236}">
                <a16:creationId xmlns:a16="http://schemas.microsoft.com/office/drawing/2014/main" id="{69368889-FD67-824F-9AA8-49F362B4855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48093" y="6406452"/>
            <a:ext cx="3859972" cy="152400"/>
          </a:xfrm>
          <a:prstGeom prst="rect">
            <a:avLst/>
          </a:prstGeom>
        </p:spPr>
      </p:pic>
      <p:pic>
        <p:nvPicPr>
          <p:cNvPr id="58" name="Image 57">
            <a:extLst>
              <a:ext uri="{FF2B5EF4-FFF2-40B4-BE49-F238E27FC236}">
                <a16:creationId xmlns:a16="http://schemas.microsoft.com/office/drawing/2014/main" id="{8200DE89-5781-D64A-9491-99210D33018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18271" y="6708466"/>
            <a:ext cx="3890811" cy="152400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E5671D24-3074-1949-97A1-DE7578DEEE5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670773" y="4479660"/>
            <a:ext cx="3846226" cy="144780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A2F46A74-E560-794F-AC07-572F6DEF06F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611139" y="4775648"/>
            <a:ext cx="3905860" cy="152400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120736EC-5A08-724D-A4D1-AF222E5D00F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70779" y="4918192"/>
            <a:ext cx="3846220" cy="148590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72786B3F-AB01-5B49-8AE1-09C2314FE92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675743" y="5066822"/>
            <a:ext cx="3841256" cy="144780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7F28B125-95FE-4E44-9D88-F53ADE00490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700591" y="5220913"/>
            <a:ext cx="3816408" cy="137160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8A1739BD-2729-374E-99E1-F5841FF62CA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645931" y="4620604"/>
            <a:ext cx="3792371" cy="16002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8017502A-9E7D-AB43-BA27-85BA06DEC7E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613485" y="1824438"/>
            <a:ext cx="3898271" cy="14478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B5916525-1D2B-7548-B303-9EF759DF46FE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643330" y="1982866"/>
            <a:ext cx="3868426" cy="14478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3A200725-ADAE-7A42-989D-61B02FCE406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610575" y="2143729"/>
            <a:ext cx="3901181" cy="14859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892C2EFD-7178-E54D-AC9D-D8DAE8732A1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673306" y="1664348"/>
            <a:ext cx="3838453" cy="14859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2D364BA-94D0-F64C-878D-C5F9A6559C2B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673305" y="3904022"/>
            <a:ext cx="3838445" cy="14478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03FF7236-C6F4-9D40-AFBE-58F21FDB7294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677468" y="3738078"/>
            <a:ext cx="3830598" cy="152400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062DBA0E-2958-2A4B-A9DD-F98B841EEA5E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706999" y="3590234"/>
            <a:ext cx="3810000" cy="14478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E07CBC04-559F-1345-AB78-C6092E0CD9EC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614496" y="3427973"/>
            <a:ext cx="3898816" cy="14859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369AA3DB-D85C-1043-A5B9-153A8D51A159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645637" y="3262055"/>
            <a:ext cx="3871362" cy="152400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C0F1DE7A-25EF-634C-9901-1DDD68104E32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617329" y="3107004"/>
            <a:ext cx="3892296" cy="152400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C225E383-A89D-7943-A3AB-26216B3C4479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675879" y="2947512"/>
            <a:ext cx="3832187" cy="152400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A67BFBAF-8B42-AB43-986C-020BA1AA37DD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705451" y="2787661"/>
            <a:ext cx="3806303" cy="144780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B24D8B2C-FF9D-964A-BA9E-57B442B0D737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2676994" y="2309219"/>
            <a:ext cx="3834762" cy="148590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1C6ADE9D-2601-164C-ABC5-64B04D10057E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676994" y="2469372"/>
            <a:ext cx="3834762" cy="148590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D99693EB-C6B2-4B42-84D2-D3E6369FE620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2676993" y="2627245"/>
            <a:ext cx="3834761" cy="156210"/>
          </a:xfrm>
          <a:prstGeom prst="rect">
            <a:avLst/>
          </a:prstGeom>
        </p:spPr>
      </p:pic>
      <p:pic>
        <p:nvPicPr>
          <p:cNvPr id="14" name="Image 13" descr="gpe 1.1.jpg">
            <a:extLst>
              <a:ext uri="{FF2B5EF4-FFF2-40B4-BE49-F238E27FC236}">
                <a16:creationId xmlns:a16="http://schemas.microsoft.com/office/drawing/2014/main" id="{6657F3A0-A84E-0949-AEF4-D569271F4A22}"/>
              </a:ext>
            </a:extLst>
          </p:cNvPr>
          <p:cNvPicPr>
            <a:picLocks noChangeAspect="1"/>
          </p:cNvPicPr>
          <p:nvPr/>
        </p:nvPicPr>
        <p:blipFill rotWithShape="1">
          <a:blip r:embed="rId34"/>
          <a:srcRect l="-6993" t="848" r="24576" b="23595"/>
          <a:stretch/>
        </p:blipFill>
        <p:spPr>
          <a:xfrm>
            <a:off x="339280" y="1634464"/>
            <a:ext cx="2655468" cy="2483953"/>
          </a:xfrm>
          <a:prstGeom prst="rect">
            <a:avLst/>
          </a:prstGeom>
        </p:spPr>
      </p:pic>
      <p:sp>
        <p:nvSpPr>
          <p:cNvPr id="43" name="ZoneTexte 42">
            <a:extLst>
              <a:ext uri="{FF2B5EF4-FFF2-40B4-BE49-F238E27FC236}">
                <a16:creationId xmlns:a16="http://schemas.microsoft.com/office/drawing/2014/main" id="{68E3D4CB-7CF5-AE49-BD74-89CF5EA45EB6}"/>
              </a:ext>
            </a:extLst>
          </p:cNvPr>
          <p:cNvSpPr txBox="1"/>
          <p:nvPr/>
        </p:nvSpPr>
        <p:spPr>
          <a:xfrm>
            <a:off x="68987" y="1549459"/>
            <a:ext cx="12883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800080"/>
                </a:highlight>
                <a:cs typeface="Times New Roman" panose="02020603050405020304" pitchFamily="18" charset="0"/>
              </a:rPr>
              <a:t>Groupe B1 - ESL1 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38382CDA-2D5E-664D-B988-B77EFFABDBDA}"/>
              </a:ext>
            </a:extLst>
          </p:cNvPr>
          <p:cNvSpPr txBox="1"/>
          <p:nvPr/>
        </p:nvSpPr>
        <p:spPr>
          <a:xfrm>
            <a:off x="3004706" y="1429733"/>
            <a:ext cx="17155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exons-structure -  Type 3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49F24059-7DD9-4541-80F2-B92EBB0FB1CB}"/>
              </a:ext>
            </a:extLst>
          </p:cNvPr>
          <p:cNvSpPr txBox="1"/>
          <p:nvPr/>
        </p:nvSpPr>
        <p:spPr>
          <a:xfrm>
            <a:off x="3004706" y="3996462"/>
            <a:ext cx="17155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exons-structure -  Type 4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139F8997-E5C2-984A-937D-EAB70946455E}"/>
              </a:ext>
            </a:extLst>
          </p:cNvPr>
          <p:cNvCxnSpPr>
            <a:cxnSpLocks/>
          </p:cNvCxnSpPr>
          <p:nvPr/>
        </p:nvCxnSpPr>
        <p:spPr>
          <a:xfrm>
            <a:off x="2991364" y="2950913"/>
            <a:ext cx="3516702" cy="401"/>
          </a:xfrm>
          <a:prstGeom prst="line">
            <a:avLst/>
          </a:prstGeom>
          <a:ln w="12700">
            <a:solidFill>
              <a:srgbClr val="7030A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C3EA920A-5E4E-6846-9C02-5448A89B6E83}"/>
              </a:ext>
            </a:extLst>
          </p:cNvPr>
          <p:cNvSpPr/>
          <p:nvPr/>
        </p:nvSpPr>
        <p:spPr>
          <a:xfrm>
            <a:off x="5208781" y="1664348"/>
            <a:ext cx="257907" cy="126809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A6C517EF-C9BF-0447-9FFF-67AC1DFBF57A}"/>
              </a:ext>
            </a:extLst>
          </p:cNvPr>
          <p:cNvSpPr txBox="1"/>
          <p:nvPr/>
        </p:nvSpPr>
        <p:spPr>
          <a:xfrm>
            <a:off x="5032101" y="1457026"/>
            <a:ext cx="5774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+ 13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2A33180-CFED-7247-9E66-4A0E0E6A6AB0}"/>
              </a:ext>
            </a:extLst>
          </p:cNvPr>
          <p:cNvSpPr/>
          <p:nvPr/>
        </p:nvSpPr>
        <p:spPr>
          <a:xfrm>
            <a:off x="6074853" y="2954716"/>
            <a:ext cx="324896" cy="1092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3A0DFB1F-8114-2C41-92D3-17FF91DB3C99}"/>
              </a:ext>
            </a:extLst>
          </p:cNvPr>
          <p:cNvSpPr txBox="1"/>
          <p:nvPr/>
        </p:nvSpPr>
        <p:spPr>
          <a:xfrm>
            <a:off x="5956475" y="4005249"/>
            <a:ext cx="5774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+ 18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99A7CD-A841-9147-AE99-636CC62C3753}"/>
              </a:ext>
            </a:extLst>
          </p:cNvPr>
          <p:cNvSpPr/>
          <p:nvPr/>
        </p:nvSpPr>
        <p:spPr>
          <a:xfrm>
            <a:off x="2452711" y="4427938"/>
            <a:ext cx="538653" cy="10485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3D28691F-EF37-E74E-9CBE-9F9AFE9694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5"/>
          <a:srcRect l="11408" t="-2" r="25514" b="31579"/>
          <a:stretch/>
        </p:blipFill>
        <p:spPr>
          <a:xfrm>
            <a:off x="540000" y="4427938"/>
            <a:ext cx="2448000" cy="1008000"/>
          </a:xfrm>
        </p:spPr>
      </p:pic>
      <p:sp>
        <p:nvSpPr>
          <p:cNvPr id="40" name="ZoneTexte 39">
            <a:extLst>
              <a:ext uri="{FF2B5EF4-FFF2-40B4-BE49-F238E27FC236}">
                <a16:creationId xmlns:a16="http://schemas.microsoft.com/office/drawing/2014/main" id="{5FA1023C-3A6D-8640-A556-46283D2349E2}"/>
              </a:ext>
            </a:extLst>
          </p:cNvPr>
          <p:cNvSpPr txBox="1"/>
          <p:nvPr/>
        </p:nvSpPr>
        <p:spPr>
          <a:xfrm>
            <a:off x="3004706" y="4303092"/>
            <a:ext cx="17155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exons-structure -  Type 5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724AF8A-BBAF-3143-8E90-125C5D699122}"/>
              </a:ext>
            </a:extLst>
          </p:cNvPr>
          <p:cNvSpPr/>
          <p:nvPr/>
        </p:nvSpPr>
        <p:spPr>
          <a:xfrm>
            <a:off x="5537565" y="4479660"/>
            <a:ext cx="219907" cy="8741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1DF3676-B4A8-5047-A838-51AFC8E13712}"/>
              </a:ext>
            </a:extLst>
          </p:cNvPr>
          <p:cNvSpPr txBox="1"/>
          <p:nvPr/>
        </p:nvSpPr>
        <p:spPr>
          <a:xfrm>
            <a:off x="5348133" y="4274071"/>
            <a:ext cx="5790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+ 15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51B82F51-26B9-5B49-87C3-A54ACEF0E264}"/>
              </a:ext>
            </a:extLst>
          </p:cNvPr>
          <p:cNvSpPr/>
          <p:nvPr/>
        </p:nvSpPr>
        <p:spPr>
          <a:xfrm>
            <a:off x="5966415" y="4632060"/>
            <a:ext cx="369549" cy="129948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E44F664-31ED-DB48-B316-13F4DA48DCE9}"/>
              </a:ext>
            </a:extLst>
          </p:cNvPr>
          <p:cNvSpPr txBox="1"/>
          <p:nvPr/>
        </p:nvSpPr>
        <p:spPr>
          <a:xfrm>
            <a:off x="6351282" y="4536644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600" b="1" dirty="0">
                <a:solidFill>
                  <a:schemeClr val="accent6">
                    <a:lumMod val="50000"/>
                  </a:schemeClr>
                </a:solidFill>
              </a:rPr>
              <a:t>16+17</a:t>
            </a:r>
          </a:p>
          <a:p>
            <a:pPr algn="ctr"/>
            <a:r>
              <a:rPr lang="en-GB" sz="600" b="1" dirty="0">
                <a:solidFill>
                  <a:schemeClr val="accent6">
                    <a:lumMod val="50000"/>
                  </a:schemeClr>
                </a:solidFill>
              </a:rPr>
              <a:t>16 exons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ED39CFE7-216C-0648-B8EA-4FF6026FFD0E}"/>
              </a:ext>
            </a:extLst>
          </p:cNvPr>
          <p:cNvSpPr txBox="1"/>
          <p:nvPr/>
        </p:nvSpPr>
        <p:spPr>
          <a:xfrm>
            <a:off x="165731" y="4280492"/>
            <a:ext cx="1362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highlight>
                  <a:srgbClr val="00FF00"/>
                </a:highlight>
              </a:rPr>
              <a:t>Groupe B2 - ESL2a </a:t>
            </a:r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40F8ACB0-839B-DF49-BE71-F66D3F294226}"/>
              </a:ext>
            </a:extLst>
          </p:cNvPr>
          <p:cNvSpPr txBox="1"/>
          <p:nvPr/>
        </p:nvSpPr>
        <p:spPr>
          <a:xfrm>
            <a:off x="182429" y="6041901"/>
            <a:ext cx="1362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highlight>
                  <a:srgbClr val="00FF00"/>
                </a:highlight>
              </a:rPr>
              <a:t>Groupe B3 - ESL2a </a:t>
            </a: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AB225D2C-4DDF-BA4C-AADC-6974C51FDA8C}"/>
              </a:ext>
            </a:extLst>
          </p:cNvPr>
          <p:cNvSpPr txBox="1"/>
          <p:nvPr/>
        </p:nvSpPr>
        <p:spPr>
          <a:xfrm>
            <a:off x="3004706" y="7399586"/>
            <a:ext cx="17155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exons-structure -  Type 9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9236FBA6-AF2D-E440-B100-2D4E1199B07A}"/>
              </a:ext>
            </a:extLst>
          </p:cNvPr>
          <p:cNvSpPr/>
          <p:nvPr/>
        </p:nvSpPr>
        <p:spPr>
          <a:xfrm>
            <a:off x="2467544" y="6205059"/>
            <a:ext cx="538653" cy="9037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D6E7140-A444-804B-9B78-75627768135A}"/>
              </a:ext>
            </a:extLst>
          </p:cNvPr>
          <p:cNvPicPr>
            <a:picLocks noChangeAspect="1"/>
          </p:cNvPicPr>
          <p:nvPr/>
        </p:nvPicPr>
        <p:blipFill rotWithShape="1">
          <a:blip r:embed="rId36"/>
          <a:srcRect l="14085" t="-2" r="25953" b="36489"/>
          <a:stretch/>
        </p:blipFill>
        <p:spPr>
          <a:xfrm>
            <a:off x="648000" y="6210659"/>
            <a:ext cx="2376000" cy="684000"/>
          </a:xfrm>
          <a:prstGeom prst="rect">
            <a:avLst/>
          </a:prstGeom>
        </p:spPr>
      </p:pic>
      <p:sp>
        <p:nvSpPr>
          <p:cNvPr id="61" name="Rectangle 60">
            <a:extLst>
              <a:ext uri="{FF2B5EF4-FFF2-40B4-BE49-F238E27FC236}">
                <a16:creationId xmlns:a16="http://schemas.microsoft.com/office/drawing/2014/main" id="{FA18EE59-CA87-C544-AA68-7BAD700D8BE4}"/>
              </a:ext>
            </a:extLst>
          </p:cNvPr>
          <p:cNvSpPr/>
          <p:nvPr/>
        </p:nvSpPr>
        <p:spPr>
          <a:xfrm>
            <a:off x="5214323" y="6261865"/>
            <a:ext cx="206365" cy="5990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26AD13DC-461E-1540-9BB4-EE2DAB9A8F71}"/>
              </a:ext>
            </a:extLst>
          </p:cNvPr>
          <p:cNvSpPr txBox="1"/>
          <p:nvPr/>
        </p:nvSpPr>
        <p:spPr>
          <a:xfrm>
            <a:off x="5031967" y="6064460"/>
            <a:ext cx="5774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+ 13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DA05B7D7-39A9-FE4D-B414-8AF3275D056E}"/>
              </a:ext>
            </a:extLst>
          </p:cNvPr>
          <p:cNvSpPr/>
          <p:nvPr/>
        </p:nvSpPr>
        <p:spPr>
          <a:xfrm>
            <a:off x="2425195" y="7642081"/>
            <a:ext cx="555643" cy="9037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8535476-EB6E-8C45-8B8E-05CDDDA7D640}"/>
              </a:ext>
            </a:extLst>
          </p:cNvPr>
          <p:cNvPicPr>
            <a:picLocks noChangeAspect="1"/>
          </p:cNvPicPr>
          <p:nvPr/>
        </p:nvPicPr>
        <p:blipFill rotWithShape="1">
          <a:blip r:embed="rId37"/>
          <a:srcRect l="1" t="-2" r="25497" b="24072"/>
          <a:stretch/>
        </p:blipFill>
        <p:spPr>
          <a:xfrm>
            <a:off x="36856" y="7597139"/>
            <a:ext cx="2952000" cy="972000"/>
          </a:xfrm>
          <a:prstGeom prst="rect">
            <a:avLst/>
          </a:prstGeom>
        </p:spPr>
      </p:pic>
      <p:sp>
        <p:nvSpPr>
          <p:cNvPr id="69" name="Rectangle 68">
            <a:extLst>
              <a:ext uri="{FF2B5EF4-FFF2-40B4-BE49-F238E27FC236}">
                <a16:creationId xmlns:a16="http://schemas.microsoft.com/office/drawing/2014/main" id="{2C61FFA1-A7FE-3A49-B715-E8E7DE95F19E}"/>
              </a:ext>
            </a:extLst>
          </p:cNvPr>
          <p:cNvSpPr/>
          <p:nvPr/>
        </p:nvSpPr>
        <p:spPr>
          <a:xfrm>
            <a:off x="4132654" y="7656863"/>
            <a:ext cx="206365" cy="8864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033D46E6-ACB1-3246-A1A8-831689096AF8}"/>
              </a:ext>
            </a:extLst>
          </p:cNvPr>
          <p:cNvSpPr/>
          <p:nvPr/>
        </p:nvSpPr>
        <p:spPr>
          <a:xfrm>
            <a:off x="4577543" y="7648556"/>
            <a:ext cx="271544" cy="8864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503874F8-C388-594F-BE1C-4363F125AFAC}"/>
              </a:ext>
            </a:extLst>
          </p:cNvPr>
          <p:cNvSpPr txBox="1"/>
          <p:nvPr/>
        </p:nvSpPr>
        <p:spPr>
          <a:xfrm>
            <a:off x="107039" y="7480975"/>
            <a:ext cx="13685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highlight>
                  <a:srgbClr val="00FF00"/>
                </a:highlight>
              </a:rPr>
              <a:t>Groupe B4 - ESL2b </a:t>
            </a:r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39E45F47-F535-D248-AA10-453B3178BE0F}"/>
              </a:ext>
            </a:extLst>
          </p:cNvPr>
          <p:cNvSpPr txBox="1"/>
          <p:nvPr/>
        </p:nvSpPr>
        <p:spPr>
          <a:xfrm>
            <a:off x="3004706" y="6030530"/>
            <a:ext cx="17155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exons-structure -  Type 3</a:t>
            </a:r>
          </a:p>
        </p:txBody>
      </p:sp>
      <p:sp>
        <p:nvSpPr>
          <p:cNvPr id="73" name="ZoneTexte 72">
            <a:extLst>
              <a:ext uri="{FF2B5EF4-FFF2-40B4-BE49-F238E27FC236}">
                <a16:creationId xmlns:a16="http://schemas.microsoft.com/office/drawing/2014/main" id="{648F63FB-F18A-8E4C-81B5-F5A1B91224FA}"/>
              </a:ext>
            </a:extLst>
          </p:cNvPr>
          <p:cNvSpPr txBox="1"/>
          <p:nvPr/>
        </p:nvSpPr>
        <p:spPr>
          <a:xfrm>
            <a:off x="4014964" y="8542606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+ 7</a:t>
            </a:r>
          </a:p>
        </p:txBody>
      </p:sp>
      <p:sp>
        <p:nvSpPr>
          <p:cNvPr id="74" name="ZoneTexte 73">
            <a:extLst>
              <a:ext uri="{FF2B5EF4-FFF2-40B4-BE49-F238E27FC236}">
                <a16:creationId xmlns:a16="http://schemas.microsoft.com/office/drawing/2014/main" id="{6F062FFD-24BB-FB43-B92F-48725437F912}"/>
              </a:ext>
            </a:extLst>
          </p:cNvPr>
          <p:cNvSpPr txBox="1"/>
          <p:nvPr/>
        </p:nvSpPr>
        <p:spPr>
          <a:xfrm>
            <a:off x="4481980" y="8542606"/>
            <a:ext cx="51488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+ 10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AD7EC61B-9612-5D4B-8ADC-5393DFE30F53}"/>
              </a:ext>
            </a:extLst>
          </p:cNvPr>
          <p:cNvSpPr/>
          <p:nvPr/>
        </p:nvSpPr>
        <p:spPr>
          <a:xfrm>
            <a:off x="68987" y="6893799"/>
            <a:ext cx="2822222" cy="201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5C17E338-52AD-D845-A8B3-03EF394EEB87}"/>
              </a:ext>
            </a:extLst>
          </p:cNvPr>
          <p:cNvSpPr/>
          <p:nvPr/>
        </p:nvSpPr>
        <p:spPr>
          <a:xfrm>
            <a:off x="122977" y="6559709"/>
            <a:ext cx="538652" cy="339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755814C1-4193-3C45-93C6-206623F4E209}"/>
              </a:ext>
            </a:extLst>
          </p:cNvPr>
          <p:cNvSpPr/>
          <p:nvPr/>
        </p:nvSpPr>
        <p:spPr>
          <a:xfrm>
            <a:off x="615746" y="6527263"/>
            <a:ext cx="212570" cy="114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7A6C2170-FFA4-C248-BFFF-72F22C0C1931}"/>
              </a:ext>
            </a:extLst>
          </p:cNvPr>
          <p:cNvSpPr/>
          <p:nvPr/>
        </p:nvSpPr>
        <p:spPr>
          <a:xfrm>
            <a:off x="23454" y="5363106"/>
            <a:ext cx="2822222" cy="201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7F697D8-44A6-694E-AAEE-238FCF2A3033}"/>
              </a:ext>
            </a:extLst>
          </p:cNvPr>
          <p:cNvSpPr/>
          <p:nvPr/>
        </p:nvSpPr>
        <p:spPr>
          <a:xfrm>
            <a:off x="77444" y="5029016"/>
            <a:ext cx="507296" cy="339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6153E46F-99FC-2C4D-9FEE-4010D187B1E8}"/>
              </a:ext>
            </a:extLst>
          </p:cNvPr>
          <p:cNvSpPr/>
          <p:nvPr/>
        </p:nvSpPr>
        <p:spPr>
          <a:xfrm>
            <a:off x="499813" y="4974534"/>
            <a:ext cx="212570" cy="114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5B0334C6-8D9B-9B4D-A47A-7A99D59B3828}"/>
              </a:ext>
            </a:extLst>
          </p:cNvPr>
          <p:cNvSpPr txBox="1"/>
          <p:nvPr/>
        </p:nvSpPr>
        <p:spPr>
          <a:xfrm>
            <a:off x="2643258" y="9183525"/>
            <a:ext cx="2418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Supplementary</a:t>
            </a:r>
            <a:r>
              <a:rPr lang="fr-FR" dirty="0"/>
              <a:t> Figure 2</a:t>
            </a:r>
          </a:p>
        </p:txBody>
      </p:sp>
    </p:spTree>
    <p:extLst>
      <p:ext uri="{BB962C8B-B14F-4D97-AF65-F5344CB8AC3E}">
        <p14:creationId xmlns:p14="http://schemas.microsoft.com/office/powerpoint/2010/main" val="9815634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 27">
            <a:extLst>
              <a:ext uri="{FF2B5EF4-FFF2-40B4-BE49-F238E27FC236}">
                <a16:creationId xmlns:a16="http://schemas.microsoft.com/office/drawing/2014/main" id="{26D2691C-5477-D140-9CFF-937BBC299B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600" y="5724794"/>
            <a:ext cx="3862203" cy="1524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C84F1143-315B-754F-A3C5-A741099B6F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7244" y="5583500"/>
            <a:ext cx="3829712" cy="14478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AA55BC66-4C0F-3B44-B9C9-041FB7E0AB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7243" y="5436415"/>
            <a:ext cx="3829713" cy="14478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B10058A0-E1B0-8743-8CA1-0EE5EAD550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77243" y="6177450"/>
            <a:ext cx="3829711" cy="14859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716C2E8E-201E-7445-909A-10FF0D54B7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7932" y="6475095"/>
            <a:ext cx="3827871" cy="148590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D38AD8F8-F0BF-9E4C-899C-E4F03B33FF0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14998" y="5875521"/>
            <a:ext cx="3890805" cy="144780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42791AF2-5749-D14B-A7C8-D6C99310970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98407" y="6035265"/>
            <a:ext cx="3810000" cy="148590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A17F5176-8E33-BD47-A9C6-3B6DDB74CC8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98407" y="6332677"/>
            <a:ext cx="3810000" cy="14478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A70D144F-6A4D-C746-BF84-0FA01FF1279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79119" y="1425356"/>
            <a:ext cx="3828773" cy="14478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43976A37-2C83-D045-AE79-F18EEB5E6B3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084093" y="1564789"/>
            <a:ext cx="3414841" cy="14859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945DF15A-8FF8-F748-A925-07B17968200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618957" y="1871733"/>
            <a:ext cx="3888000" cy="14884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55DD2CC-2FF2-434C-A343-8C921335C468}"/>
              </a:ext>
            </a:extLst>
          </p:cNvPr>
          <p:cNvPicPr>
            <a:picLocks/>
          </p:cNvPicPr>
          <p:nvPr/>
        </p:nvPicPr>
        <p:blipFill>
          <a:blip r:embed="rId14"/>
          <a:stretch>
            <a:fillRect/>
          </a:stretch>
        </p:blipFill>
        <p:spPr>
          <a:xfrm>
            <a:off x="2677244" y="2020123"/>
            <a:ext cx="3834000" cy="14478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A5973B7E-E2FC-C54E-B377-530A2EE3488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514842" y="1724170"/>
            <a:ext cx="3934800" cy="14898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B173C9D-991B-D74D-9885-1BBB8522F054}"/>
              </a:ext>
            </a:extLst>
          </p:cNvPr>
          <p:cNvSpPr/>
          <p:nvPr/>
        </p:nvSpPr>
        <p:spPr>
          <a:xfrm>
            <a:off x="2420586" y="1346767"/>
            <a:ext cx="555643" cy="9037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A7B1C8F0-9801-1641-A2A3-FF20534F5A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16"/>
          <a:srcRect l="777" t="-2" r="25720" b="23117"/>
          <a:stretch/>
        </p:blipFill>
        <p:spPr>
          <a:xfrm>
            <a:off x="180000" y="1374430"/>
            <a:ext cx="2808000" cy="828000"/>
          </a:xfr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02B587B2-9695-D348-9230-B6AA1E3A0AA7}"/>
              </a:ext>
            </a:extLst>
          </p:cNvPr>
          <p:cNvSpPr txBox="1"/>
          <p:nvPr/>
        </p:nvSpPr>
        <p:spPr>
          <a:xfrm>
            <a:off x="150220" y="1179601"/>
            <a:ext cx="13925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highlight>
                  <a:srgbClr val="FF0000"/>
                </a:highlight>
              </a:rPr>
              <a:t>Groupe B5 – ESL3a 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654A23E-30BF-4643-9352-B95C336CC52B}"/>
              </a:ext>
            </a:extLst>
          </p:cNvPr>
          <p:cNvSpPr txBox="1"/>
          <p:nvPr/>
        </p:nvSpPr>
        <p:spPr>
          <a:xfrm>
            <a:off x="2995378" y="1226325"/>
            <a:ext cx="17155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exons-structure -  Type 1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A0360A9D-1EEA-0B42-805E-D00DFEC85BE1}"/>
              </a:ext>
            </a:extLst>
          </p:cNvPr>
          <p:cNvSpPr txBox="1"/>
          <p:nvPr/>
        </p:nvSpPr>
        <p:spPr>
          <a:xfrm>
            <a:off x="150220" y="5280606"/>
            <a:ext cx="13989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highlight>
                  <a:srgbClr val="FF0000"/>
                </a:highlight>
              </a:rPr>
              <a:t>Groupe B7 – ESL3b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034925B-BB2B-9C47-8672-C3E4294AEA79}"/>
              </a:ext>
            </a:extLst>
          </p:cNvPr>
          <p:cNvSpPr/>
          <p:nvPr/>
        </p:nvSpPr>
        <p:spPr>
          <a:xfrm>
            <a:off x="2436345" y="5346465"/>
            <a:ext cx="555643" cy="14559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6C2054F7-B4FF-4E4B-9AB6-FD12A5387F3A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l="6314" t="1" r="24638" b="30675"/>
          <a:stretch/>
        </p:blipFill>
        <p:spPr>
          <a:xfrm>
            <a:off x="288000" y="5385035"/>
            <a:ext cx="2736000" cy="1296000"/>
          </a:xfrm>
          <a:prstGeom prst="rect">
            <a:avLst/>
          </a:prstGeom>
        </p:spPr>
      </p:pic>
      <p:sp>
        <p:nvSpPr>
          <p:cNvPr id="31" name="ZoneTexte 30">
            <a:extLst>
              <a:ext uri="{FF2B5EF4-FFF2-40B4-BE49-F238E27FC236}">
                <a16:creationId xmlns:a16="http://schemas.microsoft.com/office/drawing/2014/main" id="{D7EA3600-005A-8241-9AD0-4A1ED54E85BC}"/>
              </a:ext>
            </a:extLst>
          </p:cNvPr>
          <p:cNvSpPr txBox="1"/>
          <p:nvPr/>
        </p:nvSpPr>
        <p:spPr>
          <a:xfrm>
            <a:off x="2995378" y="5256476"/>
            <a:ext cx="17155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exons-structure -  Type 3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C51E89D-128E-494B-BD78-FA80228FE789}"/>
              </a:ext>
            </a:extLst>
          </p:cNvPr>
          <p:cNvSpPr/>
          <p:nvPr/>
        </p:nvSpPr>
        <p:spPr>
          <a:xfrm>
            <a:off x="5199453" y="5451511"/>
            <a:ext cx="257907" cy="114325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E976B3ED-23A9-9445-A15D-501067B29A32}"/>
              </a:ext>
            </a:extLst>
          </p:cNvPr>
          <p:cNvSpPr txBox="1"/>
          <p:nvPr/>
        </p:nvSpPr>
        <p:spPr>
          <a:xfrm>
            <a:off x="5022773" y="5244189"/>
            <a:ext cx="5774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+ 13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73BC748-6AF2-424F-A2C5-E9F9A0DF888F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680627" y="2871274"/>
            <a:ext cx="3825176" cy="14859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F301FAB-C02A-3A41-99A9-6109528375E7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679284" y="4201011"/>
            <a:ext cx="3826515" cy="14859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685AE238-E3E0-C341-89DD-7161F17334E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627165" y="3165899"/>
            <a:ext cx="3878637" cy="152400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1E3D4F19-EA82-9543-9DDB-6FF8DE7CA475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652725" y="3013357"/>
            <a:ext cx="3853078" cy="148590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CF4BB9A7-0DFB-CE46-85E8-B3CFC5F9745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652725" y="4353525"/>
            <a:ext cx="3853074" cy="148590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67AD70FC-BA42-5647-ABCE-D24DC6B19187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628322" y="3311708"/>
            <a:ext cx="3877480" cy="148590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69578979-07B1-CA4A-9104-146E355807A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627164" y="3460025"/>
            <a:ext cx="3878636" cy="148590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9308FCB8-2730-3945-8C67-0DEB46DDB35C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628322" y="4053367"/>
            <a:ext cx="3877478" cy="148590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1D6F50CC-4981-3B4B-B98D-18137497E096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186544" y="3761219"/>
            <a:ext cx="3308171" cy="148590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CD1052EB-A6B3-2B47-812F-F2B4984632A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698407" y="3903710"/>
            <a:ext cx="3807393" cy="148590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1C8CCF52-4C31-0742-A683-B73C5E4D2FC7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914996" y="3614318"/>
            <a:ext cx="3590804" cy="148590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C5657C6D-D7A7-EE40-B2BF-4BC101C64303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679287" y="4498325"/>
            <a:ext cx="3826512" cy="148590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F35C8FDF-1C9A-8F43-A0E3-B459EC965B76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677835" y="4650686"/>
            <a:ext cx="3827964" cy="148590"/>
          </a:xfrm>
          <a:prstGeom prst="rect">
            <a:avLst/>
          </a:prstGeom>
        </p:spPr>
      </p:pic>
      <p:sp>
        <p:nvSpPr>
          <p:cNvPr id="43" name="ZoneTexte 42">
            <a:extLst>
              <a:ext uri="{FF2B5EF4-FFF2-40B4-BE49-F238E27FC236}">
                <a16:creationId xmlns:a16="http://schemas.microsoft.com/office/drawing/2014/main" id="{28FAAE49-7D7E-864E-8747-B008BA09BA19}"/>
              </a:ext>
            </a:extLst>
          </p:cNvPr>
          <p:cNvSpPr txBox="1"/>
          <p:nvPr/>
        </p:nvSpPr>
        <p:spPr>
          <a:xfrm>
            <a:off x="3002699" y="2666006"/>
            <a:ext cx="17155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exons-structure -  Type 1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B2EF97D-ACEF-FE45-9C8C-83EAE27E38E6}"/>
              </a:ext>
            </a:extLst>
          </p:cNvPr>
          <p:cNvSpPr/>
          <p:nvPr/>
        </p:nvSpPr>
        <p:spPr>
          <a:xfrm>
            <a:off x="2444202" y="2877327"/>
            <a:ext cx="555643" cy="20721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1D133A7-F01A-AF4A-AD48-6DFD5ADDA77E}"/>
              </a:ext>
            </a:extLst>
          </p:cNvPr>
          <p:cNvPicPr>
            <a:picLocks noChangeAspect="1"/>
          </p:cNvPicPr>
          <p:nvPr/>
        </p:nvPicPr>
        <p:blipFill rotWithShape="1">
          <a:blip r:embed="rId31"/>
          <a:srcRect l="820" t="-5801" r="24631" b="21950"/>
          <a:stretch/>
        </p:blipFill>
        <p:spPr>
          <a:xfrm>
            <a:off x="108000" y="2664000"/>
            <a:ext cx="2916000" cy="2232000"/>
          </a:xfrm>
          <a:prstGeom prst="rect">
            <a:avLst/>
          </a:prstGeom>
        </p:spPr>
      </p:pic>
      <p:sp>
        <p:nvSpPr>
          <p:cNvPr id="45" name="Rectangle 44">
            <a:extLst>
              <a:ext uri="{FF2B5EF4-FFF2-40B4-BE49-F238E27FC236}">
                <a16:creationId xmlns:a16="http://schemas.microsoft.com/office/drawing/2014/main" id="{D7F771F8-9280-F040-B652-E4C10EEA2A3A}"/>
              </a:ext>
            </a:extLst>
          </p:cNvPr>
          <p:cNvSpPr/>
          <p:nvPr/>
        </p:nvSpPr>
        <p:spPr>
          <a:xfrm>
            <a:off x="147181" y="6655446"/>
            <a:ext cx="2822222" cy="201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F021D52-2CFE-6547-AB69-19FEFAD26C27}"/>
              </a:ext>
            </a:extLst>
          </p:cNvPr>
          <p:cNvSpPr/>
          <p:nvPr/>
        </p:nvSpPr>
        <p:spPr>
          <a:xfrm>
            <a:off x="74523" y="6192750"/>
            <a:ext cx="212570" cy="462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4DC3150-82A6-5D49-8AC5-858D2EA613D9}"/>
              </a:ext>
            </a:extLst>
          </p:cNvPr>
          <p:cNvSpPr/>
          <p:nvPr/>
        </p:nvSpPr>
        <p:spPr>
          <a:xfrm>
            <a:off x="385372" y="6101297"/>
            <a:ext cx="212570" cy="114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C964FBA-1743-BE4C-9BE9-2B58E8C078B1}"/>
              </a:ext>
            </a:extLst>
          </p:cNvPr>
          <p:cNvSpPr txBox="1"/>
          <p:nvPr/>
        </p:nvSpPr>
        <p:spPr>
          <a:xfrm>
            <a:off x="129682" y="2789752"/>
            <a:ext cx="13925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highlight>
                  <a:srgbClr val="FF0000"/>
                </a:highlight>
              </a:rPr>
              <a:t>Groupe B6 – ESL3b 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BF16D84-9B32-4243-8D3F-B79682C49338}"/>
              </a:ext>
            </a:extLst>
          </p:cNvPr>
          <p:cNvSpPr/>
          <p:nvPr/>
        </p:nvSpPr>
        <p:spPr>
          <a:xfrm>
            <a:off x="3024000" y="1564789"/>
            <a:ext cx="358641" cy="148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29C681E-784C-434E-8ADC-667BB2FB5D0E}"/>
              </a:ext>
            </a:extLst>
          </p:cNvPr>
          <p:cNvSpPr/>
          <p:nvPr/>
        </p:nvSpPr>
        <p:spPr>
          <a:xfrm>
            <a:off x="2914996" y="3604824"/>
            <a:ext cx="275536" cy="152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C60B911-925D-314D-8C85-83C04110FE32}"/>
              </a:ext>
            </a:extLst>
          </p:cNvPr>
          <p:cNvSpPr/>
          <p:nvPr/>
        </p:nvSpPr>
        <p:spPr>
          <a:xfrm>
            <a:off x="3140437" y="3757437"/>
            <a:ext cx="275536" cy="1521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96726354-9DE5-7942-80B0-95B836F3D964}"/>
              </a:ext>
            </a:extLst>
          </p:cNvPr>
          <p:cNvSpPr txBox="1"/>
          <p:nvPr/>
        </p:nvSpPr>
        <p:spPr>
          <a:xfrm>
            <a:off x="2643258" y="9183525"/>
            <a:ext cx="2418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Supplementary</a:t>
            </a:r>
            <a:r>
              <a:rPr lang="fr-FR" dirty="0"/>
              <a:t> Figure 2</a:t>
            </a:r>
          </a:p>
        </p:txBody>
      </p:sp>
    </p:spTree>
    <p:extLst>
      <p:ext uri="{BB962C8B-B14F-4D97-AF65-F5344CB8AC3E}">
        <p14:creationId xmlns:p14="http://schemas.microsoft.com/office/powerpoint/2010/main" val="284340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3C547C80-A4FA-3549-91D0-A9E0508A2D3F}"/>
              </a:ext>
            </a:extLst>
          </p:cNvPr>
          <p:cNvSpPr txBox="1"/>
          <p:nvPr/>
        </p:nvSpPr>
        <p:spPr>
          <a:xfrm>
            <a:off x="62230" y="520265"/>
            <a:ext cx="13989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highlight>
                  <a:srgbClr val="FF0000"/>
                </a:highlight>
              </a:rPr>
              <a:t>Groupe B8 – ESL3c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A601E6E-E6B8-8945-9F8B-2699440A3A41}"/>
              </a:ext>
            </a:extLst>
          </p:cNvPr>
          <p:cNvSpPr txBox="1"/>
          <p:nvPr/>
        </p:nvSpPr>
        <p:spPr>
          <a:xfrm>
            <a:off x="62229" y="3336986"/>
            <a:ext cx="139897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highlight>
                  <a:srgbClr val="FF0000"/>
                </a:highlight>
              </a:rPr>
              <a:t>Groupe B9 – ESL3c 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80B10F5-D702-4D46-857F-5D270ECAC4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9140" y="1127025"/>
            <a:ext cx="3830400" cy="14941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D0C448D-6E1A-8148-85F5-22A9232ECE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8870" y="1863982"/>
            <a:ext cx="3826876" cy="14859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C0356C5-3976-1B44-B520-E6B353D01A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8180" y="1278089"/>
            <a:ext cx="3895200" cy="14832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D1302FA-3F96-C348-95E2-6C947668A4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87379" y="2012572"/>
            <a:ext cx="3622160" cy="14859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2ECEF48-C2B3-F442-8A70-9030A90C8F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3049" y="1571035"/>
            <a:ext cx="3880800" cy="14866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CD3447A-50A8-DD45-AFDA-D3CB320A214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10320" y="2166245"/>
            <a:ext cx="3791630" cy="14859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3AE0B275-ABB4-7648-875F-ACD20FE1843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48529" y="1718899"/>
            <a:ext cx="3853421" cy="14859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4CAF926E-59C4-5B47-86EA-5BD56E6DDD5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78883" y="2318430"/>
            <a:ext cx="3830655" cy="14859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81E84B3-A272-0846-AFB1-1338366BF565}"/>
              </a:ext>
            </a:extLst>
          </p:cNvPr>
          <p:cNvSpPr/>
          <p:nvPr/>
        </p:nvSpPr>
        <p:spPr>
          <a:xfrm>
            <a:off x="4575529" y="2347409"/>
            <a:ext cx="294041" cy="97742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79D7E887-415C-5B43-9DB3-60413E876640}"/>
              </a:ext>
            </a:extLst>
          </p:cNvPr>
          <p:cNvSpPr txBox="1"/>
          <p:nvPr/>
        </p:nvSpPr>
        <p:spPr>
          <a:xfrm>
            <a:off x="6371705" y="2251386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600" b="1" dirty="0">
                <a:solidFill>
                  <a:schemeClr val="accent6">
                    <a:lumMod val="50000"/>
                  </a:schemeClr>
                </a:solidFill>
              </a:rPr>
              <a:t>9+10</a:t>
            </a:r>
          </a:p>
          <a:p>
            <a:pPr algn="ctr"/>
            <a:r>
              <a:rPr lang="en-GB" sz="600" b="1" dirty="0">
                <a:solidFill>
                  <a:schemeClr val="accent6">
                    <a:lumMod val="50000"/>
                  </a:schemeClr>
                </a:solidFill>
              </a:rPr>
              <a:t>17 exons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E74C11B-BB16-B446-93BD-1332A1EFC654}"/>
              </a:ext>
            </a:extLst>
          </p:cNvPr>
          <p:cNvSpPr txBox="1"/>
          <p:nvPr/>
        </p:nvSpPr>
        <p:spPr>
          <a:xfrm>
            <a:off x="3010302" y="927078"/>
            <a:ext cx="17155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exons-structure -  Type 1</a:t>
            </a: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55C6683F-1D02-AC4C-BFB9-9EEDAC8A709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85150" y="4087003"/>
            <a:ext cx="3824388" cy="14859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6CFFB69-1FE2-6048-8C0F-966542AA268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81416" y="4235593"/>
            <a:ext cx="3824328" cy="148590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CE732A51-B104-2B42-B348-FCF3CCF03CB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685208" y="4386261"/>
            <a:ext cx="3816742" cy="14859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241D44D4-B975-A64E-A827-AFC17497116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685148" y="5428413"/>
            <a:ext cx="3824390" cy="14859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1D294155-9553-4644-A3B5-461F3CBFFFE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85148" y="5575287"/>
            <a:ext cx="3824390" cy="148590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E0DAC57A-4B8C-7644-887C-13A4EE8DEC9A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685152" y="5726136"/>
            <a:ext cx="3824386" cy="148590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46B73B85-A0D3-2345-820A-981BA6BC041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685148" y="5874546"/>
            <a:ext cx="3816800" cy="148590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4029C837-3EAE-8B45-9E8A-264ADB39592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714358" y="4536284"/>
            <a:ext cx="3787592" cy="148590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9CA57748-4E50-CE4B-92DE-CC680E3E10E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714021" y="5273950"/>
            <a:ext cx="3795517" cy="148590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C8F5F9DE-4CEE-E24D-B0A3-8066A7B1B37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706430" y="6016378"/>
            <a:ext cx="3795518" cy="148590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861D77BC-851A-7D4B-9B20-B45BCC89D86D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806972" y="5125360"/>
            <a:ext cx="2267178" cy="148590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87D00210-2F51-2B46-B91D-A6ABA7A9B91E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630732" y="6321975"/>
            <a:ext cx="3871215" cy="148590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298EFC7A-0030-E242-9522-BB811EFD0F7A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621242" y="4979131"/>
            <a:ext cx="3888296" cy="148590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DEC0FA2C-D395-AE42-90E0-00C390BA1AF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629936" y="6470929"/>
            <a:ext cx="3871215" cy="148590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3E4C6A15-B376-4A4D-AB71-BC70E862CAB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654088" y="4689979"/>
            <a:ext cx="3847861" cy="148590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DC61431C-0A3B-FD4E-8500-5B505376CB96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654995" y="6619119"/>
            <a:ext cx="3853400" cy="148590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6D52F2BE-FFCE-7746-B9EE-179C9F9DD1AA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680643" y="4829848"/>
            <a:ext cx="3821305" cy="148590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B7CF3D90-8D4D-5D4E-A0A2-791A34FE95D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684010" y="6165618"/>
            <a:ext cx="3824385" cy="148590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46C91D8D-590B-DA44-88CA-D7A0C47AF0DE}"/>
              </a:ext>
            </a:extLst>
          </p:cNvPr>
          <p:cNvSpPr/>
          <p:nvPr/>
        </p:nvSpPr>
        <p:spPr>
          <a:xfrm>
            <a:off x="2451521" y="4002871"/>
            <a:ext cx="555643" cy="27995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946FC38-5D42-A04F-A04C-12AC924E8241}"/>
              </a:ext>
            </a:extLst>
          </p:cNvPr>
          <p:cNvPicPr>
            <a:picLocks noChangeAspect="1"/>
          </p:cNvPicPr>
          <p:nvPr/>
        </p:nvPicPr>
        <p:blipFill rotWithShape="1">
          <a:blip r:embed="rId29"/>
          <a:srcRect t="-2" r="25115" b="25198"/>
          <a:stretch/>
        </p:blipFill>
        <p:spPr>
          <a:xfrm>
            <a:off x="112436" y="4035539"/>
            <a:ext cx="2952000" cy="2736000"/>
          </a:xfrm>
          <a:prstGeom prst="rect">
            <a:avLst/>
          </a:prstGeom>
        </p:spPr>
      </p:pic>
      <p:sp>
        <p:nvSpPr>
          <p:cNvPr id="39" name="ZoneTexte 38">
            <a:extLst>
              <a:ext uri="{FF2B5EF4-FFF2-40B4-BE49-F238E27FC236}">
                <a16:creationId xmlns:a16="http://schemas.microsoft.com/office/drawing/2014/main" id="{C8237FAA-5022-EE49-AC37-6D5BC24CA2FD}"/>
              </a:ext>
            </a:extLst>
          </p:cNvPr>
          <p:cNvSpPr txBox="1"/>
          <p:nvPr/>
        </p:nvSpPr>
        <p:spPr>
          <a:xfrm>
            <a:off x="3010302" y="3892483"/>
            <a:ext cx="17155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exons-structure -  Type 1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006261CA-F634-4349-8DF9-C766D99E64AC}"/>
              </a:ext>
            </a:extLst>
          </p:cNvPr>
          <p:cNvSpPr txBox="1"/>
          <p:nvPr/>
        </p:nvSpPr>
        <p:spPr>
          <a:xfrm>
            <a:off x="2993071" y="6849408"/>
            <a:ext cx="17155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exons-structure -  Type 7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F337338-0B04-D64C-BBF5-D866FDBB91F3}"/>
              </a:ext>
            </a:extLst>
          </p:cNvPr>
          <p:cNvSpPr/>
          <p:nvPr/>
        </p:nvSpPr>
        <p:spPr>
          <a:xfrm>
            <a:off x="3693159" y="5599161"/>
            <a:ext cx="257907" cy="114325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99A02C24-25B1-FC49-9245-3D5CC6070F9D}"/>
              </a:ext>
            </a:extLst>
          </p:cNvPr>
          <p:cNvSpPr txBox="1"/>
          <p:nvPr/>
        </p:nvSpPr>
        <p:spPr>
          <a:xfrm>
            <a:off x="3588566" y="6681866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+ 5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DF31027-53CA-B848-9D47-18AD2B3F065D}"/>
              </a:ext>
            </a:extLst>
          </p:cNvPr>
          <p:cNvSpPr/>
          <p:nvPr/>
        </p:nvSpPr>
        <p:spPr>
          <a:xfrm>
            <a:off x="5692146" y="4695206"/>
            <a:ext cx="257907" cy="4220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869133C6-7774-A64B-9868-551AC80C9302}"/>
              </a:ext>
            </a:extLst>
          </p:cNvPr>
          <p:cNvSpPr txBox="1"/>
          <p:nvPr/>
        </p:nvSpPr>
        <p:spPr>
          <a:xfrm>
            <a:off x="5914271" y="5032909"/>
            <a:ext cx="5790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+ 16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3214E529-8E4C-6B4D-9115-24D3332AFA4D}"/>
              </a:ext>
            </a:extLst>
          </p:cNvPr>
          <p:cNvSpPr txBox="1"/>
          <p:nvPr/>
        </p:nvSpPr>
        <p:spPr>
          <a:xfrm>
            <a:off x="4979734" y="5098553"/>
            <a:ext cx="17155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exons-structure -  Type 6</a:t>
            </a:r>
          </a:p>
        </p:txBody>
      </p:sp>
      <p:pic>
        <p:nvPicPr>
          <p:cNvPr id="48" name="Image 47">
            <a:extLst>
              <a:ext uri="{FF2B5EF4-FFF2-40B4-BE49-F238E27FC236}">
                <a16:creationId xmlns:a16="http://schemas.microsoft.com/office/drawing/2014/main" id="{7AAD3D11-6790-BE44-A0EF-9A48E6D817D4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660594" y="1418635"/>
            <a:ext cx="3843038" cy="1524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D011347-2ED4-5740-AAF1-6155F98CF2F5}"/>
              </a:ext>
            </a:extLst>
          </p:cNvPr>
          <p:cNvSpPr/>
          <p:nvPr/>
        </p:nvSpPr>
        <p:spPr>
          <a:xfrm>
            <a:off x="2439488" y="1119138"/>
            <a:ext cx="555643" cy="15368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197A7A9-AA07-D842-8F06-91FAFBCAE48C}"/>
              </a:ext>
            </a:extLst>
          </p:cNvPr>
          <p:cNvPicPr>
            <a:picLocks noChangeAspect="1"/>
          </p:cNvPicPr>
          <p:nvPr/>
        </p:nvPicPr>
        <p:blipFill rotWithShape="1">
          <a:blip r:embed="rId31"/>
          <a:srcRect l="6857" t="-1" r="25000" b="31925"/>
          <a:stretch/>
        </p:blipFill>
        <p:spPr>
          <a:xfrm>
            <a:off x="360000" y="1071982"/>
            <a:ext cx="2700000" cy="1404000"/>
          </a:xfrm>
          <a:prstGeom prst="rect">
            <a:avLst/>
          </a:prstGeom>
        </p:spPr>
      </p:pic>
      <p:sp>
        <p:nvSpPr>
          <p:cNvPr id="46" name="Rectangle 45">
            <a:extLst>
              <a:ext uri="{FF2B5EF4-FFF2-40B4-BE49-F238E27FC236}">
                <a16:creationId xmlns:a16="http://schemas.microsoft.com/office/drawing/2014/main" id="{9A768C10-D7F2-1F4B-86D8-C939C802E418}"/>
              </a:ext>
            </a:extLst>
          </p:cNvPr>
          <p:cNvSpPr/>
          <p:nvPr/>
        </p:nvSpPr>
        <p:spPr>
          <a:xfrm>
            <a:off x="30671" y="1995292"/>
            <a:ext cx="375734" cy="5648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87287F95-058B-7D4F-BFAE-3588AB8105AF}"/>
              </a:ext>
            </a:extLst>
          </p:cNvPr>
          <p:cNvSpPr/>
          <p:nvPr/>
        </p:nvSpPr>
        <p:spPr>
          <a:xfrm>
            <a:off x="440043" y="1881262"/>
            <a:ext cx="212570" cy="114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41D106E-FCEB-BA47-A2C5-E0E99BF1E238}"/>
              </a:ext>
            </a:extLst>
          </p:cNvPr>
          <p:cNvSpPr/>
          <p:nvPr/>
        </p:nvSpPr>
        <p:spPr>
          <a:xfrm>
            <a:off x="2992869" y="2035819"/>
            <a:ext cx="210771" cy="1358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A397A25F-28D5-B54D-93F9-56A179607323}"/>
              </a:ext>
            </a:extLst>
          </p:cNvPr>
          <p:cNvSpPr txBox="1"/>
          <p:nvPr/>
        </p:nvSpPr>
        <p:spPr>
          <a:xfrm>
            <a:off x="2643258" y="9183525"/>
            <a:ext cx="2418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Supplementary</a:t>
            </a:r>
            <a:r>
              <a:rPr lang="fr-FR" dirty="0"/>
              <a:t> Figure 2</a:t>
            </a:r>
          </a:p>
        </p:txBody>
      </p:sp>
    </p:spTree>
    <p:extLst>
      <p:ext uri="{BB962C8B-B14F-4D97-AF65-F5344CB8AC3E}">
        <p14:creationId xmlns:p14="http://schemas.microsoft.com/office/powerpoint/2010/main" val="376617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8B7271F0-B2D4-6B4D-9D0F-BC7C0CEC04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6356" y="3476726"/>
            <a:ext cx="3810000" cy="14478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B553A9A-6311-8E48-8FDA-DCD59392A9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9660" y="1839751"/>
            <a:ext cx="3897492" cy="14097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F6E6897-B107-7D44-BE50-BE110D21F7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8030" y="1689548"/>
            <a:ext cx="3844230" cy="1524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BEFBD94E-7323-794D-BC7D-D994FF4149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78030" y="3329824"/>
            <a:ext cx="3834777" cy="14097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1789CEE-A701-B449-820E-D464547682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63406" y="3180337"/>
            <a:ext cx="3853746" cy="1562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64ABA15F-B059-D04B-A7D2-1D1FDC5ACC1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78030" y="2287142"/>
            <a:ext cx="3839122" cy="14478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706C09DC-CA46-2342-B748-43823BF0C26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78030" y="2880100"/>
            <a:ext cx="3839122" cy="15240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7C8A64DC-68D3-E345-A343-58896248E1B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10364" y="2444198"/>
            <a:ext cx="3810000" cy="14859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125F4E4D-B3AA-154E-9FEE-D4DD2ED4334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10364" y="2743455"/>
            <a:ext cx="3810000" cy="14478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681166A9-51C4-A143-BF9D-D3BFF4CEF23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58570" y="1993944"/>
            <a:ext cx="2831681" cy="1524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019E2B1-784B-534F-8940-733070E3375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762689" y="2143724"/>
            <a:ext cx="3744155" cy="14859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F5BB070F-8232-F348-B4C0-8AF2CEF3747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411942" y="3044550"/>
            <a:ext cx="2816994" cy="148590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951922DB-B53E-9942-83F6-10E8AE904FFE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78030" y="2588236"/>
            <a:ext cx="3839122" cy="16002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BDD6D90C-F8C8-D048-A109-7C30306A765E}"/>
              </a:ext>
            </a:extLst>
          </p:cNvPr>
          <p:cNvSpPr txBox="1"/>
          <p:nvPr/>
        </p:nvSpPr>
        <p:spPr>
          <a:xfrm>
            <a:off x="78230" y="1286513"/>
            <a:ext cx="14630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highlight>
                  <a:srgbClr val="FF0000"/>
                </a:highlight>
              </a:rPr>
              <a:t>Groupe B10 – ESL3c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0175740-FD21-9942-9B98-CFBBEDB821AD}"/>
              </a:ext>
            </a:extLst>
          </p:cNvPr>
          <p:cNvSpPr txBox="1"/>
          <p:nvPr/>
        </p:nvSpPr>
        <p:spPr>
          <a:xfrm>
            <a:off x="204993" y="4276117"/>
            <a:ext cx="14630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highlight>
                  <a:srgbClr val="FF0000"/>
                </a:highlight>
              </a:rPr>
              <a:t>Groupe B11 – ESL3c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94032D1-CDEA-D340-B2BF-8412460DB37D}"/>
              </a:ext>
            </a:extLst>
          </p:cNvPr>
          <p:cNvSpPr/>
          <p:nvPr/>
        </p:nvSpPr>
        <p:spPr>
          <a:xfrm>
            <a:off x="5527348" y="2296124"/>
            <a:ext cx="219907" cy="13157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02F1D9E2-5FB8-B048-81C3-B3F4EAEFB671}"/>
              </a:ext>
            </a:extLst>
          </p:cNvPr>
          <p:cNvSpPr txBox="1"/>
          <p:nvPr/>
        </p:nvSpPr>
        <p:spPr>
          <a:xfrm>
            <a:off x="5332808" y="1520657"/>
            <a:ext cx="57900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+ 15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A6571A4-2A19-D44C-B231-70F20964B3A3}"/>
              </a:ext>
            </a:extLst>
          </p:cNvPr>
          <p:cNvSpPr txBox="1"/>
          <p:nvPr/>
        </p:nvSpPr>
        <p:spPr>
          <a:xfrm>
            <a:off x="6364386" y="2124918"/>
            <a:ext cx="46679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600" b="1" dirty="0">
                <a:solidFill>
                  <a:schemeClr val="accent6">
                    <a:lumMod val="50000"/>
                  </a:schemeClr>
                </a:solidFill>
              </a:rPr>
              <a:t>16 exons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D1FC196-A2A4-F84F-A9E8-2644494D9885}"/>
              </a:ext>
            </a:extLst>
          </p:cNvPr>
          <p:cNvSpPr/>
          <p:nvPr/>
        </p:nvSpPr>
        <p:spPr>
          <a:xfrm>
            <a:off x="5526253" y="1712680"/>
            <a:ext cx="219907" cy="2680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CFAA755-0416-E24F-A1EF-9B42BD8FC6B0}"/>
              </a:ext>
            </a:extLst>
          </p:cNvPr>
          <p:cNvSpPr/>
          <p:nvPr/>
        </p:nvSpPr>
        <p:spPr>
          <a:xfrm>
            <a:off x="2451543" y="1654434"/>
            <a:ext cx="555643" cy="2432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F0DF5E8-80F4-E440-A325-42B60D8F1DD0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14788" t="-6" r="25247" b="37996"/>
          <a:stretch/>
        </p:blipFill>
        <p:spPr>
          <a:xfrm>
            <a:off x="667068" y="1639258"/>
            <a:ext cx="2376000" cy="2016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D5BE06D-4768-494C-998F-7606B29E470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683324" y="4839040"/>
            <a:ext cx="3823519" cy="148590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B2AA7E7E-9631-9C4C-B0FE-5B4DCE87C7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683325" y="4985778"/>
            <a:ext cx="3823518" cy="148590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337CD625-AD4C-A74A-800C-4F6E3716E0FC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909455" y="5135068"/>
            <a:ext cx="3597388" cy="148590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4538772E-02C5-FF4A-887F-D0987EA6627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683324" y="5286063"/>
            <a:ext cx="3823518" cy="148590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F2C24E32-C411-864E-BDA9-111669173EB9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682371" y="6616926"/>
            <a:ext cx="3820673" cy="148590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9319D381-6D7A-DD41-BB34-9ADA2D73DE6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628620" y="7361795"/>
            <a:ext cx="3878221" cy="148590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D16D9CC9-DFBE-7C40-88F9-C63AB9A0EC7F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621028" y="5584475"/>
            <a:ext cx="3885814" cy="137160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3EEB76D9-B34B-9B49-8055-D34421DCEB06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708930" y="5431261"/>
            <a:ext cx="3797912" cy="148590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7A0DFFED-25D3-254C-8BD1-A792A7E92F15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708295" y="6471728"/>
            <a:ext cx="3794750" cy="148590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CBD93DE9-6F1D-A84C-9F54-91515D58DB40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624805" y="6317534"/>
            <a:ext cx="3878240" cy="148590"/>
          </a:xfrm>
          <a:prstGeom prst="rect">
            <a:avLst/>
          </a:prstGeom>
        </p:spPr>
      </p:pic>
      <p:pic>
        <p:nvPicPr>
          <p:cNvPr id="39" name="Image 38">
            <a:extLst>
              <a:ext uri="{FF2B5EF4-FFF2-40B4-BE49-F238E27FC236}">
                <a16:creationId xmlns:a16="http://schemas.microsoft.com/office/drawing/2014/main" id="{47B13BB2-A52C-E74D-9440-46631F00F8E7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619660" y="6916026"/>
            <a:ext cx="3887182" cy="148590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4695EC3-D054-F243-B665-635DB986921F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647754" y="5871709"/>
            <a:ext cx="3855293" cy="148590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BC96A95C-4343-ED4B-B0E3-F30EDC236FCE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651398" y="6165530"/>
            <a:ext cx="3851647" cy="148590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8777BE6B-9E95-7945-8369-44E80BEB5C55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647754" y="6770451"/>
            <a:ext cx="3855289" cy="148590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7EE095D1-A69B-2944-AA11-9A7F64658335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2650745" y="7064616"/>
            <a:ext cx="3851644" cy="14859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2A954D13-9E53-3242-8E06-4A3B4DB0D9CE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681752" y="5726106"/>
            <a:ext cx="3825090" cy="148590"/>
          </a:xfrm>
          <a:prstGeom prst="rect">
            <a:avLst/>
          </a:prstGeom>
        </p:spPr>
      </p:pic>
      <p:pic>
        <p:nvPicPr>
          <p:cNvPr id="46" name="Image 45">
            <a:extLst>
              <a:ext uri="{FF2B5EF4-FFF2-40B4-BE49-F238E27FC236}">
                <a16:creationId xmlns:a16="http://schemas.microsoft.com/office/drawing/2014/main" id="{12225D90-681E-954C-B74C-317FB00AFFE0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2677953" y="6022436"/>
            <a:ext cx="3825093" cy="148590"/>
          </a:xfrm>
          <a:prstGeom prst="rect">
            <a:avLst/>
          </a:prstGeom>
        </p:spPr>
      </p:pic>
      <p:pic>
        <p:nvPicPr>
          <p:cNvPr id="47" name="Image 46">
            <a:extLst>
              <a:ext uri="{FF2B5EF4-FFF2-40B4-BE49-F238E27FC236}">
                <a16:creationId xmlns:a16="http://schemas.microsoft.com/office/drawing/2014/main" id="{05A07273-CA64-1C4E-A402-7C7ED21EBB6B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678403" y="7213205"/>
            <a:ext cx="3823986" cy="148590"/>
          </a:xfrm>
          <a:prstGeom prst="rect">
            <a:avLst/>
          </a:prstGeom>
        </p:spPr>
      </p:pic>
      <p:sp>
        <p:nvSpPr>
          <p:cNvPr id="48" name="Rectangle 47">
            <a:extLst>
              <a:ext uri="{FF2B5EF4-FFF2-40B4-BE49-F238E27FC236}">
                <a16:creationId xmlns:a16="http://schemas.microsoft.com/office/drawing/2014/main" id="{E4D14A12-F853-5643-95F9-8B52A2D83523}"/>
              </a:ext>
            </a:extLst>
          </p:cNvPr>
          <p:cNvSpPr/>
          <p:nvPr/>
        </p:nvSpPr>
        <p:spPr>
          <a:xfrm>
            <a:off x="2413268" y="4832552"/>
            <a:ext cx="555643" cy="27232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981B6DD-9C79-F146-A898-6E321BFE8895}"/>
              </a:ext>
            </a:extLst>
          </p:cNvPr>
          <p:cNvPicPr>
            <a:picLocks noChangeAspect="1"/>
          </p:cNvPicPr>
          <p:nvPr/>
        </p:nvPicPr>
        <p:blipFill rotWithShape="1">
          <a:blip r:embed="rId35"/>
          <a:srcRect l="-2" t="-1" r="25451" b="24214"/>
          <a:stretch/>
        </p:blipFill>
        <p:spPr>
          <a:xfrm>
            <a:off x="80070" y="4783821"/>
            <a:ext cx="2916000" cy="2772000"/>
          </a:xfrm>
          <a:prstGeom prst="rect">
            <a:avLst/>
          </a:prstGeom>
        </p:spPr>
      </p:pic>
      <p:sp>
        <p:nvSpPr>
          <p:cNvPr id="49" name="ZoneTexte 48">
            <a:extLst>
              <a:ext uri="{FF2B5EF4-FFF2-40B4-BE49-F238E27FC236}">
                <a16:creationId xmlns:a16="http://schemas.microsoft.com/office/drawing/2014/main" id="{0AE6C6D7-A5CD-EE49-9234-928A125B43EA}"/>
              </a:ext>
            </a:extLst>
          </p:cNvPr>
          <p:cNvSpPr txBox="1"/>
          <p:nvPr/>
        </p:nvSpPr>
        <p:spPr>
          <a:xfrm>
            <a:off x="2957167" y="1487563"/>
            <a:ext cx="17155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exons-structure -  Type 5</a:t>
            </a:r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E6660946-2042-9F49-9786-7BDCDDEB67C7}"/>
              </a:ext>
            </a:extLst>
          </p:cNvPr>
          <p:cNvSpPr txBox="1"/>
          <p:nvPr/>
        </p:nvSpPr>
        <p:spPr>
          <a:xfrm>
            <a:off x="2975977" y="4622203"/>
            <a:ext cx="17155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exons-structure -  Type 1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E9426530-BD15-DE48-ABE3-7F45D38D0198}"/>
              </a:ext>
            </a:extLst>
          </p:cNvPr>
          <p:cNvSpPr/>
          <p:nvPr/>
        </p:nvSpPr>
        <p:spPr>
          <a:xfrm>
            <a:off x="707021" y="2533229"/>
            <a:ext cx="212570" cy="114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B2C2329-0E49-844B-8E62-E5EAA72CECA3}"/>
              </a:ext>
            </a:extLst>
          </p:cNvPr>
          <p:cNvSpPr/>
          <p:nvPr/>
        </p:nvSpPr>
        <p:spPr>
          <a:xfrm>
            <a:off x="3327716" y="3040602"/>
            <a:ext cx="358641" cy="148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9B9A56C-CF75-5947-91A2-566305E02EC9}"/>
              </a:ext>
            </a:extLst>
          </p:cNvPr>
          <p:cNvSpPr/>
          <p:nvPr/>
        </p:nvSpPr>
        <p:spPr>
          <a:xfrm>
            <a:off x="2882043" y="5169846"/>
            <a:ext cx="340158" cy="1349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DD97F621-4D75-A447-8459-FDB121E08F8F}"/>
              </a:ext>
            </a:extLst>
          </p:cNvPr>
          <p:cNvSpPr txBox="1"/>
          <p:nvPr/>
        </p:nvSpPr>
        <p:spPr>
          <a:xfrm>
            <a:off x="2643258" y="9183525"/>
            <a:ext cx="2418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Supplementary</a:t>
            </a:r>
            <a:r>
              <a:rPr lang="fr-FR" dirty="0"/>
              <a:t> Figure 2</a:t>
            </a:r>
          </a:p>
        </p:txBody>
      </p:sp>
    </p:spTree>
    <p:extLst>
      <p:ext uri="{BB962C8B-B14F-4D97-AF65-F5344CB8AC3E}">
        <p14:creationId xmlns:p14="http://schemas.microsoft.com/office/powerpoint/2010/main" val="3005806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BEB0DF67-794C-F044-90BD-7456891762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6978" y="2917197"/>
            <a:ext cx="2874390" cy="14859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B9FCEFD-FE11-1D48-8956-FC2C6C037C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3028" y="4434874"/>
            <a:ext cx="4003578" cy="14478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BE3FA28-8196-9446-B824-26995DE215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2904" y="3071908"/>
            <a:ext cx="3960608" cy="14097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119595F-E174-2940-B85C-66EEB39139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6834" y="3200584"/>
            <a:ext cx="4012543" cy="14859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3CD0686-17F0-A244-9241-4A3BD756B5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4213" y="3336012"/>
            <a:ext cx="3889299" cy="15621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460FD93-02D9-6442-B4F0-CB523F5125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31488" y="4297022"/>
            <a:ext cx="3875118" cy="16002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9504427-2450-E042-9C30-A2792C24E1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33568" y="4580704"/>
            <a:ext cx="3879945" cy="14478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A6D4372B-945A-A144-8BD2-5DDCF6FA681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38131" y="5107319"/>
            <a:ext cx="3875382" cy="15748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A6AF635E-D690-534B-A4DE-FCC05263798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53655" y="2655503"/>
            <a:ext cx="3854320" cy="15621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DC14AB4B-204E-574E-8722-EF54E8D761E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594772" y="5788037"/>
            <a:ext cx="3913198" cy="16383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CDAC17C5-F7B8-5D4A-AA53-B097C137668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52659" y="4158319"/>
            <a:ext cx="3847067" cy="15240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02B6F2B4-3EB9-3246-9C89-D113FBB741A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621118" y="4006746"/>
            <a:ext cx="3879946" cy="1524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4C2B7ADF-7156-1C43-A071-80BAE478AF9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619580" y="5250367"/>
            <a:ext cx="3881484" cy="14859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A2426585-5072-BC4A-94E8-B6A0025128DC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52288" y="2794236"/>
            <a:ext cx="3854319" cy="14859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ABF8A31D-0D03-7A43-AE5B-5315C63EA375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647286" y="5399472"/>
            <a:ext cx="3846897" cy="14478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01F71E07-D529-164C-9BA8-C3AAAFD14E5A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625357" y="3469135"/>
            <a:ext cx="3881247" cy="152400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A276218C-27AB-F148-A9EA-777DC22648E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620403" y="1827934"/>
            <a:ext cx="3884941" cy="14097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8AB13519-11BF-3140-83C4-745CDF4C6E3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625358" y="4711593"/>
            <a:ext cx="3874368" cy="15240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E9F538AF-DC01-A94E-8169-D33D3B4FADA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685139" y="2499807"/>
            <a:ext cx="3822836" cy="152400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BED4FD08-5244-B345-B3E5-01FAF6FE0AF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688161" y="4974487"/>
            <a:ext cx="3825352" cy="156210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7C6D7A56-0AB7-1245-8A84-B354B02F4D3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686345" y="3746863"/>
            <a:ext cx="3813382" cy="148590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30ED12E9-7AF8-3243-8E5C-EFC1DD27EB71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649981" y="5528238"/>
            <a:ext cx="3857989" cy="152400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F5D03548-4777-1B42-8193-A1C3B8CCBE8A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659196" y="5669833"/>
            <a:ext cx="3841867" cy="163830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FBE83C1B-4FAD-6644-9EAE-2EC45FDAF676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687580" y="2237627"/>
            <a:ext cx="3823305" cy="144780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F6C9BB4C-6D36-3C44-B478-8AF97D69388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687887" y="2370448"/>
            <a:ext cx="3822998" cy="152400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002A424A-554A-C64B-87F7-2E9630B98DEC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678114" y="4843388"/>
            <a:ext cx="3821612" cy="140970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43C16380-CCDE-E24C-B156-483CEE2B7A2F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679436" y="2095421"/>
            <a:ext cx="3822997" cy="152400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07606E8A-E918-A345-ABAD-D913D51F78A0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691536" y="3602243"/>
            <a:ext cx="3813382" cy="148590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6731B928-B9A8-DE4D-9138-E3A99E4F3D67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682083" y="1966308"/>
            <a:ext cx="3822836" cy="144780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B6CE7226-8302-7941-BEE6-BC432E7DC153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2652745" y="3878752"/>
            <a:ext cx="3853861" cy="144780"/>
          </a:xfrm>
          <a:prstGeom prst="rect">
            <a:avLst/>
          </a:prstGeom>
        </p:spPr>
      </p:pic>
      <p:sp>
        <p:nvSpPr>
          <p:cNvPr id="37" name="ZoneTexte 36">
            <a:extLst>
              <a:ext uri="{FF2B5EF4-FFF2-40B4-BE49-F238E27FC236}">
                <a16:creationId xmlns:a16="http://schemas.microsoft.com/office/drawing/2014/main" id="{73210952-D706-104A-B837-929B9E9E1317}"/>
              </a:ext>
            </a:extLst>
          </p:cNvPr>
          <p:cNvSpPr txBox="1"/>
          <p:nvPr/>
        </p:nvSpPr>
        <p:spPr>
          <a:xfrm>
            <a:off x="2993049" y="1491901"/>
            <a:ext cx="17155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exons-structure -  Type 2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0AB374EE-8D07-FD4F-886A-E1CB6D1FB254}"/>
              </a:ext>
            </a:extLst>
          </p:cNvPr>
          <p:cNvSpPr txBox="1"/>
          <p:nvPr/>
        </p:nvSpPr>
        <p:spPr>
          <a:xfrm>
            <a:off x="3026301" y="6044294"/>
            <a:ext cx="4507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+ 2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40B3A7CF-F85A-DC4F-9709-BEA0FAE05994}"/>
              </a:ext>
            </a:extLst>
          </p:cNvPr>
          <p:cNvSpPr txBox="1"/>
          <p:nvPr/>
        </p:nvSpPr>
        <p:spPr>
          <a:xfrm>
            <a:off x="205532" y="1515933"/>
            <a:ext cx="13364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  <a:highlight>
                  <a:srgbClr val="800080"/>
                </a:highlight>
                <a:cs typeface="Times New Roman" panose="02020603050405020304" pitchFamily="18" charset="0"/>
              </a:rPr>
              <a:t>Groupe M1 - ESL1 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68B183F-331A-D646-A8BE-7C862B5AD1D3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537851" y="5931551"/>
            <a:ext cx="3973882" cy="145134"/>
          </a:xfrm>
          <a:prstGeom prst="rect">
            <a:avLst/>
          </a:prstGeom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C0F806BE-DE4C-6842-AE53-430F1B8A3732}"/>
              </a:ext>
            </a:extLst>
          </p:cNvPr>
          <p:cNvSpPr/>
          <p:nvPr/>
        </p:nvSpPr>
        <p:spPr>
          <a:xfrm>
            <a:off x="3068866" y="1814476"/>
            <a:ext cx="426750" cy="41370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C6872EA-C144-7A48-B693-5F0B7CB80D63}"/>
              </a:ext>
            </a:extLst>
          </p:cNvPr>
          <p:cNvSpPr/>
          <p:nvPr/>
        </p:nvSpPr>
        <p:spPr>
          <a:xfrm>
            <a:off x="2451543" y="1654433"/>
            <a:ext cx="555643" cy="4499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8D966591-85C0-D148-8B30-16DF6FE956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3"/>
          <a:srcRect r="22851" b="24287"/>
          <a:stretch/>
        </p:blipFill>
        <p:spPr>
          <a:xfrm>
            <a:off x="-34848" y="1778000"/>
            <a:ext cx="3096000" cy="4500000"/>
          </a:xfr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DA66212A-F09A-FE43-876C-8D340E7FEC4C}"/>
              </a:ext>
            </a:extLst>
          </p:cNvPr>
          <p:cNvSpPr/>
          <p:nvPr/>
        </p:nvSpPr>
        <p:spPr>
          <a:xfrm>
            <a:off x="112889" y="6076685"/>
            <a:ext cx="2822222" cy="2013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A4ACB46-C7A9-B745-A5E0-8552C120F213}"/>
              </a:ext>
            </a:extLst>
          </p:cNvPr>
          <p:cNvSpPr/>
          <p:nvPr/>
        </p:nvSpPr>
        <p:spPr>
          <a:xfrm>
            <a:off x="21182" y="5731974"/>
            <a:ext cx="212570" cy="3390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2942F1A-E7B3-CB42-9F7D-BF6909DDD1FD}"/>
              </a:ext>
            </a:extLst>
          </p:cNvPr>
          <p:cNvSpPr/>
          <p:nvPr/>
        </p:nvSpPr>
        <p:spPr>
          <a:xfrm>
            <a:off x="124118" y="5599289"/>
            <a:ext cx="212570" cy="1140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E09D6FF-B131-4A4C-A046-6BCF4504BB84}"/>
              </a:ext>
            </a:extLst>
          </p:cNvPr>
          <p:cNvSpPr/>
          <p:nvPr/>
        </p:nvSpPr>
        <p:spPr>
          <a:xfrm>
            <a:off x="3497858" y="2919866"/>
            <a:ext cx="358641" cy="148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2891DC0A-CE63-C24F-8B59-23AA17F78EE1}"/>
              </a:ext>
            </a:extLst>
          </p:cNvPr>
          <p:cNvSpPr txBox="1"/>
          <p:nvPr/>
        </p:nvSpPr>
        <p:spPr>
          <a:xfrm>
            <a:off x="2643258" y="9183525"/>
            <a:ext cx="2418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Supplementary</a:t>
            </a:r>
            <a:r>
              <a:rPr lang="fr-FR" dirty="0"/>
              <a:t> Figure 2</a:t>
            </a:r>
          </a:p>
        </p:txBody>
      </p:sp>
    </p:spTree>
    <p:extLst>
      <p:ext uri="{BB962C8B-B14F-4D97-AF65-F5344CB8AC3E}">
        <p14:creationId xmlns:p14="http://schemas.microsoft.com/office/powerpoint/2010/main" val="1815119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oneTexte 9">
            <a:extLst>
              <a:ext uri="{FF2B5EF4-FFF2-40B4-BE49-F238E27FC236}">
                <a16:creationId xmlns:a16="http://schemas.microsoft.com/office/drawing/2014/main" id="{A990695C-461C-D041-A0FF-4654E4B490D0}"/>
              </a:ext>
            </a:extLst>
          </p:cNvPr>
          <p:cNvSpPr txBox="1"/>
          <p:nvPr/>
        </p:nvSpPr>
        <p:spPr>
          <a:xfrm>
            <a:off x="76538" y="761438"/>
            <a:ext cx="13364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highlight>
                  <a:srgbClr val="00FF00"/>
                </a:highlight>
              </a:rPr>
              <a:t>Groupe M2 - ESL2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9E6F36C-7CB3-2C4C-8EF0-065FE30F0D92}"/>
              </a:ext>
            </a:extLst>
          </p:cNvPr>
          <p:cNvSpPr txBox="1"/>
          <p:nvPr/>
        </p:nvSpPr>
        <p:spPr>
          <a:xfrm>
            <a:off x="57384" y="4526859"/>
            <a:ext cx="144065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highlight>
                  <a:srgbClr val="FF0000"/>
                </a:highlight>
              </a:rPr>
              <a:t>Groupe M3 – ESL3a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C82A94B-B9F6-5A40-969F-63C501C8DB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2111" y="875362"/>
            <a:ext cx="3891949" cy="1476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A1989D4-87C0-9546-A895-CCE9ED4F0B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3400" y="1011084"/>
            <a:ext cx="3884994" cy="14859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1F3B4DD0-2F45-1142-8C5B-8BBC8E1038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0925" y="2798370"/>
            <a:ext cx="3879751" cy="14478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0669C0FF-B6B2-AB47-A83B-FFDED9700B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2133" y="2932009"/>
            <a:ext cx="2882039" cy="14859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B3673D16-6E8E-7B45-AEA5-D9F27CB183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>
            <a:off x="2685810" y="4982274"/>
            <a:ext cx="3810000" cy="1524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8FFD344B-0A0F-FD49-95DD-D81F45ED5D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09432" y="6007763"/>
            <a:ext cx="3895460" cy="148590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6BF6371A-0B9F-DA42-A936-99A7D2660B4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51756" y="1694124"/>
            <a:ext cx="3852303" cy="14097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203F3927-8098-5A48-AE43-170294FABF4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52654" y="1970889"/>
            <a:ext cx="3847642" cy="14859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54E58D2E-5798-CF4C-8A2D-5BF242AB5CD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45128" y="3891590"/>
            <a:ext cx="3863574" cy="1524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654B4958-D9F5-7C49-BD3F-40B3AFC7D1E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45128" y="6303990"/>
            <a:ext cx="3861669" cy="14859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906F7163-01B7-E449-BD68-A809D15CDED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78667" y="3069641"/>
            <a:ext cx="3628246" cy="1524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9C3B7C47-A3C0-1E4A-9A62-C093DD7D78D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19001" y="3217816"/>
            <a:ext cx="3380385" cy="140970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AE678808-B94E-6A47-B6E5-21FC4FD926F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655971" y="6449632"/>
            <a:ext cx="3854699" cy="148590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F5AF475E-8E58-A14B-B442-DFBF1238A02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45128" y="1153464"/>
            <a:ext cx="3851406" cy="140970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8A395F08-263C-814A-B73F-F9F5D476BC72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656588" y="2663952"/>
            <a:ext cx="3854089" cy="148590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AD3E983D-8E20-5E4C-B43F-75CFF851C207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651755" y="5111993"/>
            <a:ext cx="3858919" cy="144780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B9313366-2689-344E-96F0-397B010D0CE3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626484" y="6157095"/>
            <a:ext cx="3876503" cy="152400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2C0F4A3D-B84B-F04B-B15E-448B5E8AFD76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689621" y="1282464"/>
            <a:ext cx="3806189" cy="152400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893C65B0-0812-F740-AD18-9906E39058C4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685906" y="2530550"/>
            <a:ext cx="3822487" cy="144780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747074A5-5683-D041-8BC9-5230BF5D2118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685905" y="5263440"/>
            <a:ext cx="3820891" cy="144780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51B4D7C5-93EF-454E-8EFB-E88962741C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680536" y="5857728"/>
            <a:ext cx="3830137" cy="140970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FBD17C95-CF46-824A-9A36-6A168F10B09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619637" y="1424064"/>
            <a:ext cx="3891042" cy="140970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F17FE35C-4CDC-C843-8687-7EA8FFE65DAE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626484" y="2251985"/>
            <a:ext cx="3884194" cy="148590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834433B4-8F46-BF4A-8761-3D9F5B416741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626484" y="5421114"/>
            <a:ext cx="3884190" cy="144780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A5E43159-6DF2-E94C-AA20-A19E8A8BAEC2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626483" y="5704966"/>
            <a:ext cx="3876503" cy="148590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837794A3-7CB5-4D40-9883-0D4C6CFE0572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675509" y="1569195"/>
            <a:ext cx="3835169" cy="140970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19930133-F54D-E845-9F45-D208C4AC825A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700607" y="2382430"/>
            <a:ext cx="3806190" cy="156210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291E72FC-BA91-1949-9DA1-8FB6B0554C66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4884338" y="5558228"/>
            <a:ext cx="1533390" cy="152400"/>
          </a:xfrm>
          <a:prstGeom prst="rect">
            <a:avLst/>
          </a:prstGeom>
        </p:spPr>
      </p:pic>
      <p:pic>
        <p:nvPicPr>
          <p:cNvPr id="37" name="Image 36">
            <a:extLst>
              <a:ext uri="{FF2B5EF4-FFF2-40B4-BE49-F238E27FC236}">
                <a16:creationId xmlns:a16="http://schemas.microsoft.com/office/drawing/2014/main" id="{5BA97427-66F9-754B-BC8F-1B94CD3F1DEE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623652" y="1835021"/>
            <a:ext cx="3887026" cy="144780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AE52BECA-B828-D041-B67C-3B20D62D0F41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2618864" y="2112759"/>
            <a:ext cx="3884287" cy="144780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821E6D70-029C-6E41-A0FC-1D190EDACF74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675509" y="4030822"/>
            <a:ext cx="3827478" cy="144780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923849F8-3060-DB42-983A-F4F9151F78E3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2837274" y="3344761"/>
            <a:ext cx="3663021" cy="148590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4D59AE80-CBCF-924E-89E8-D609DA36AE1A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029126" y="3742543"/>
            <a:ext cx="3475766" cy="156210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581CB71E-EDDE-644B-88B9-7CB1D44C5E71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2718736" y="6608473"/>
            <a:ext cx="3802380" cy="152400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28A1418F-F002-5046-B566-35DCE44D5E32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198518" y="3488007"/>
            <a:ext cx="3312157" cy="14478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4785C774-A336-314F-99FC-C1165681C77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637134" y="3614957"/>
            <a:ext cx="3865853" cy="154944"/>
          </a:xfrm>
          <a:prstGeom prst="rect">
            <a:avLst/>
          </a:prstGeom>
        </p:spPr>
      </p:pic>
      <p:sp>
        <p:nvSpPr>
          <p:cNvPr id="47" name="ZoneTexte 46">
            <a:extLst>
              <a:ext uri="{FF2B5EF4-FFF2-40B4-BE49-F238E27FC236}">
                <a16:creationId xmlns:a16="http://schemas.microsoft.com/office/drawing/2014/main" id="{C5DFE107-6187-E642-9C5C-25DEBE450FE3}"/>
              </a:ext>
            </a:extLst>
          </p:cNvPr>
          <p:cNvSpPr txBox="1"/>
          <p:nvPr/>
        </p:nvSpPr>
        <p:spPr>
          <a:xfrm>
            <a:off x="2977256" y="647509"/>
            <a:ext cx="17155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exons-structure -  Type 1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40DDFC5-85B8-CA45-97D9-E50D75A5818B}"/>
              </a:ext>
            </a:extLst>
          </p:cNvPr>
          <p:cNvSpPr/>
          <p:nvPr/>
        </p:nvSpPr>
        <p:spPr>
          <a:xfrm>
            <a:off x="2374780" y="832615"/>
            <a:ext cx="631010" cy="3342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4947AAD9-3BCC-204A-8DC5-B6A0C9E820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8"/>
          <a:srcRect t="2" r="23748" b="24014"/>
          <a:stretch/>
        </p:blipFill>
        <p:spPr>
          <a:xfrm>
            <a:off x="36423" y="823212"/>
            <a:ext cx="3060000" cy="3420000"/>
          </a:xfr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0C1D977E-4245-034F-86EC-611E23364880}"/>
              </a:ext>
            </a:extLst>
          </p:cNvPr>
          <p:cNvSpPr/>
          <p:nvPr/>
        </p:nvSpPr>
        <p:spPr>
          <a:xfrm>
            <a:off x="2384121" y="4846575"/>
            <a:ext cx="631010" cy="19382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Espace réservé du contenu 4">
            <a:extLst>
              <a:ext uri="{FF2B5EF4-FFF2-40B4-BE49-F238E27FC236}">
                <a16:creationId xmlns:a16="http://schemas.microsoft.com/office/drawing/2014/main" id="{B8329169-6066-F14B-8011-65B6922786D5}"/>
              </a:ext>
            </a:extLst>
          </p:cNvPr>
          <p:cNvPicPr>
            <a:picLocks noChangeAspect="1"/>
          </p:cNvPicPr>
          <p:nvPr/>
        </p:nvPicPr>
        <p:blipFill rotWithShape="1">
          <a:blip r:embed="rId39"/>
          <a:srcRect l="-1" t="13" r="25922" b="24183"/>
          <a:stretch/>
        </p:blipFill>
        <p:spPr>
          <a:xfrm>
            <a:off x="57384" y="4912864"/>
            <a:ext cx="2988000" cy="1872000"/>
          </a:xfrm>
          <a:prstGeom prst="rect">
            <a:avLst/>
          </a:prstGeom>
        </p:spPr>
      </p:pic>
      <p:sp>
        <p:nvSpPr>
          <p:cNvPr id="50" name="Rectangle 49">
            <a:extLst>
              <a:ext uri="{FF2B5EF4-FFF2-40B4-BE49-F238E27FC236}">
                <a16:creationId xmlns:a16="http://schemas.microsoft.com/office/drawing/2014/main" id="{26610FCE-9AF5-7440-B58A-262C51A7049C}"/>
              </a:ext>
            </a:extLst>
          </p:cNvPr>
          <p:cNvSpPr/>
          <p:nvPr/>
        </p:nvSpPr>
        <p:spPr>
          <a:xfrm>
            <a:off x="3476382" y="2938456"/>
            <a:ext cx="358641" cy="148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375EFC51-DE48-4743-8071-4D178F85ECB6}"/>
              </a:ext>
            </a:extLst>
          </p:cNvPr>
          <p:cNvSpPr/>
          <p:nvPr/>
        </p:nvSpPr>
        <p:spPr>
          <a:xfrm>
            <a:off x="2977256" y="3090989"/>
            <a:ext cx="253171" cy="137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E16E5140-76B5-5D49-8DCA-9BB576D9F9A8}"/>
              </a:ext>
            </a:extLst>
          </p:cNvPr>
          <p:cNvSpPr/>
          <p:nvPr/>
        </p:nvSpPr>
        <p:spPr>
          <a:xfrm>
            <a:off x="3103841" y="3245440"/>
            <a:ext cx="253171" cy="137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EE2F2014-448D-1D4F-949C-285585B80A55}"/>
              </a:ext>
            </a:extLst>
          </p:cNvPr>
          <p:cNvSpPr/>
          <p:nvPr/>
        </p:nvSpPr>
        <p:spPr>
          <a:xfrm>
            <a:off x="3005790" y="3368012"/>
            <a:ext cx="152668" cy="1431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72AAB889-F178-E946-A88E-AA5561BE349E}"/>
              </a:ext>
            </a:extLst>
          </p:cNvPr>
          <p:cNvSpPr/>
          <p:nvPr/>
        </p:nvSpPr>
        <p:spPr>
          <a:xfrm>
            <a:off x="3174305" y="3496383"/>
            <a:ext cx="384611" cy="1556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20108713-0904-9F49-8873-50A3399C1F0B}"/>
              </a:ext>
            </a:extLst>
          </p:cNvPr>
          <p:cNvSpPr/>
          <p:nvPr/>
        </p:nvSpPr>
        <p:spPr>
          <a:xfrm>
            <a:off x="3083635" y="3759246"/>
            <a:ext cx="271572" cy="163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17F3660-CB4E-E54D-8006-8D4182B17FE9}"/>
              </a:ext>
            </a:extLst>
          </p:cNvPr>
          <p:cNvSpPr/>
          <p:nvPr/>
        </p:nvSpPr>
        <p:spPr>
          <a:xfrm>
            <a:off x="4711905" y="5561258"/>
            <a:ext cx="271572" cy="1634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5435AEF7-56ED-614C-AFEE-83E9670EB5A0}"/>
              </a:ext>
            </a:extLst>
          </p:cNvPr>
          <p:cNvSpPr txBox="1"/>
          <p:nvPr/>
        </p:nvSpPr>
        <p:spPr>
          <a:xfrm>
            <a:off x="2977256" y="4762664"/>
            <a:ext cx="17155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exons-structure -  Type 1</a:t>
            </a:r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2997CFE1-4C57-F74B-9071-F53F10A3E119}"/>
              </a:ext>
            </a:extLst>
          </p:cNvPr>
          <p:cNvSpPr txBox="1"/>
          <p:nvPr/>
        </p:nvSpPr>
        <p:spPr>
          <a:xfrm>
            <a:off x="2643258" y="9183525"/>
            <a:ext cx="2418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Supplementary</a:t>
            </a:r>
            <a:r>
              <a:rPr lang="fr-FR" dirty="0"/>
              <a:t> Figure 2</a:t>
            </a:r>
          </a:p>
        </p:txBody>
      </p:sp>
    </p:spTree>
    <p:extLst>
      <p:ext uri="{BB962C8B-B14F-4D97-AF65-F5344CB8AC3E}">
        <p14:creationId xmlns:p14="http://schemas.microsoft.com/office/powerpoint/2010/main" val="29109920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891</TotalTime>
  <Words>204</Words>
  <Application>Microsoft Macintosh PowerPoint</Application>
  <PresentationFormat>Format A4 (210 x 297 mm)</PresentationFormat>
  <Paragraphs>57</Paragraphs>
  <Slides>6</Slides>
  <Notes>4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Microsoft Office User</dc:creator>
  <cp:lastModifiedBy>Microsoft Office User</cp:lastModifiedBy>
  <cp:revision>86</cp:revision>
  <cp:lastPrinted>2021-02-22T08:35:12Z</cp:lastPrinted>
  <dcterms:created xsi:type="dcterms:W3CDTF">2021-02-20T13:00:39Z</dcterms:created>
  <dcterms:modified xsi:type="dcterms:W3CDTF">2021-03-16T21:12:14Z</dcterms:modified>
</cp:coreProperties>
</file>