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1" r:id="rId4"/>
    <p:sldId id="256" r:id="rId5"/>
    <p:sldId id="258" r:id="rId6"/>
    <p:sldId id="263" r:id="rId7"/>
    <p:sldId id="257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48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9CDC-C05D-4EAA-BCBB-F8B8A0635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18FFC-76AB-451A-98E9-C4C504975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5FB0E-B4DA-412A-B701-20937B46C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B7B02-1FCE-414E-B83C-60CE45797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B60F2-882C-4D3F-837D-672AFA14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5FCC-169A-4904-8F12-8B7BEB35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AD3AB-967E-43CD-ABF1-0B30BD1E8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F4741-6B91-4587-BB8D-EC4B195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386CF-BAC6-45F3-851B-702D660A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347D7-A23E-41D5-BC52-144F1B1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4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A9462D-E1C7-46B7-A31B-9AF7D8056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800D5-E9C7-4ECC-85B7-65DEFAAA3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2E81B-9380-4439-AE45-65BDA04F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0130-98AF-48CD-B8B1-AA2A7566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43E19-BBF8-4064-814C-CF2F9E2F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8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85E81-26FF-48FC-88A3-EBEFAF0E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2C70-E330-433C-A913-35DFE4848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73BCC-805E-4CE1-83D3-D06C41BD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5536C-7B7A-4D5C-A14F-D6D160FB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B9393-3C37-4CFE-BF35-C5497FBA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3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CB4D-3300-4AAA-9B18-38D989ED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EC4AD-0740-44F9-8AF9-76D12875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DF44-449F-45BB-B84E-932D1EB0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41DB7-F405-4F42-9B19-BABAB15A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B87CA-CD6B-406B-B987-06C8EB81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FD055-F26E-4414-9A60-8F2C357C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B22D4-5FD2-4493-A3F9-1E8D78AAD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C4A43A-E46A-46D6-8C9B-9FC34198C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AD240-3873-4DC7-93E2-AC860DCA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AB949-BEBC-4C27-B668-F25BEA4B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FF7B5-CDB1-480F-97D5-7258A26A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AEF8-D179-4093-B458-246C499E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7D3F2-B9E9-4260-8B5A-ABA22D0D4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034A5-D4A1-4287-B548-CF773A8CD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D8CF4-B5D4-4043-8F81-35D4B2EBB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5BBBC-3190-4E36-8083-5A1E4CAB8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CF0720-BAC5-4191-886A-D2F0F418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5F37B-95A6-41B7-A5D3-B90831DD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3C320-C763-4697-8E3A-FA2DDF70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00D4-991E-4050-9337-75C5CBDF0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9ED30-8902-4EB8-A6FB-57E58A3B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E8CCC-56D5-40BC-8BA9-F442ED18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CE573-9AE5-481B-9F42-310A7EF0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2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CBBF3-EBA7-4B3B-9393-2813FF86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0E121-8F85-451B-97A6-A5AE3E1D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6ADCD-9423-4340-A43B-80DF786D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1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2426-6508-426F-8000-B59DBC2A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0EA45-93B6-49F1-81F6-95B5AC5D8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1C538-FA45-4FC6-B231-1E670520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985F9-B8B4-463F-95A3-564CC325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1B3CE-F417-4CE8-B036-9A561439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8C983-68E9-4E8C-AE16-6C050672E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8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C076-1AAF-45E0-B2DB-29E2A5FF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BB3CC-2245-419C-AF68-28D402621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1C5C4-6731-440B-B486-3BFEB4612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CFC13-551D-42FC-B323-A961462F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68BA7-8197-450F-AE75-9D190458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0E194-B53F-4D03-A1C5-A44469F3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C96751-B209-44B4-A80F-A523ECF72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03C19-C00C-4267-95A6-AA8583B03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4B8C3-3EF3-4A72-8120-8DC65EA94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55B5-9C18-4539-B041-55E248E754FB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96EE5-8698-42F6-ACBA-E4E37A2A4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C9822-A386-4F3A-98EF-46CF5140E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B7EEC-B9DE-4D58-BA72-16D00C3D1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D42CF6-74EF-4B97-9800-8C56182D6854}"/>
              </a:ext>
            </a:extLst>
          </p:cNvPr>
          <p:cNvSpPr txBox="1"/>
          <p:nvPr/>
        </p:nvSpPr>
        <p:spPr>
          <a:xfrm>
            <a:off x="4160985" y="1648217"/>
            <a:ext cx="387002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</a:t>
            </a:r>
            <a:r>
              <a:rPr lang="en-US" sz="2800" b="1" dirty="0"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figures</a:t>
            </a:r>
            <a:endParaRPr lang="en-US" sz="24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AFCD5-C6AD-4884-9B38-FCFCF4495FC2}"/>
              </a:ext>
            </a:extLst>
          </p:cNvPr>
          <p:cNvSpPr txBox="1"/>
          <p:nvPr/>
        </p:nvSpPr>
        <p:spPr>
          <a:xfrm>
            <a:off x="1013432" y="2933191"/>
            <a:ext cx="10165134" cy="2016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Research article: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Assessing dynamic changes of taste-related primary metabolisms during ripening of durian pulp using metabolome and transcriptome analyses</a:t>
            </a:r>
            <a:endParaRPr lang="en-US" sz="24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566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ADED15-E386-4AA9-B4F3-E953ED5BDC18}"/>
              </a:ext>
            </a:extLst>
          </p:cNvPr>
          <p:cNvSpPr txBox="1"/>
          <p:nvPr/>
        </p:nvSpPr>
        <p:spPr>
          <a:xfrm>
            <a:off x="1138989" y="5735462"/>
            <a:ext cx="9914021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1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Photos of durian cv.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Monthong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 pulp at three stages: Mature,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Midripe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, and Ripe stages.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F6B57-4F04-441E-B895-15C592C02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52"/>
          <a:stretch/>
        </p:blipFill>
        <p:spPr>
          <a:xfrm>
            <a:off x="1256213" y="242372"/>
            <a:ext cx="9679572" cy="540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8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82A768-0CBA-442D-A8B6-D508BCEA9332}"/>
              </a:ext>
            </a:extLst>
          </p:cNvPr>
          <p:cNvSpPr txBox="1"/>
          <p:nvPr/>
        </p:nvSpPr>
        <p:spPr>
          <a:xfrm>
            <a:off x="1138989" y="5735462"/>
            <a:ext cx="9914021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2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(A)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Total soluble solids (TSS) and (B) % Titratable acid of durian pulp at unripe,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midripe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, and ripe stages.</a:t>
            </a:r>
            <a:endParaRPr lang="en-US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06A52562-F84E-4A05-B99E-4AEDC0DA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93" y="2078736"/>
            <a:ext cx="3875110" cy="3057300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5CDE2D34-D127-4515-BCA8-543A30AF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24" y="2078735"/>
            <a:ext cx="3875110" cy="3121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E4B930-5FA2-4F30-AB95-8D4663FCD0E4}"/>
              </a:ext>
            </a:extLst>
          </p:cNvPr>
          <p:cNvSpPr txBox="1"/>
          <p:nvPr/>
        </p:nvSpPr>
        <p:spPr>
          <a:xfrm>
            <a:off x="2974554" y="1542362"/>
            <a:ext cx="104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00EC12-B437-434E-A111-D25FDAE29C39}"/>
              </a:ext>
            </a:extLst>
          </p:cNvPr>
          <p:cNvSpPr txBox="1"/>
          <p:nvPr/>
        </p:nvSpPr>
        <p:spPr>
          <a:xfrm>
            <a:off x="7478616" y="1542362"/>
            <a:ext cx="1046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64956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24D2E-739E-4413-BE45-F80E75F0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53" y="284408"/>
            <a:ext cx="8043093" cy="5326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14FB1-84EC-446E-AAC5-C37A702596EB}"/>
              </a:ext>
            </a:extLst>
          </p:cNvPr>
          <p:cNvSpPr txBox="1"/>
          <p:nvPr/>
        </p:nvSpPr>
        <p:spPr>
          <a:xfrm>
            <a:off x="1299409" y="5846591"/>
            <a:ext cx="9914021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3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Venn diagram showing number of metabolites detected by CE-TOF/MS and GC-TOF/MS.</a:t>
            </a:r>
            <a:endParaRPr lang="en-US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372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02D732-4A94-44B7-B7F3-F545260FB0A4}"/>
              </a:ext>
            </a:extLst>
          </p:cNvPr>
          <p:cNvSpPr txBox="1"/>
          <p:nvPr/>
        </p:nvSpPr>
        <p:spPr>
          <a:xfrm>
            <a:off x="6096000" y="1587064"/>
            <a:ext cx="5626813" cy="139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4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Volcano plot presenting the significant metabolites in (A) CE-TOF/MS metabolome data and (B) GC-TOF/MS metabolome data.</a:t>
            </a:r>
            <a:endParaRPr lang="en-US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34B85-87D2-448D-BF2B-1F83F80F6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2" y="-286439"/>
            <a:ext cx="5134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9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A37609-E87A-4F92-9367-B4CB32C0D0D3}"/>
              </a:ext>
            </a:extLst>
          </p:cNvPr>
          <p:cNvSpPr txBox="1"/>
          <p:nvPr/>
        </p:nvSpPr>
        <p:spPr>
          <a:xfrm>
            <a:off x="1686232" y="5490937"/>
            <a:ext cx="8819535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5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PCA score plot of transcriptome data from the pulp of durian cv.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Monthong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at unripe and ripe stages, which are labelled in red and green, respectively</a:t>
            </a:r>
            <a:endParaRPr lang="en-US" sz="20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26192-97DE-4315-9D74-4D842A97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51" y="619811"/>
            <a:ext cx="4919898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2ED9B-EEA8-4C49-AA0D-209281835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61" y="87662"/>
            <a:ext cx="9699077" cy="6195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50398-18DF-4A96-8B2B-38D99137AAC6}"/>
              </a:ext>
            </a:extLst>
          </p:cNvPr>
          <p:cNvSpPr txBox="1"/>
          <p:nvPr/>
        </p:nvSpPr>
        <p:spPr>
          <a:xfrm>
            <a:off x="1868128" y="6382778"/>
            <a:ext cx="7973961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6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Gene ontology classification of DEGs.</a:t>
            </a:r>
            <a:endParaRPr lang="en-US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059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6881A-C1E7-43AD-827F-F381B39DA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79" y="0"/>
            <a:ext cx="50339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17C8EF-4E2F-4E7F-A89F-31A6E8B83C94}"/>
              </a:ext>
            </a:extLst>
          </p:cNvPr>
          <p:cNvSpPr txBox="1"/>
          <p:nvPr/>
        </p:nvSpPr>
        <p:spPr>
          <a:xfrm>
            <a:off x="5850090" y="874846"/>
            <a:ext cx="6096000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Supplementary Figure 7 </a:t>
            </a: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Cordia New" panose="020B0304020202020204" pitchFamily="34" charset="-34"/>
              </a:rPr>
              <a:t>The top 50 KEGG pathway of DEGs.</a:t>
            </a:r>
            <a:endParaRPr lang="en-US" dirty="0">
              <a:effectLst/>
              <a:latin typeface="Calibri" panose="020F0502020204030204" pitchFamily="34" charset="0"/>
              <a:ea typeface="DengXian" panose="02010600030101010101" pitchFamily="2" charset="-122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9865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180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Lalida Sangpong</dc:creator>
  <cp:lastModifiedBy>Lalida Sangpong</cp:lastModifiedBy>
  <cp:revision>12</cp:revision>
  <dcterms:created xsi:type="dcterms:W3CDTF">2020-11-26T09:55:38Z</dcterms:created>
  <dcterms:modified xsi:type="dcterms:W3CDTF">2021-05-11T12:58:29Z</dcterms:modified>
</cp:coreProperties>
</file>