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sldIdLst>
    <p:sldId id="256" r:id="rId2"/>
  </p:sldIdLst>
  <p:sldSz cx="12192000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 Xiaobai" initials="LX" lastIdx="1" clrIdx="0">
    <p:extLst>
      <p:ext uri="{19B8F6BF-5375-455C-9EA6-DF929625EA0E}">
        <p15:presenceInfo xmlns:p15="http://schemas.microsoft.com/office/powerpoint/2012/main" userId="4448bef0d6ed8af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6" autoAdjust="0"/>
    <p:restoredTop sz="93617" autoAdjust="0"/>
  </p:normalViewPr>
  <p:slideViewPr>
    <p:cSldViewPr snapToGrid="0" showGuides="1">
      <p:cViewPr varScale="1">
        <p:scale>
          <a:sx n="37" d="100"/>
          <a:sy n="37" d="100"/>
        </p:scale>
        <p:origin x="2213" y="58"/>
      </p:cViewPr>
      <p:guideLst>
        <p:guide orient="horz" pos="45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56703"/>
            <a:ext cx="10363200" cy="501340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563446"/>
            <a:ext cx="9144000" cy="3476717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674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25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6678"/>
            <a:ext cx="2628900" cy="1220351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766678"/>
            <a:ext cx="7734300" cy="1220351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65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34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590057"/>
            <a:ext cx="10515600" cy="599008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9636813"/>
            <a:ext cx="10515600" cy="315004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38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833390"/>
            <a:ext cx="5181600" cy="91368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833390"/>
            <a:ext cx="5181600" cy="91368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601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6681"/>
            <a:ext cx="10515600" cy="278337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530053"/>
            <a:ext cx="5157787" cy="173002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260078"/>
            <a:ext cx="5157787" cy="77367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530053"/>
            <a:ext cx="5183188" cy="173002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260078"/>
            <a:ext cx="5183188" cy="77367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22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568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27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60014"/>
            <a:ext cx="3932237" cy="336005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073367"/>
            <a:ext cx="6172200" cy="10233485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320064"/>
            <a:ext cx="3932237" cy="8003453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584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60014"/>
            <a:ext cx="3932237" cy="336005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073367"/>
            <a:ext cx="6172200" cy="10233485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320064"/>
            <a:ext cx="3932237" cy="8003453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21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66681"/>
            <a:ext cx="10515600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833390"/>
            <a:ext cx="1051560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3346867"/>
            <a:ext cx="274320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0C8B-4A86-4090-A7AB-D84994CE1128}" type="datetimeFigureOut">
              <a:rPr lang="zh-CN" altLang="en-US" smtClean="0"/>
              <a:t>2021/6/20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3346867"/>
            <a:ext cx="411480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3346867"/>
            <a:ext cx="274320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CE591-FF04-4CCE-B5F8-012545C4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1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26" Type="http://schemas.openxmlformats.org/officeDocument/2006/relationships/image" Target="../media/image25.emf"/><Relationship Id="rId39" Type="http://schemas.openxmlformats.org/officeDocument/2006/relationships/image" Target="../media/image38.emf"/><Relationship Id="rId3" Type="http://schemas.openxmlformats.org/officeDocument/2006/relationships/image" Target="../media/image2.emf"/><Relationship Id="rId21" Type="http://schemas.openxmlformats.org/officeDocument/2006/relationships/image" Target="../media/image20.emf"/><Relationship Id="rId34" Type="http://schemas.openxmlformats.org/officeDocument/2006/relationships/image" Target="../media/image33.emf"/><Relationship Id="rId42" Type="http://schemas.openxmlformats.org/officeDocument/2006/relationships/image" Target="../media/image41.emf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5" Type="http://schemas.openxmlformats.org/officeDocument/2006/relationships/image" Target="../media/image24.emf"/><Relationship Id="rId33" Type="http://schemas.openxmlformats.org/officeDocument/2006/relationships/image" Target="../media/image32.emf"/><Relationship Id="rId38" Type="http://schemas.openxmlformats.org/officeDocument/2006/relationships/image" Target="../media/image37.emf"/><Relationship Id="rId2" Type="http://schemas.openxmlformats.org/officeDocument/2006/relationships/image" Target="../media/image1.emf"/><Relationship Id="rId16" Type="http://schemas.openxmlformats.org/officeDocument/2006/relationships/image" Target="../media/image15.png"/><Relationship Id="rId20" Type="http://schemas.openxmlformats.org/officeDocument/2006/relationships/image" Target="../media/image19.emf"/><Relationship Id="rId29" Type="http://schemas.openxmlformats.org/officeDocument/2006/relationships/image" Target="../media/image28.emf"/><Relationship Id="rId41" Type="http://schemas.openxmlformats.org/officeDocument/2006/relationships/image" Target="../media/image4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10.png"/><Relationship Id="rId24" Type="http://schemas.openxmlformats.org/officeDocument/2006/relationships/image" Target="../media/image23.emf"/><Relationship Id="rId32" Type="http://schemas.openxmlformats.org/officeDocument/2006/relationships/image" Target="../media/image31.emf"/><Relationship Id="rId37" Type="http://schemas.openxmlformats.org/officeDocument/2006/relationships/image" Target="../media/image36.emf"/><Relationship Id="rId40" Type="http://schemas.openxmlformats.org/officeDocument/2006/relationships/image" Target="../media/image39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23" Type="http://schemas.openxmlformats.org/officeDocument/2006/relationships/image" Target="../media/image22.emf"/><Relationship Id="rId28" Type="http://schemas.openxmlformats.org/officeDocument/2006/relationships/image" Target="../media/image27.emf"/><Relationship Id="rId36" Type="http://schemas.openxmlformats.org/officeDocument/2006/relationships/image" Target="../media/image35.emf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31" Type="http://schemas.openxmlformats.org/officeDocument/2006/relationships/image" Target="../media/image30.emf"/><Relationship Id="rId44" Type="http://schemas.openxmlformats.org/officeDocument/2006/relationships/image" Target="../media/image43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Relationship Id="rId22" Type="http://schemas.openxmlformats.org/officeDocument/2006/relationships/image" Target="../media/image21.emf"/><Relationship Id="rId27" Type="http://schemas.openxmlformats.org/officeDocument/2006/relationships/image" Target="../media/image26.emf"/><Relationship Id="rId30" Type="http://schemas.openxmlformats.org/officeDocument/2006/relationships/image" Target="../media/image29.emf"/><Relationship Id="rId35" Type="http://schemas.openxmlformats.org/officeDocument/2006/relationships/image" Target="../media/image34.emf"/><Relationship Id="rId43" Type="http://schemas.openxmlformats.org/officeDocument/2006/relationships/image" Target="../media/image4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" name="表格 90">
            <a:extLst>
              <a:ext uri="{FF2B5EF4-FFF2-40B4-BE49-F238E27FC236}">
                <a16:creationId xmlns:a16="http://schemas.microsoft.com/office/drawing/2014/main" id="{E93FDE8D-6D80-415E-928A-3442AA01B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626058"/>
              </p:ext>
            </p:extLst>
          </p:nvPr>
        </p:nvGraphicFramePr>
        <p:xfrm>
          <a:off x="1177305" y="2156672"/>
          <a:ext cx="4053925" cy="1626221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64287">
                  <a:extLst>
                    <a:ext uri="{9D8B030D-6E8A-4147-A177-3AD203B41FA5}">
                      <a16:colId xmlns:a16="http://schemas.microsoft.com/office/drawing/2014/main" val="1447320747"/>
                    </a:ext>
                  </a:extLst>
                </a:gridCol>
                <a:gridCol w="583963">
                  <a:extLst>
                    <a:ext uri="{9D8B030D-6E8A-4147-A177-3AD203B41FA5}">
                      <a16:colId xmlns:a16="http://schemas.microsoft.com/office/drawing/2014/main" val="2353114825"/>
                    </a:ext>
                  </a:extLst>
                </a:gridCol>
                <a:gridCol w="278587">
                  <a:extLst>
                    <a:ext uri="{9D8B030D-6E8A-4147-A177-3AD203B41FA5}">
                      <a16:colId xmlns:a16="http://schemas.microsoft.com/office/drawing/2014/main" val="1092567640"/>
                    </a:ext>
                  </a:extLst>
                </a:gridCol>
                <a:gridCol w="653611">
                  <a:extLst>
                    <a:ext uri="{9D8B030D-6E8A-4147-A177-3AD203B41FA5}">
                      <a16:colId xmlns:a16="http://schemas.microsoft.com/office/drawing/2014/main" val="1031097830"/>
                    </a:ext>
                  </a:extLst>
                </a:gridCol>
                <a:gridCol w="622709">
                  <a:extLst>
                    <a:ext uri="{9D8B030D-6E8A-4147-A177-3AD203B41FA5}">
                      <a16:colId xmlns:a16="http://schemas.microsoft.com/office/drawing/2014/main" val="1678701348"/>
                    </a:ext>
                  </a:extLst>
                </a:gridCol>
                <a:gridCol w="1650768">
                  <a:extLst>
                    <a:ext uri="{9D8B030D-6E8A-4147-A177-3AD203B41FA5}">
                      <a16:colId xmlns:a16="http://schemas.microsoft.com/office/drawing/2014/main" val="424060513"/>
                    </a:ext>
                  </a:extLst>
                </a:gridCol>
              </a:tblGrid>
              <a:tr h="142775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Peak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Scan model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MS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MS^2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Formula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Identification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7158878"/>
                  </a:ext>
                </a:extLst>
              </a:tr>
              <a:tr h="142775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1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[M]+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579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287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C</a:t>
                      </a:r>
                      <a:r>
                        <a:rPr lang="en-US" sz="600" kern="0" baseline="-25000">
                          <a:effectLst/>
                        </a:rPr>
                        <a:t>30</a:t>
                      </a:r>
                      <a:r>
                        <a:rPr lang="en-US" sz="600" kern="0">
                          <a:effectLst/>
                        </a:rPr>
                        <a:t>H</a:t>
                      </a:r>
                      <a:r>
                        <a:rPr lang="en-US" sz="600" kern="0" baseline="-25000">
                          <a:effectLst/>
                        </a:rPr>
                        <a:t>27</a:t>
                      </a:r>
                      <a:r>
                        <a:rPr lang="en-US" sz="600" kern="0">
                          <a:effectLst/>
                        </a:rPr>
                        <a:t>O</a:t>
                      </a:r>
                      <a:r>
                        <a:rPr lang="en-US" sz="600" kern="0" baseline="-25000">
                          <a:effectLst/>
                        </a:rPr>
                        <a:t>12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Cyanidin-3-(6''-cinnamoyl)glucoside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4791870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2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[M]+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867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543, 705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C</a:t>
                      </a:r>
                      <a:r>
                        <a:rPr lang="en-US" sz="600" kern="0" baseline="-25000">
                          <a:effectLst/>
                        </a:rPr>
                        <a:t>42</a:t>
                      </a:r>
                      <a:r>
                        <a:rPr lang="en-US" sz="600" kern="0">
                          <a:effectLst/>
                        </a:rPr>
                        <a:t>H</a:t>
                      </a:r>
                      <a:r>
                        <a:rPr lang="en-US" sz="600" kern="0" baseline="-25000">
                          <a:effectLst/>
                        </a:rPr>
                        <a:t>43</a:t>
                      </a:r>
                      <a:r>
                        <a:rPr lang="en-US" sz="600" kern="0">
                          <a:effectLst/>
                        </a:rPr>
                        <a:t>O</a:t>
                      </a:r>
                      <a:r>
                        <a:rPr lang="en-US" sz="600" kern="0" baseline="-25000">
                          <a:effectLst/>
                        </a:rPr>
                        <a:t>20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(Epi)afzelechin(4α-&gt;8)pelargonidin 3,5-O-diglucoside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9379962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3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[M]+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721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559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C</a:t>
                      </a:r>
                      <a:r>
                        <a:rPr lang="en-US" sz="600" kern="0" baseline="-25000">
                          <a:effectLst/>
                        </a:rPr>
                        <a:t>36</a:t>
                      </a:r>
                      <a:r>
                        <a:rPr lang="en-US" sz="600" kern="0">
                          <a:effectLst/>
                        </a:rPr>
                        <a:t>H</a:t>
                      </a:r>
                      <a:r>
                        <a:rPr lang="en-US" sz="600" kern="0" baseline="-25000">
                          <a:effectLst/>
                        </a:rPr>
                        <a:t>33</a:t>
                      </a:r>
                      <a:r>
                        <a:rPr lang="en-US" sz="600" kern="0">
                          <a:effectLst/>
                        </a:rPr>
                        <a:t>O</a:t>
                      </a:r>
                      <a:r>
                        <a:rPr lang="en-US" sz="600" kern="0" baseline="-25000">
                          <a:effectLst/>
                        </a:rPr>
                        <a:t>16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(Epi)catechin(4α-&gt;8)pelargonidin 3-O-glucoside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7322857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4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[M]+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867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543, 705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C</a:t>
                      </a:r>
                      <a:r>
                        <a:rPr lang="en-US" sz="600" kern="0" baseline="-25000">
                          <a:effectLst/>
                        </a:rPr>
                        <a:t>42</a:t>
                      </a:r>
                      <a:r>
                        <a:rPr lang="en-US" sz="600" kern="0">
                          <a:effectLst/>
                        </a:rPr>
                        <a:t>H</a:t>
                      </a:r>
                      <a:r>
                        <a:rPr lang="en-US" sz="600" kern="0" baseline="-25000">
                          <a:effectLst/>
                        </a:rPr>
                        <a:t>43</a:t>
                      </a:r>
                      <a:r>
                        <a:rPr lang="en-US" sz="600" kern="0">
                          <a:effectLst/>
                        </a:rPr>
                        <a:t>O</a:t>
                      </a:r>
                      <a:r>
                        <a:rPr lang="en-US" sz="600" kern="0" baseline="-25000">
                          <a:effectLst/>
                        </a:rPr>
                        <a:t>20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(Epi)afzelechin(4α-&gt;8)pelargonidin 3-O-sophoroside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5523896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5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[M]+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705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313, 407, 543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C</a:t>
                      </a:r>
                      <a:r>
                        <a:rPr lang="en-US" sz="600" kern="0" baseline="-25000">
                          <a:effectLst/>
                        </a:rPr>
                        <a:t>36</a:t>
                      </a:r>
                      <a:r>
                        <a:rPr lang="en-US" sz="600" kern="0">
                          <a:effectLst/>
                        </a:rPr>
                        <a:t>H</a:t>
                      </a:r>
                      <a:r>
                        <a:rPr lang="en-US" sz="600" kern="0" baseline="-25000">
                          <a:effectLst/>
                        </a:rPr>
                        <a:t>33</a:t>
                      </a:r>
                      <a:r>
                        <a:rPr lang="en-US" sz="600" kern="0">
                          <a:effectLst/>
                        </a:rPr>
                        <a:t>O</a:t>
                      </a:r>
                      <a:r>
                        <a:rPr lang="en-US" sz="600" kern="0" baseline="-25000">
                          <a:effectLst/>
                        </a:rPr>
                        <a:t>15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(Epi)afzelechin(4α-&gt;8)pelargonidin 3-O- glucoside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36088774"/>
                  </a:ext>
                </a:extLst>
              </a:tr>
              <a:tr h="142775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6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[M]+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433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271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C</a:t>
                      </a:r>
                      <a:r>
                        <a:rPr lang="en-US" sz="600" kern="0" baseline="-25000">
                          <a:effectLst/>
                        </a:rPr>
                        <a:t>21</a:t>
                      </a:r>
                      <a:r>
                        <a:rPr lang="en-US" sz="600" kern="0">
                          <a:effectLst/>
                        </a:rPr>
                        <a:t>H</a:t>
                      </a:r>
                      <a:r>
                        <a:rPr lang="en-US" sz="600" kern="0" baseline="-25000">
                          <a:effectLst/>
                        </a:rPr>
                        <a:t>20</a:t>
                      </a:r>
                      <a:r>
                        <a:rPr lang="en-US" sz="600" kern="0">
                          <a:effectLst/>
                        </a:rPr>
                        <a:t>O</a:t>
                      </a:r>
                      <a:r>
                        <a:rPr lang="en-US" sz="600" kern="0" baseline="-25000">
                          <a:effectLst/>
                        </a:rPr>
                        <a:t>10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Pelargonidin 3-O-glucoside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1523335"/>
                  </a:ext>
                </a:extLst>
              </a:tr>
            </a:tbl>
          </a:graphicData>
        </a:graphic>
      </p:graphicFrame>
      <p:graphicFrame>
        <p:nvGraphicFramePr>
          <p:cNvPr id="92" name="表格 91">
            <a:extLst>
              <a:ext uri="{FF2B5EF4-FFF2-40B4-BE49-F238E27FC236}">
                <a16:creationId xmlns:a16="http://schemas.microsoft.com/office/drawing/2014/main" id="{0D9E4F29-1FCD-4510-94CD-A4788A115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944015"/>
              </p:ext>
            </p:extLst>
          </p:nvPr>
        </p:nvGraphicFramePr>
        <p:xfrm>
          <a:off x="6625180" y="2057566"/>
          <a:ext cx="4994315" cy="2609807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99495">
                  <a:extLst>
                    <a:ext uri="{9D8B030D-6E8A-4147-A177-3AD203B41FA5}">
                      <a16:colId xmlns:a16="http://schemas.microsoft.com/office/drawing/2014/main" val="2636297633"/>
                    </a:ext>
                  </a:extLst>
                </a:gridCol>
                <a:gridCol w="862551">
                  <a:extLst>
                    <a:ext uri="{9D8B030D-6E8A-4147-A177-3AD203B41FA5}">
                      <a16:colId xmlns:a16="http://schemas.microsoft.com/office/drawing/2014/main" val="1389080415"/>
                    </a:ext>
                  </a:extLst>
                </a:gridCol>
                <a:gridCol w="433955">
                  <a:extLst>
                    <a:ext uri="{9D8B030D-6E8A-4147-A177-3AD203B41FA5}">
                      <a16:colId xmlns:a16="http://schemas.microsoft.com/office/drawing/2014/main" val="4004529275"/>
                    </a:ext>
                  </a:extLst>
                </a:gridCol>
                <a:gridCol w="969700">
                  <a:extLst>
                    <a:ext uri="{9D8B030D-6E8A-4147-A177-3AD203B41FA5}">
                      <a16:colId xmlns:a16="http://schemas.microsoft.com/office/drawing/2014/main" val="576518921"/>
                    </a:ext>
                  </a:extLst>
                </a:gridCol>
                <a:gridCol w="691023">
                  <a:extLst>
                    <a:ext uri="{9D8B030D-6E8A-4147-A177-3AD203B41FA5}">
                      <a16:colId xmlns:a16="http://schemas.microsoft.com/office/drawing/2014/main" val="2124682350"/>
                    </a:ext>
                  </a:extLst>
                </a:gridCol>
                <a:gridCol w="1537591">
                  <a:extLst>
                    <a:ext uri="{9D8B030D-6E8A-4147-A177-3AD203B41FA5}">
                      <a16:colId xmlns:a16="http://schemas.microsoft.com/office/drawing/2014/main" val="3895445123"/>
                    </a:ext>
                  </a:extLst>
                </a:gridCol>
              </a:tblGrid>
              <a:tr h="142775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Peak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Scan model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MS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MS/MS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Formula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Identification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619547134"/>
                  </a:ext>
                </a:extLst>
              </a:tr>
              <a:tr h="142775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7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[M-H]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433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301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19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14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12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Ellagic acid </a:t>
                      </a:r>
                      <a:r>
                        <a:rPr lang="en-US" sz="600" kern="0" dirty="0" err="1">
                          <a:effectLst/>
                        </a:rPr>
                        <a:t>pentoside</a:t>
                      </a:r>
                      <a:r>
                        <a:rPr lang="en-US" sz="600" kern="0" dirty="0">
                          <a:effectLst/>
                        </a:rPr>
                        <a:t> </a:t>
                      </a:r>
                      <a:r>
                        <a:rPr lang="en-US" sz="600" kern="0" baseline="30000" dirty="0">
                          <a:effectLst/>
                        </a:rPr>
                        <a:t>1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3116799466"/>
                  </a:ext>
                </a:extLst>
              </a:tr>
              <a:tr h="142775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8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[M+HCOOH-H]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615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165, 195, 359, 407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27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38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13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Rourinoside </a:t>
                      </a:r>
                      <a:r>
                        <a:rPr lang="en-US" sz="600" kern="0" baseline="30000">
                          <a:effectLst/>
                        </a:rPr>
                        <a:t>1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3597855726"/>
                  </a:ext>
                </a:extLst>
              </a:tr>
              <a:tr h="142775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9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[M-H]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301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284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14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6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8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Ellagic acid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3061393960"/>
                  </a:ext>
                </a:extLst>
              </a:tr>
              <a:tr h="246113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10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[M-H]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609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301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27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30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16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Rutin (Quercetin 3-O-rutinoside)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1788255980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11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[M-H]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463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300, 301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21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20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12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Isoquercitrin (Quercetin 3-O-glucoside)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322716518"/>
                  </a:ext>
                </a:extLst>
              </a:tr>
              <a:tr h="297349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12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[M-H]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593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255, 284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27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30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15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Kaempferol-3-o-rutinoside isomer </a:t>
                      </a:r>
                      <a:r>
                        <a:rPr lang="en-US" sz="600" kern="0" baseline="30000" dirty="0">
                          <a:effectLst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986733441"/>
                  </a:ext>
                </a:extLst>
              </a:tr>
              <a:tr h="297349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13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[M-H]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447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227, 255, 284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21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20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11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Kaempferol 3-O-hexoside isomer </a:t>
                      </a:r>
                      <a:r>
                        <a:rPr lang="en-US" sz="600" kern="0" baseline="30000" dirty="0">
                          <a:effectLst/>
                        </a:rPr>
                        <a:t>2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2552866500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14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[M-H]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593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255, 285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27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30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15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 err="1">
                          <a:effectLst/>
                        </a:rPr>
                        <a:t>Nikotoflorin</a:t>
                      </a:r>
                      <a:r>
                        <a:rPr lang="en-US" sz="600" kern="0" dirty="0">
                          <a:effectLst/>
                        </a:rPr>
                        <a:t> (kaempferol-3-O-rutinoside) 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3667598724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15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[M-H]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447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227, 255, 284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21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20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11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Astragalin (kaempferol-3-O-glucoside)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4154889494"/>
                  </a:ext>
                </a:extLst>
              </a:tr>
              <a:tr h="299474"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16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[M-H]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593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>
                          <a:effectLst/>
                        </a:rPr>
                        <a:t>255, 285</a:t>
                      </a:r>
                      <a:endParaRPr lang="zh-CN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C</a:t>
                      </a:r>
                      <a:r>
                        <a:rPr lang="en-US" sz="600" kern="0" baseline="-25000" dirty="0">
                          <a:effectLst/>
                        </a:rPr>
                        <a:t>30</a:t>
                      </a:r>
                      <a:r>
                        <a:rPr lang="en-US" sz="600" kern="0" dirty="0">
                          <a:effectLst/>
                        </a:rPr>
                        <a:t>H</a:t>
                      </a:r>
                      <a:r>
                        <a:rPr lang="en-US" sz="600" kern="0" baseline="-25000" dirty="0">
                          <a:effectLst/>
                        </a:rPr>
                        <a:t>26</a:t>
                      </a:r>
                      <a:r>
                        <a:rPr lang="en-US" sz="600" kern="0" dirty="0">
                          <a:effectLst/>
                        </a:rPr>
                        <a:t>O</a:t>
                      </a:r>
                      <a:r>
                        <a:rPr lang="en-US" sz="600" kern="0" baseline="-25000" dirty="0">
                          <a:effectLst/>
                        </a:rPr>
                        <a:t>13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000"/>
                        </a:lnSpc>
                      </a:pPr>
                      <a:r>
                        <a:rPr lang="en-US" sz="600" kern="0" dirty="0">
                          <a:effectLst/>
                        </a:rPr>
                        <a:t>Tiliroside (kaempferol-3-p-coumaroylglucoside)</a:t>
                      </a:r>
                      <a:endParaRPr lang="zh-CN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63" marR="54863" marT="0" marB="0" anchor="ctr"/>
                </a:tc>
                <a:extLst>
                  <a:ext uri="{0D108BD9-81ED-4DB2-BD59-A6C34878D82A}">
                    <a16:rowId xmlns:a16="http://schemas.microsoft.com/office/drawing/2014/main" val="1002371551"/>
                  </a:ext>
                </a:extLst>
              </a:tr>
            </a:tbl>
          </a:graphicData>
        </a:graphic>
      </p:graphicFrame>
      <p:grpSp>
        <p:nvGrpSpPr>
          <p:cNvPr id="12" name="组合 11">
            <a:extLst>
              <a:ext uri="{FF2B5EF4-FFF2-40B4-BE49-F238E27FC236}">
                <a16:creationId xmlns:a16="http://schemas.microsoft.com/office/drawing/2014/main" id="{7C799963-FB5C-4306-892B-022B4A616553}"/>
              </a:ext>
            </a:extLst>
          </p:cNvPr>
          <p:cNvGrpSpPr/>
          <p:nvPr/>
        </p:nvGrpSpPr>
        <p:grpSpPr>
          <a:xfrm>
            <a:off x="637147" y="486137"/>
            <a:ext cx="10917706" cy="13617238"/>
            <a:chOff x="280134" y="547100"/>
            <a:chExt cx="10742598" cy="13493930"/>
          </a:xfrm>
        </p:grpSpPr>
        <p:pic>
          <p:nvPicPr>
            <p:cNvPr id="607" name="图片 606">
              <a:extLst>
                <a:ext uri="{FF2B5EF4-FFF2-40B4-BE49-F238E27FC236}">
                  <a16:creationId xmlns:a16="http://schemas.microsoft.com/office/drawing/2014/main" id="{F03B062D-5B9D-48F8-90D1-18140DDD2BE9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0838" y="8054774"/>
              <a:ext cx="584742" cy="66582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02" name="组合 701">
              <a:extLst>
                <a:ext uri="{FF2B5EF4-FFF2-40B4-BE49-F238E27FC236}">
                  <a16:creationId xmlns:a16="http://schemas.microsoft.com/office/drawing/2014/main" id="{151D1D29-1264-4898-8A56-4B718AE8B925}"/>
                </a:ext>
              </a:extLst>
            </p:cNvPr>
            <p:cNvGrpSpPr/>
            <p:nvPr/>
          </p:nvGrpSpPr>
          <p:grpSpPr>
            <a:xfrm>
              <a:off x="280134" y="547100"/>
              <a:ext cx="10742598" cy="13493930"/>
              <a:chOff x="993058" y="1662439"/>
              <a:chExt cx="9872475" cy="12274033"/>
            </a:xfrm>
          </p:grpSpPr>
          <p:grpSp>
            <p:nvGrpSpPr>
              <p:cNvPr id="691" name="组合 690">
                <a:extLst>
                  <a:ext uri="{FF2B5EF4-FFF2-40B4-BE49-F238E27FC236}">
                    <a16:creationId xmlns:a16="http://schemas.microsoft.com/office/drawing/2014/main" id="{BD2818F2-992A-4213-9D15-7203C7CB8C85}"/>
                  </a:ext>
                </a:extLst>
              </p:cNvPr>
              <p:cNvGrpSpPr/>
              <p:nvPr/>
            </p:nvGrpSpPr>
            <p:grpSpPr>
              <a:xfrm>
                <a:off x="1008949" y="1757568"/>
                <a:ext cx="3778250" cy="1295400"/>
                <a:chOff x="1008949" y="1757568"/>
                <a:chExt cx="3778250" cy="1295400"/>
              </a:xfrm>
            </p:grpSpPr>
            <p:pic>
              <p:nvPicPr>
                <p:cNvPr id="75" name="图片 74">
                  <a:extLst>
                    <a:ext uri="{FF2B5EF4-FFF2-40B4-BE49-F238E27FC236}">
                      <a16:creationId xmlns:a16="http://schemas.microsoft.com/office/drawing/2014/main" id="{00000000-0008-0000-0000-00007F01000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124" t="7532" r="30979" b="21982"/>
                <a:stretch/>
              </p:blipFill>
              <p:spPr bwMode="auto">
                <a:xfrm>
                  <a:off x="1008949" y="1757568"/>
                  <a:ext cx="3778250" cy="12954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76" name="组合 75">
                  <a:extLst>
                    <a:ext uri="{FF2B5EF4-FFF2-40B4-BE49-F238E27FC236}">
                      <a16:creationId xmlns:a16="http://schemas.microsoft.com/office/drawing/2014/main" id="{00000000-0008-0000-0000-00004A000000}"/>
                    </a:ext>
                  </a:extLst>
                </p:cNvPr>
                <p:cNvGrpSpPr/>
                <p:nvPr/>
              </p:nvGrpSpPr>
              <p:grpSpPr>
                <a:xfrm>
                  <a:off x="1879730" y="1832121"/>
                  <a:ext cx="2622103" cy="881197"/>
                  <a:chOff x="1611574" y="307116"/>
                  <a:chExt cx="4024968" cy="1227792"/>
                </a:xfrm>
              </p:grpSpPr>
              <p:grpSp>
                <p:nvGrpSpPr>
                  <p:cNvPr id="77" name="组合 76">
                    <a:extLst>
                      <a:ext uri="{FF2B5EF4-FFF2-40B4-BE49-F238E27FC236}">
                        <a16:creationId xmlns:a16="http://schemas.microsoft.com/office/drawing/2014/main" id="{00000000-0008-0000-0000-000031000000}"/>
                      </a:ext>
                    </a:extLst>
                  </p:cNvPr>
                  <p:cNvGrpSpPr/>
                  <p:nvPr/>
                </p:nvGrpSpPr>
                <p:grpSpPr>
                  <a:xfrm>
                    <a:off x="1611574" y="307116"/>
                    <a:ext cx="4024968" cy="798748"/>
                    <a:chOff x="1611574" y="305149"/>
                    <a:chExt cx="4024968" cy="815051"/>
                  </a:xfrm>
                </p:grpSpPr>
                <p:sp>
                  <p:nvSpPr>
                    <p:cNvPr id="85" name="文本框 47">
                      <a:extLst>
                        <a:ext uri="{FF2B5EF4-FFF2-40B4-BE49-F238E27FC236}">
                          <a16:creationId xmlns:a16="http://schemas.microsoft.com/office/drawing/2014/main" id="{00000000-0008-0000-0000-00003000000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611574" y="834144"/>
                      <a:ext cx="617715" cy="286056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r>
                        <a:rPr lang="en-US" sz="64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1  2</a:t>
                      </a:r>
                      <a:endParaRPr lang="zh-CN" altLang="en-US" sz="96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86" name="文本框 388">
                      <a:extLst>
                        <a:ext uri="{FF2B5EF4-FFF2-40B4-BE49-F238E27FC236}">
                          <a16:creationId xmlns:a16="http://schemas.microsoft.com/office/drawing/2014/main" id="{00000000-0008-0000-0000-00008501000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065343" y="537870"/>
                      <a:ext cx="343603" cy="310816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r>
                        <a:rPr lang="en-US" sz="64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zh-CN" altLang="en-US" sz="96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87" name="文本框 389">
                      <a:extLst>
                        <a:ext uri="{FF2B5EF4-FFF2-40B4-BE49-F238E27FC236}">
                          <a16:creationId xmlns:a16="http://schemas.microsoft.com/office/drawing/2014/main" id="{00000000-0008-0000-0000-00008601000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106758" y="430584"/>
                      <a:ext cx="327699" cy="296790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r>
                        <a:rPr lang="en-US" sz="64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zh-CN" altLang="en-US" sz="96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88" name="文本框 389">
                      <a:extLst>
                        <a:ext uri="{FF2B5EF4-FFF2-40B4-BE49-F238E27FC236}">
                          <a16:creationId xmlns:a16="http://schemas.microsoft.com/office/drawing/2014/main" id="{00000000-0008-0000-0000-00008601000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084501" y="305149"/>
                      <a:ext cx="235105" cy="256460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r>
                        <a:rPr lang="en-US" sz="64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zh-CN" altLang="en-US" sz="96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89" name="文本框 389">
                      <a:extLst>
                        <a:ext uri="{FF2B5EF4-FFF2-40B4-BE49-F238E27FC236}">
                          <a16:creationId xmlns:a16="http://schemas.microsoft.com/office/drawing/2014/main" id="{00000000-0008-0000-0000-00008601000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268989" y="700046"/>
                      <a:ext cx="367553" cy="268283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r>
                        <a:rPr lang="en-US" sz="64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zh-CN" altLang="en-US" sz="96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78" name="组合 77">
                    <a:extLst>
                      <a:ext uri="{FF2B5EF4-FFF2-40B4-BE49-F238E27FC236}">
                        <a16:creationId xmlns:a16="http://schemas.microsoft.com/office/drawing/2014/main" id="{00000000-0008-0000-0000-000048000000}"/>
                      </a:ext>
                    </a:extLst>
                  </p:cNvPr>
                  <p:cNvGrpSpPr/>
                  <p:nvPr/>
                </p:nvGrpSpPr>
                <p:grpSpPr>
                  <a:xfrm>
                    <a:off x="1696775" y="534998"/>
                    <a:ext cx="3698975" cy="999910"/>
                    <a:chOff x="1696775" y="534998"/>
                    <a:chExt cx="3698975" cy="999910"/>
                  </a:xfrm>
                </p:grpSpPr>
                <p:cxnSp>
                  <p:nvCxnSpPr>
                    <p:cNvPr id="79" name="直接箭头连接符 78">
                      <a:extLst>
                        <a:ext uri="{FF2B5EF4-FFF2-40B4-BE49-F238E27FC236}">
                          <a16:creationId xmlns:a16="http://schemas.microsoft.com/office/drawing/2014/main" id="{00000000-0008-0000-0000-00003300000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696775" y="1105981"/>
                      <a:ext cx="0" cy="428927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triangle"/>
                    </a:ln>
                    <a:effectLst/>
                  </p:spPr>
                </p:cxnSp>
                <p:cxnSp>
                  <p:nvCxnSpPr>
                    <p:cNvPr id="80" name="直接箭头连接符 79">
                      <a:extLst>
                        <a:ext uri="{FF2B5EF4-FFF2-40B4-BE49-F238E27FC236}">
                          <a16:creationId xmlns:a16="http://schemas.microsoft.com/office/drawing/2014/main" id="{00000000-0008-0000-0000-00008D01000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947786" y="1097016"/>
                      <a:ext cx="0" cy="428927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triangle"/>
                    </a:ln>
                    <a:effectLst/>
                  </p:spPr>
                </p:cxnSp>
                <p:cxnSp>
                  <p:nvCxnSpPr>
                    <p:cNvPr id="81" name="直接箭头连接符 80">
                      <a:extLst>
                        <a:ext uri="{FF2B5EF4-FFF2-40B4-BE49-F238E27FC236}">
                          <a16:creationId xmlns:a16="http://schemas.microsoft.com/office/drawing/2014/main" id="{00000000-0008-0000-0000-00008E01000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171904" y="781183"/>
                      <a:ext cx="0" cy="428928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triangle"/>
                    </a:ln>
                    <a:effectLst/>
                  </p:spPr>
                </p:cxnSp>
                <p:cxnSp>
                  <p:nvCxnSpPr>
                    <p:cNvPr id="82" name="直接箭头连接符 81">
                      <a:extLst>
                        <a:ext uri="{FF2B5EF4-FFF2-40B4-BE49-F238E27FC236}">
                          <a16:creationId xmlns:a16="http://schemas.microsoft.com/office/drawing/2014/main" id="{00000000-0008-0000-0000-00008F010000}"/>
                        </a:ext>
                      </a:extLst>
                    </p:cNvPr>
                    <p:cNvCxnSpPr/>
                    <p:nvPr/>
                  </p:nvCxnSpPr>
                  <p:spPr>
                    <a:xfrm flipH="1" flipV="1">
                      <a:off x="2556667" y="534998"/>
                      <a:ext cx="433148" cy="183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triangle"/>
                    </a:ln>
                    <a:effectLst/>
                  </p:spPr>
                </p:cxnSp>
                <p:cxnSp>
                  <p:nvCxnSpPr>
                    <p:cNvPr id="83" name="直接箭头连接符 82">
                      <a:extLst>
                        <a:ext uri="{FF2B5EF4-FFF2-40B4-BE49-F238E27FC236}">
                          <a16:creationId xmlns:a16="http://schemas.microsoft.com/office/drawing/2014/main" id="{00000000-0008-0000-0000-00009401000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158965" y="558445"/>
                      <a:ext cx="0" cy="281354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triangle"/>
                    </a:ln>
                    <a:effectLst/>
                  </p:spPr>
                </p:cxnSp>
                <p:cxnSp>
                  <p:nvCxnSpPr>
                    <p:cNvPr id="84" name="直接箭头连接符 83">
                      <a:extLst>
                        <a:ext uri="{FF2B5EF4-FFF2-40B4-BE49-F238E27FC236}">
                          <a16:creationId xmlns:a16="http://schemas.microsoft.com/office/drawing/2014/main" id="{00000000-0008-0000-0000-00009601000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395750" y="957030"/>
                      <a:ext cx="0" cy="281354"/>
                    </a:xfrm>
                    <a:prstGeom prst="straightConnector1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  <a:tailEnd type="triangle"/>
                    </a:ln>
                    <a:effectLst/>
                  </p:spPr>
                </p:cxnSp>
              </p:grpSp>
            </p:grpSp>
          </p:grpSp>
          <p:grpSp>
            <p:nvGrpSpPr>
              <p:cNvPr id="689" name="组合 688">
                <a:extLst>
                  <a:ext uri="{FF2B5EF4-FFF2-40B4-BE49-F238E27FC236}">
                    <a16:creationId xmlns:a16="http://schemas.microsoft.com/office/drawing/2014/main" id="{4606C1DF-8B21-4C2D-981F-C1A6D0BA5E53}"/>
                  </a:ext>
                </a:extLst>
              </p:cNvPr>
              <p:cNvGrpSpPr/>
              <p:nvPr/>
            </p:nvGrpSpPr>
            <p:grpSpPr>
              <a:xfrm>
                <a:off x="6365035" y="1662439"/>
                <a:ext cx="4267200" cy="1473200"/>
                <a:chOff x="6365035" y="1662439"/>
                <a:chExt cx="4267200" cy="1473200"/>
              </a:xfrm>
            </p:grpSpPr>
            <p:pic>
              <p:nvPicPr>
                <p:cNvPr id="56" name="图片 55">
                  <a:extLst>
                    <a:ext uri="{FF2B5EF4-FFF2-40B4-BE49-F238E27FC236}">
                      <a16:creationId xmlns:a16="http://schemas.microsoft.com/office/drawing/2014/main" id="{24621599-B730-48EF-BDCB-8A182F0442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95" t="7691" r="24423" b="21246"/>
                <a:stretch/>
              </p:blipFill>
              <p:spPr bwMode="auto">
                <a:xfrm>
                  <a:off x="6365035" y="1662439"/>
                  <a:ext cx="4267200" cy="1473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grpSp>
              <p:nvGrpSpPr>
                <p:cNvPr id="57" name="组合 56">
                  <a:extLst>
                    <a:ext uri="{FF2B5EF4-FFF2-40B4-BE49-F238E27FC236}">
                      <a16:creationId xmlns:a16="http://schemas.microsoft.com/office/drawing/2014/main" id="{EF7D1A3B-531C-482D-BA62-A0D679982968}"/>
                    </a:ext>
                  </a:extLst>
                </p:cNvPr>
                <p:cNvGrpSpPr/>
                <p:nvPr/>
              </p:nvGrpSpPr>
              <p:grpSpPr>
                <a:xfrm>
                  <a:off x="7673136" y="1705348"/>
                  <a:ext cx="2940204" cy="673668"/>
                  <a:chOff x="-6758" y="0"/>
                  <a:chExt cx="2024208" cy="379835"/>
                </a:xfrm>
              </p:grpSpPr>
              <p:grpSp>
                <p:nvGrpSpPr>
                  <p:cNvPr id="58" name="组合 57">
                    <a:extLst>
                      <a:ext uri="{FF2B5EF4-FFF2-40B4-BE49-F238E27FC236}">
                        <a16:creationId xmlns:a16="http://schemas.microsoft.com/office/drawing/2014/main" id="{6B3B02BC-52D2-41A5-BBCE-CD9C1CD9170E}"/>
                      </a:ext>
                    </a:extLst>
                  </p:cNvPr>
                  <p:cNvGrpSpPr/>
                  <p:nvPr/>
                </p:nvGrpSpPr>
                <p:grpSpPr>
                  <a:xfrm>
                    <a:off x="28194" y="83765"/>
                    <a:ext cx="1734020" cy="296070"/>
                    <a:chOff x="0" y="-817"/>
                    <a:chExt cx="1734020" cy="296070"/>
                  </a:xfrm>
                </p:grpSpPr>
                <p:cxnSp>
                  <p:nvCxnSpPr>
                    <p:cNvPr id="65" name="直接箭头连接符 64">
                      <a:extLst>
                        <a:ext uri="{FF2B5EF4-FFF2-40B4-BE49-F238E27FC236}">
                          <a16:creationId xmlns:a16="http://schemas.microsoft.com/office/drawing/2014/main" id="{010CCF5C-65D7-4DFF-877B-D6F0B41B840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0" y="0"/>
                      <a:ext cx="0" cy="136715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66" name="直接箭头连接符 65">
                      <a:extLst>
                        <a:ext uri="{FF2B5EF4-FFF2-40B4-BE49-F238E27FC236}">
                          <a16:creationId xmlns:a16="http://schemas.microsoft.com/office/drawing/2014/main" id="{468E94FF-D39D-48A7-A5BA-E2D10CCA19F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1613" y="-817"/>
                      <a:ext cx="0" cy="188778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67" name="直接箭头连接符 66">
                      <a:extLst>
                        <a:ext uri="{FF2B5EF4-FFF2-40B4-BE49-F238E27FC236}">
                          <a16:creationId xmlns:a16="http://schemas.microsoft.com/office/drawing/2014/main" id="{EC5EE0CF-2282-47C6-88F6-9B2EE82F31C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38684" y="6096"/>
                      <a:ext cx="0" cy="136715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68" name="直接箭头连接符 67">
                      <a:extLst>
                        <a:ext uri="{FF2B5EF4-FFF2-40B4-BE49-F238E27FC236}">
                          <a16:creationId xmlns:a16="http://schemas.microsoft.com/office/drawing/2014/main" id="{1257E150-41DF-4214-AE37-73854774F6D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06639" y="2286"/>
                      <a:ext cx="0" cy="292967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69" name="直接箭头连接符 68">
                      <a:extLst>
                        <a:ext uri="{FF2B5EF4-FFF2-40B4-BE49-F238E27FC236}">
                          <a16:creationId xmlns:a16="http://schemas.microsoft.com/office/drawing/2014/main" id="{4EC96991-A00B-4328-AB00-4EAA8FCC5E8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94083" y="6096"/>
                      <a:ext cx="0" cy="264287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70" name="直接箭头连接符 69">
                      <a:extLst>
                        <a:ext uri="{FF2B5EF4-FFF2-40B4-BE49-F238E27FC236}">
                          <a16:creationId xmlns:a16="http://schemas.microsoft.com/office/drawing/2014/main" id="{4BCF598B-9BFD-49EA-B58E-B4E7012AEAC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391426" y="12399"/>
                      <a:ext cx="1964" cy="152007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71" name="直接箭头连接符 70">
                      <a:extLst>
                        <a:ext uri="{FF2B5EF4-FFF2-40B4-BE49-F238E27FC236}">
                          <a16:creationId xmlns:a16="http://schemas.microsoft.com/office/drawing/2014/main" id="{51B105F4-578C-4E84-9F8D-9841A1EF523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77991" y="12397"/>
                      <a:ext cx="1" cy="230124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72" name="直接箭头连接符 71">
                      <a:extLst>
                        <a:ext uri="{FF2B5EF4-FFF2-40B4-BE49-F238E27FC236}">
                          <a16:creationId xmlns:a16="http://schemas.microsoft.com/office/drawing/2014/main" id="{AB201322-692B-451F-9AE3-CF2287520033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561567" y="12397"/>
                      <a:ext cx="167046" cy="1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73" name="直接箭头连接符 72">
                      <a:extLst>
                        <a:ext uri="{FF2B5EF4-FFF2-40B4-BE49-F238E27FC236}">
                          <a16:creationId xmlns:a16="http://schemas.microsoft.com/office/drawing/2014/main" id="{0391226B-FBFA-45D1-B62E-9900269831FA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686703" y="182649"/>
                      <a:ext cx="151223" cy="0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  <p:cxnSp>
                  <p:nvCxnSpPr>
                    <p:cNvPr id="74" name="直接箭头连接符 73">
                      <a:extLst>
                        <a:ext uri="{FF2B5EF4-FFF2-40B4-BE49-F238E27FC236}">
                          <a16:creationId xmlns:a16="http://schemas.microsoft.com/office/drawing/2014/main" id="{71A15976-A5FA-45FE-8A94-7737C96A6D9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734019" y="105397"/>
                      <a:ext cx="1" cy="120977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</p:grpSp>
              <p:grpSp>
                <p:nvGrpSpPr>
                  <p:cNvPr id="59" name="组合 58">
                    <a:extLst>
                      <a:ext uri="{FF2B5EF4-FFF2-40B4-BE49-F238E27FC236}">
                        <a16:creationId xmlns:a16="http://schemas.microsoft.com/office/drawing/2014/main" id="{606648FE-3BA4-4324-9F3A-6D7EB201297F}"/>
                      </a:ext>
                    </a:extLst>
                  </p:cNvPr>
                  <p:cNvGrpSpPr/>
                  <p:nvPr/>
                </p:nvGrpSpPr>
                <p:grpSpPr>
                  <a:xfrm>
                    <a:off x="-6758" y="0"/>
                    <a:ext cx="2024208" cy="327104"/>
                    <a:chOff x="-6758" y="0"/>
                    <a:chExt cx="2024208" cy="327104"/>
                  </a:xfrm>
                </p:grpSpPr>
                <p:sp>
                  <p:nvSpPr>
                    <p:cNvPr id="60" name="文本框 939">
                      <a:extLst>
                        <a:ext uri="{FF2B5EF4-FFF2-40B4-BE49-F238E27FC236}">
                          <a16:creationId xmlns:a16="http://schemas.microsoft.com/office/drawing/2014/main" id="{9EDF1ADF-A744-4E70-8ABE-AFDC6A9CAF3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6758" y="0"/>
                      <a:ext cx="1079005" cy="8376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noFill/>
                    </a:ln>
                  </p:spPr>
                  <p:txBody>
                    <a:bodyPr rot="0" spcFirstLastPara="0" vert="horz" wrap="square" lIns="0" tIns="0" rIns="0" bIns="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indent="101600" algn="just">
                        <a:lnSpc>
                          <a:spcPts val="640"/>
                        </a:lnSpc>
                      </a:pPr>
                      <a:r>
                        <a:rPr lang="en-US" sz="640" kern="10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7  8  9 10 11 12 13</a:t>
                      </a:r>
                      <a:endParaRPr lang="zh-CN" altLang="en-US" sz="960" kern="1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1" name="文本框 946">
                      <a:extLst>
                        <a:ext uri="{FF2B5EF4-FFF2-40B4-BE49-F238E27FC236}">
                          <a16:creationId xmlns:a16="http://schemas.microsoft.com/office/drawing/2014/main" id="{912D732B-42F0-432B-A70F-92EB6A1586B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17720" y="86868"/>
                      <a:ext cx="254244" cy="6852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noFill/>
                    </a:ln>
                  </p:spPr>
                  <p:txBody>
                    <a:bodyPr rot="0" spcFirstLastPara="0" vert="horz" wrap="square" lIns="0" tIns="0" rIns="0" bIns="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indent="101600" algn="just">
                        <a:lnSpc>
                          <a:spcPts val="640"/>
                        </a:lnSpc>
                      </a:pPr>
                      <a:r>
                        <a:rPr lang="en-US" sz="640" kern="10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CN" altLang="en-US" sz="960" kern="1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2" name="文本框 947">
                      <a:extLst>
                        <a:ext uri="{FF2B5EF4-FFF2-40B4-BE49-F238E27FC236}">
                          <a16:creationId xmlns:a16="http://schemas.microsoft.com/office/drawing/2014/main" id="{31B82175-8AA6-4D71-A6F4-30BB17F2830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01478" y="239269"/>
                      <a:ext cx="186219" cy="8783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noFill/>
                    </a:ln>
                  </p:spPr>
                  <p:txBody>
                    <a:bodyPr rot="0" spcFirstLastPara="0" vert="horz" wrap="square" lIns="0" tIns="0" rIns="0" bIns="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indent="101600" algn="just">
                        <a:lnSpc>
                          <a:spcPts val="640"/>
                        </a:lnSpc>
                      </a:pPr>
                      <a:r>
                        <a:rPr lang="en-US" sz="640" kern="10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960" kern="1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3" name="文本框 948">
                      <a:extLst>
                        <a:ext uri="{FF2B5EF4-FFF2-40B4-BE49-F238E27FC236}">
                          <a16:creationId xmlns:a16="http://schemas.microsoft.com/office/drawing/2014/main" id="{B3760AAC-FF3F-4BED-BBF1-C73CA6B8F0B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01600" y="92260"/>
                      <a:ext cx="115850" cy="63133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noFill/>
                    </a:ln>
                  </p:spPr>
                  <p:txBody>
                    <a:bodyPr rot="0" spcFirstLastPara="0" vert="horz" wrap="square" lIns="0" tIns="0" rIns="0" bIns="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indent="162560" algn="just">
                        <a:lnSpc>
                          <a:spcPts val="640"/>
                        </a:lnSpc>
                      </a:pPr>
                      <a:r>
                        <a:rPr lang="en-US" sz="640" kern="10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CN" altLang="en-US" sz="960" kern="1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4" name="文本框 590">
                      <a:extLst>
                        <a:ext uri="{FF2B5EF4-FFF2-40B4-BE49-F238E27FC236}">
                          <a16:creationId xmlns:a16="http://schemas.microsoft.com/office/drawing/2014/main" id="{78144576-85D5-41B2-8E06-874ADF9A3FD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715382" y="101065"/>
                      <a:ext cx="127094" cy="87835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6350">
                      <a:noFill/>
                    </a:ln>
                  </p:spPr>
                  <p:txBody>
                    <a:bodyPr rot="0" spcFirstLastPara="0" vert="horz" wrap="square" lIns="0" tIns="0" rIns="0" bIns="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indent="101600" algn="just">
                        <a:lnSpc>
                          <a:spcPts val="640"/>
                        </a:lnSpc>
                      </a:pPr>
                      <a:r>
                        <a:rPr lang="en-US" sz="640" kern="10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zh-CN" altLang="en-US" sz="960" kern="1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01" name="组合 700">
                <a:extLst>
                  <a:ext uri="{FF2B5EF4-FFF2-40B4-BE49-F238E27FC236}">
                    <a16:creationId xmlns:a16="http://schemas.microsoft.com/office/drawing/2014/main" id="{86DCE7A5-0F19-48F9-9EE4-849EA07A8F89}"/>
                  </a:ext>
                </a:extLst>
              </p:cNvPr>
              <p:cNvGrpSpPr/>
              <p:nvPr/>
            </p:nvGrpSpPr>
            <p:grpSpPr>
              <a:xfrm>
                <a:off x="1057996" y="5018222"/>
                <a:ext cx="4232897" cy="1434646"/>
                <a:chOff x="1057996" y="5018222"/>
                <a:chExt cx="4232897" cy="1434646"/>
              </a:xfrm>
            </p:grpSpPr>
            <p:grpSp>
              <p:nvGrpSpPr>
                <p:cNvPr id="296" name="组合 295">
                  <a:extLst>
                    <a:ext uri="{FF2B5EF4-FFF2-40B4-BE49-F238E27FC236}">
                      <a16:creationId xmlns:a16="http://schemas.microsoft.com/office/drawing/2014/main" id="{55BD3B2B-A921-437E-92FA-C9F6B11950D9}"/>
                    </a:ext>
                  </a:extLst>
                </p:cNvPr>
                <p:cNvGrpSpPr/>
                <p:nvPr/>
              </p:nvGrpSpPr>
              <p:grpSpPr>
                <a:xfrm>
                  <a:off x="1159582" y="5018222"/>
                  <a:ext cx="3240000" cy="1434646"/>
                  <a:chOff x="-4" y="217471"/>
                  <a:chExt cx="7257482" cy="2933963"/>
                </a:xfrm>
              </p:grpSpPr>
              <p:pic>
                <p:nvPicPr>
                  <p:cNvPr id="306" name="图片 305">
                    <a:extLst>
                      <a:ext uri="{FF2B5EF4-FFF2-40B4-BE49-F238E27FC236}">
                        <a16:creationId xmlns:a16="http://schemas.microsoft.com/office/drawing/2014/main" id="{8662C5DF-EF41-4744-B374-F003026E76DF}"/>
                      </a:ext>
                    </a:extLst>
                  </p:cNvPr>
                  <p:cNvPicPr preferRelativeResize="0">
                    <a:picLocks noChangeArrowheads="1"/>
                  </p:cNvPicPr>
                  <p:nvPr/>
                </p:nvPicPr>
                <p:blipFill rotWithShape="1"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8364" r="17918" b="26302"/>
                  <a:stretch/>
                </p:blipFill>
                <p:spPr bwMode="auto">
                  <a:xfrm>
                    <a:off x="-4" y="217471"/>
                    <a:ext cx="7257482" cy="1472456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307" name="图片 306">
                    <a:extLst>
                      <a:ext uri="{FF2B5EF4-FFF2-40B4-BE49-F238E27FC236}">
                        <a16:creationId xmlns:a16="http://schemas.microsoft.com/office/drawing/2014/main" id="{B2D7869A-12C5-47E0-BB48-A6928C169102}"/>
                      </a:ext>
                    </a:extLst>
                  </p:cNvPr>
                  <p:cNvPicPr preferRelativeResize="0">
                    <a:picLocks noChangeArrowheads="1"/>
                  </p:cNvPicPr>
                  <p:nvPr/>
                </p:nvPicPr>
                <p:blipFill rotWithShape="1"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8407" r="19460" b="20606"/>
                  <a:stretch/>
                </p:blipFill>
                <p:spPr bwMode="auto">
                  <a:xfrm>
                    <a:off x="32614" y="1678978"/>
                    <a:ext cx="7035815" cy="1472456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grpSp>
              <p:nvGrpSpPr>
                <p:cNvPr id="297" name="组合 296">
                  <a:extLst>
                    <a:ext uri="{FF2B5EF4-FFF2-40B4-BE49-F238E27FC236}">
                      <a16:creationId xmlns:a16="http://schemas.microsoft.com/office/drawing/2014/main" id="{B0E024C6-F5D2-407D-9EA6-920B3A1BCD17}"/>
                    </a:ext>
                  </a:extLst>
                </p:cNvPr>
                <p:cNvGrpSpPr/>
                <p:nvPr/>
              </p:nvGrpSpPr>
              <p:grpSpPr>
                <a:xfrm>
                  <a:off x="4413960" y="5098868"/>
                  <a:ext cx="876933" cy="1292860"/>
                  <a:chOff x="3" y="0"/>
                  <a:chExt cx="992774" cy="1474470"/>
                </a:xfrm>
              </p:grpSpPr>
              <p:pic>
                <p:nvPicPr>
                  <p:cNvPr id="301" name="Object 4">
                    <a:extLst>
                      <a:ext uri="{63B3BB69-23CF-44E3-9099-C40C66FF867C}">
                        <a14:compatExt xmlns:a14="http://schemas.microsoft.com/office/drawing/2010/main" spid="_x0000_s1028"/>
                      </a:ext>
                      <a:ext uri="{FF2B5EF4-FFF2-40B4-BE49-F238E27FC236}">
                        <a16:creationId xmlns:a16="http://schemas.microsoft.com/office/drawing/2014/main" id="{D6468105-EED0-4425-AAF2-8C2BC10F189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32657" y="0"/>
                    <a:ext cx="960120" cy="1474470"/>
                  </a:xfrm>
                  <a:prstGeom prst="rect">
                    <a:avLst/>
                  </a:prstGeom>
                </p:spPr>
              </p:pic>
              <p:grpSp>
                <p:nvGrpSpPr>
                  <p:cNvPr id="302" name="组合 301">
                    <a:extLst>
                      <a:ext uri="{FF2B5EF4-FFF2-40B4-BE49-F238E27FC236}">
                        <a16:creationId xmlns:a16="http://schemas.microsoft.com/office/drawing/2014/main" id="{27C596F9-C750-47D0-89F3-EB53BDEA8198}"/>
                      </a:ext>
                    </a:extLst>
                  </p:cNvPr>
                  <p:cNvGrpSpPr/>
                  <p:nvPr/>
                </p:nvGrpSpPr>
                <p:grpSpPr>
                  <a:xfrm>
                    <a:off x="3" y="822831"/>
                    <a:ext cx="550937" cy="208247"/>
                    <a:chOff x="8693918" y="5467340"/>
                    <a:chExt cx="2653360" cy="1403442"/>
                  </a:xfrm>
                </p:grpSpPr>
                <p:cxnSp>
                  <p:nvCxnSpPr>
                    <p:cNvPr id="303" name="直接连接符 302">
                      <a:extLst>
                        <a:ext uri="{FF2B5EF4-FFF2-40B4-BE49-F238E27FC236}">
                          <a16:creationId xmlns:a16="http://schemas.microsoft.com/office/drawing/2014/main" id="{09980574-DCC1-4411-BA60-D84C35EBD2CC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0072902" y="5467340"/>
                      <a:ext cx="1274376" cy="15871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ysClr val="windowText" lastClr="000000"/>
                      </a:solidFill>
                      <a:prstDash val="dash"/>
                      <a:miter lim="800000"/>
                    </a:ln>
                    <a:effectLst/>
                  </p:spPr>
                </p:cxnSp>
                <p:cxnSp>
                  <p:nvCxnSpPr>
                    <p:cNvPr id="304" name="直接连接符 303">
                      <a:extLst>
                        <a:ext uri="{FF2B5EF4-FFF2-40B4-BE49-F238E27FC236}">
                          <a16:creationId xmlns:a16="http://schemas.microsoft.com/office/drawing/2014/main" id="{7B179943-922F-4BC7-A46A-FC74883572B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9571756" y="5512776"/>
                      <a:ext cx="485353" cy="581575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ysClr val="windowText" lastClr="000000"/>
                      </a:solidFill>
                      <a:prstDash val="dash"/>
                      <a:miter lim="800000"/>
                      <a:headEnd type="none"/>
                      <a:tailEnd type="triangle" w="sm" len="sm"/>
                    </a:ln>
                    <a:effectLst/>
                  </p:spPr>
                </p:cxnSp>
                <p:sp>
                  <p:nvSpPr>
                    <p:cNvPr id="305" name="文本框 14">
                      <a:extLst>
                        <a:ext uri="{FF2B5EF4-FFF2-40B4-BE49-F238E27FC236}">
                          <a16:creationId xmlns:a16="http://schemas.microsoft.com/office/drawing/2014/main" id="{95ED5C84-D41A-45A0-8510-D7CD456AE92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693918" y="5669720"/>
                      <a:ext cx="815651" cy="1201062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pPr indent="-21590" algn="just">
                        <a:lnSpc>
                          <a:spcPts val="400"/>
                        </a:lnSpc>
                      </a:pPr>
                      <a:r>
                        <a:rPr lang="en-US" sz="520" kern="1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287</a:t>
                      </a:r>
                      <a:endParaRPr lang="zh-CN" altLang="en-US" sz="960" kern="100" dirty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  <p:grpSp>
              <p:nvGrpSpPr>
                <p:cNvPr id="298" name="组合 297">
                  <a:extLst>
                    <a:ext uri="{FF2B5EF4-FFF2-40B4-BE49-F238E27FC236}">
                      <a16:creationId xmlns:a16="http://schemas.microsoft.com/office/drawing/2014/main" id="{EDB435A8-31BB-4510-A927-3851C183F0FF}"/>
                    </a:ext>
                  </a:extLst>
                </p:cNvPr>
                <p:cNvGrpSpPr/>
                <p:nvPr/>
              </p:nvGrpSpPr>
              <p:grpSpPr>
                <a:xfrm>
                  <a:off x="1057996" y="5166178"/>
                  <a:ext cx="189073" cy="1056639"/>
                  <a:chOff x="247198" y="0"/>
                  <a:chExt cx="189221" cy="1057106"/>
                </a:xfrm>
              </p:grpSpPr>
              <p:sp>
                <p:nvSpPr>
                  <p:cNvPr id="299" name="文本框 14">
                    <a:extLst>
                      <a:ext uri="{FF2B5EF4-FFF2-40B4-BE49-F238E27FC236}">
                        <a16:creationId xmlns:a16="http://schemas.microsoft.com/office/drawing/2014/main" id="{F9236D5D-5C2E-4F60-B884-C14572C333AA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90573" y="391656"/>
                    <a:ext cx="502472" cy="189221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  <a:effectLst/>
                </p:spPr>
                <p:txBody>
                  <a:bodyPr wrap="square" lIns="0" tIns="0" rIns="0" bIns="0" rtlCol="0" anchor="t"/>
                  <a:lstStyle/>
                  <a:p>
                    <a:pPr indent="132080" algn="just">
                      <a:lnSpc>
                        <a:spcPct val="25000"/>
                      </a:lnSpc>
                    </a:pPr>
                    <a:r>
                      <a:rPr lang="en-US" sz="520" kern="1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Peak1</a:t>
                    </a:r>
                    <a:endParaRPr lang="zh-CN" altLang="en-US" sz="960" kern="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300" name="直接连接符 299">
                    <a:extLst>
                      <a:ext uri="{FF2B5EF4-FFF2-40B4-BE49-F238E27FC236}">
                        <a16:creationId xmlns:a16="http://schemas.microsoft.com/office/drawing/2014/main" id="{A8FB2C6B-C16F-41B2-BCDB-A9496F71A4B0}"/>
                      </a:ext>
                    </a:extLst>
                  </p:cNvPr>
                  <p:cNvCxnSpPr/>
                  <p:nvPr/>
                </p:nvCxnSpPr>
                <p:spPr>
                  <a:xfrm>
                    <a:off x="322174" y="0"/>
                    <a:ext cx="0" cy="1057106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  <p:grpSp>
            <p:nvGrpSpPr>
              <p:cNvPr id="700" name="组合 699">
                <a:extLst>
                  <a:ext uri="{FF2B5EF4-FFF2-40B4-BE49-F238E27FC236}">
                    <a16:creationId xmlns:a16="http://schemas.microsoft.com/office/drawing/2014/main" id="{858BE8D6-6EFD-4FFB-9994-54565CB391E4}"/>
                  </a:ext>
                </a:extLst>
              </p:cNvPr>
              <p:cNvGrpSpPr/>
              <p:nvPr/>
            </p:nvGrpSpPr>
            <p:grpSpPr>
              <a:xfrm>
                <a:off x="1065053" y="6500314"/>
                <a:ext cx="4265467" cy="1427480"/>
                <a:chOff x="1065053" y="6500314"/>
                <a:chExt cx="4265467" cy="1427480"/>
              </a:xfrm>
            </p:grpSpPr>
            <p:grpSp>
              <p:nvGrpSpPr>
                <p:cNvPr id="308" name="组合 307">
                  <a:extLst>
                    <a:ext uri="{FF2B5EF4-FFF2-40B4-BE49-F238E27FC236}">
                      <a16:creationId xmlns:a16="http://schemas.microsoft.com/office/drawing/2014/main" id="{C8C4D93E-3452-429E-9580-814AC6CDEAA8}"/>
                    </a:ext>
                  </a:extLst>
                </p:cNvPr>
                <p:cNvGrpSpPr/>
                <p:nvPr/>
              </p:nvGrpSpPr>
              <p:grpSpPr>
                <a:xfrm>
                  <a:off x="4346732" y="6589214"/>
                  <a:ext cx="983788" cy="1078230"/>
                  <a:chOff x="0" y="0"/>
                  <a:chExt cx="983987" cy="1078787"/>
                </a:xfrm>
              </p:grpSpPr>
              <p:pic>
                <p:nvPicPr>
                  <p:cNvPr id="325" name="Object 2">
                    <a:extLst>
                      <a:ext uri="{63B3BB69-23CF-44E3-9099-C40C66FF867C}">
                        <a14:compatExt xmlns:a14="http://schemas.microsoft.com/office/drawing/2010/main" spid="_x0000_s1228"/>
                      </a:ext>
                      <a:ext uri="{FF2B5EF4-FFF2-40B4-BE49-F238E27FC236}">
                        <a16:creationId xmlns:a16="http://schemas.microsoft.com/office/drawing/2014/main" id="{EC8D391C-81D0-42B4-80DE-E42BF41E815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0" y="0"/>
                    <a:ext cx="983987" cy="1078787"/>
                  </a:xfrm>
                  <a:prstGeom prst="rect">
                    <a:avLst/>
                  </a:prstGeom>
                </p:spPr>
              </p:pic>
              <p:grpSp>
                <p:nvGrpSpPr>
                  <p:cNvPr id="317" name="组合 316">
                    <a:extLst>
                      <a:ext uri="{FF2B5EF4-FFF2-40B4-BE49-F238E27FC236}">
                        <a16:creationId xmlns:a16="http://schemas.microsoft.com/office/drawing/2014/main" id="{1198FA77-223D-4811-A242-16DA1EC51949}"/>
                      </a:ext>
                    </a:extLst>
                  </p:cNvPr>
                  <p:cNvGrpSpPr/>
                  <p:nvPr/>
                </p:nvGrpSpPr>
                <p:grpSpPr>
                  <a:xfrm rot="5400000" flipV="1">
                    <a:off x="228305" y="216202"/>
                    <a:ext cx="301713" cy="246698"/>
                    <a:chOff x="10072902" y="5443121"/>
                    <a:chExt cx="2385082" cy="1496108"/>
                  </a:xfrm>
                </p:grpSpPr>
                <p:cxnSp>
                  <p:nvCxnSpPr>
                    <p:cNvPr id="322" name="直接连接符 321">
                      <a:extLst>
                        <a:ext uri="{FF2B5EF4-FFF2-40B4-BE49-F238E27FC236}">
                          <a16:creationId xmlns:a16="http://schemas.microsoft.com/office/drawing/2014/main" id="{5F2F3982-2838-4B64-B201-0F0D8FAA0D6C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0072902" y="5467340"/>
                      <a:ext cx="1274376" cy="15871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ysClr val="windowText" lastClr="000000"/>
                      </a:solidFill>
                      <a:prstDash val="dash"/>
                      <a:miter lim="800000"/>
                    </a:ln>
                    <a:effectLst/>
                  </p:spPr>
                </p:cxnSp>
                <p:cxnSp>
                  <p:nvCxnSpPr>
                    <p:cNvPr id="323" name="直接连接符 322">
                      <a:extLst>
                        <a:ext uri="{FF2B5EF4-FFF2-40B4-BE49-F238E27FC236}">
                          <a16:creationId xmlns:a16="http://schemas.microsoft.com/office/drawing/2014/main" id="{23A730F1-B4E2-471D-96DF-A857DA25B4D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1347278" y="5443121"/>
                      <a:ext cx="562429" cy="396736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ysClr val="windowText" lastClr="000000"/>
                      </a:solidFill>
                      <a:prstDash val="dash"/>
                      <a:miter lim="800000"/>
                      <a:headEnd type="none" w="sm" len="sm"/>
                      <a:tailEnd type="triangle" w="sm" len="sm"/>
                    </a:ln>
                    <a:effectLst/>
                  </p:spPr>
                </p:cxnSp>
                <p:sp>
                  <p:nvSpPr>
                    <p:cNvPr id="324" name="文本框 14">
                      <a:extLst>
                        <a:ext uri="{FF2B5EF4-FFF2-40B4-BE49-F238E27FC236}">
                          <a16:creationId xmlns:a16="http://schemas.microsoft.com/office/drawing/2014/main" id="{7F532386-99DE-424B-89CC-090DEA04BB4A}"/>
                        </a:ext>
                      </a:extLst>
                    </p:cNvPr>
                    <p:cNvSpPr txBox="1"/>
                    <p:nvPr/>
                  </p:nvSpPr>
                  <p:spPr>
                    <a:xfrm rot="16200000">
                      <a:off x="11503451" y="5984697"/>
                      <a:ext cx="1221863" cy="687202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pPr algn="just">
                        <a:lnSpc>
                          <a:spcPts val="400"/>
                        </a:lnSpc>
                      </a:pPr>
                      <a:r>
                        <a:rPr lang="en-US" sz="520" kern="1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705</a:t>
                      </a:r>
                      <a:endParaRPr lang="zh-CN" altLang="en-US" sz="960" kern="100" dirty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318" name="组合 317">
                    <a:extLst>
                      <a:ext uri="{FF2B5EF4-FFF2-40B4-BE49-F238E27FC236}">
                        <a16:creationId xmlns:a16="http://schemas.microsoft.com/office/drawing/2014/main" id="{B48B068E-1B35-4815-A08A-9E648E7D9C24}"/>
                      </a:ext>
                    </a:extLst>
                  </p:cNvPr>
                  <p:cNvGrpSpPr/>
                  <p:nvPr/>
                </p:nvGrpSpPr>
                <p:grpSpPr>
                  <a:xfrm rot="10800000" flipH="1" flipV="1">
                    <a:off x="346638" y="257068"/>
                    <a:ext cx="375286" cy="146505"/>
                    <a:chOff x="10072902" y="4912679"/>
                    <a:chExt cx="2864090" cy="1173148"/>
                  </a:xfrm>
                </p:grpSpPr>
                <p:cxnSp>
                  <p:nvCxnSpPr>
                    <p:cNvPr id="319" name="直接连接符 318">
                      <a:extLst>
                        <a:ext uri="{FF2B5EF4-FFF2-40B4-BE49-F238E27FC236}">
                          <a16:creationId xmlns:a16="http://schemas.microsoft.com/office/drawing/2014/main" id="{5D2AB944-56F9-4A3D-92CE-58EB3F650D3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0072902" y="5467340"/>
                      <a:ext cx="1274376" cy="15871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ysClr val="windowText" lastClr="000000"/>
                      </a:solidFill>
                      <a:prstDash val="dash"/>
                      <a:miter lim="800000"/>
                    </a:ln>
                    <a:effectLst/>
                  </p:spPr>
                </p:cxnSp>
                <p:cxnSp>
                  <p:nvCxnSpPr>
                    <p:cNvPr id="320" name="直接连接符 319">
                      <a:extLst>
                        <a:ext uri="{FF2B5EF4-FFF2-40B4-BE49-F238E27FC236}">
                          <a16:creationId xmlns:a16="http://schemas.microsoft.com/office/drawing/2014/main" id="{97FE5043-E2EC-4F97-BCE9-F80B77F5C5D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1347278" y="5443121"/>
                      <a:ext cx="562429" cy="396736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ysClr val="windowText" lastClr="000000"/>
                      </a:solidFill>
                      <a:prstDash val="dash"/>
                      <a:miter lim="800000"/>
                      <a:headEnd type="none" w="sm" len="sm"/>
                      <a:tailEnd type="triangle" w="sm" len="sm"/>
                    </a:ln>
                    <a:effectLst/>
                  </p:spPr>
                </p:cxnSp>
                <p:sp>
                  <p:nvSpPr>
                    <p:cNvPr id="321" name="文本框 14">
                      <a:extLst>
                        <a:ext uri="{FF2B5EF4-FFF2-40B4-BE49-F238E27FC236}">
                          <a16:creationId xmlns:a16="http://schemas.microsoft.com/office/drawing/2014/main" id="{B10676E7-CEB8-4E37-A86E-1E762874ECF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1772620" y="4912679"/>
                      <a:ext cx="1164372" cy="1173148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pPr indent="-17780" algn="just">
                        <a:lnSpc>
                          <a:spcPts val="400"/>
                        </a:lnSpc>
                      </a:pPr>
                      <a:r>
                        <a:rPr lang="en-US" sz="520" kern="1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zh-CN" altLang="en-US" sz="960" kern="100" dirty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  <p:grpSp>
              <p:nvGrpSpPr>
                <p:cNvPr id="309" name="组合 308">
                  <a:extLst>
                    <a:ext uri="{FF2B5EF4-FFF2-40B4-BE49-F238E27FC236}">
                      <a16:creationId xmlns:a16="http://schemas.microsoft.com/office/drawing/2014/main" id="{F40B4357-645D-4720-9054-F7263318F07E}"/>
                    </a:ext>
                  </a:extLst>
                </p:cNvPr>
                <p:cNvGrpSpPr/>
                <p:nvPr/>
              </p:nvGrpSpPr>
              <p:grpSpPr>
                <a:xfrm>
                  <a:off x="1065053" y="6500314"/>
                  <a:ext cx="3250132" cy="1427480"/>
                  <a:chOff x="183530" y="0"/>
                  <a:chExt cx="3250387" cy="1428024"/>
                </a:xfrm>
              </p:grpSpPr>
              <p:grpSp>
                <p:nvGrpSpPr>
                  <p:cNvPr id="310" name="组合 309">
                    <a:extLst>
                      <a:ext uri="{FF2B5EF4-FFF2-40B4-BE49-F238E27FC236}">
                        <a16:creationId xmlns:a16="http://schemas.microsoft.com/office/drawing/2014/main" id="{561CE03F-7F2E-49BD-BF82-B987FCB64C1D}"/>
                      </a:ext>
                    </a:extLst>
                  </p:cNvPr>
                  <p:cNvGrpSpPr/>
                  <p:nvPr/>
                </p:nvGrpSpPr>
                <p:grpSpPr>
                  <a:xfrm>
                    <a:off x="306978" y="19593"/>
                    <a:ext cx="3126939" cy="1408431"/>
                    <a:chOff x="2" y="346891"/>
                    <a:chExt cx="6944252" cy="2552292"/>
                  </a:xfrm>
                </p:grpSpPr>
                <p:pic>
                  <p:nvPicPr>
                    <p:cNvPr id="314" name="图片 313">
                      <a:extLst>
                        <a:ext uri="{FF2B5EF4-FFF2-40B4-BE49-F238E27FC236}">
                          <a16:creationId xmlns:a16="http://schemas.microsoft.com/office/drawing/2014/main" id="{DD03524D-3B85-44E5-AA6B-6633BC4E034C}"/>
                        </a:ext>
                      </a:extLst>
                    </p:cNvPr>
                    <p:cNvPicPr preferRelativeResize="0">
                      <a:picLocks noChangeArrowheads="1"/>
                    </p:cNvPicPr>
                    <p:nvPr/>
                  </p:nvPicPr>
                  <p:blipFill rotWithShape="1">
                    <a:blip r:embed="rId9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-1" t="8301" r="20465" b="30917"/>
                    <a:stretch/>
                  </p:blipFill>
                  <p:spPr bwMode="auto">
                    <a:xfrm>
                      <a:off x="2" y="346891"/>
                      <a:ext cx="6900810" cy="117378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315" name="图片 314">
                      <a:extLst>
                        <a:ext uri="{FF2B5EF4-FFF2-40B4-BE49-F238E27FC236}">
                          <a16:creationId xmlns:a16="http://schemas.microsoft.com/office/drawing/2014/main" id="{20115687-5834-4A7F-98D2-6A669AACDDB5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10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16048" r="20313" b="21523"/>
                    <a:stretch/>
                  </p:blipFill>
                  <p:spPr bwMode="auto">
                    <a:xfrm>
                      <a:off x="6629" y="1488732"/>
                      <a:ext cx="6937625" cy="1410451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grpSp>
                <p:nvGrpSpPr>
                  <p:cNvPr id="311" name="组合 310">
                    <a:extLst>
                      <a:ext uri="{FF2B5EF4-FFF2-40B4-BE49-F238E27FC236}">
                        <a16:creationId xmlns:a16="http://schemas.microsoft.com/office/drawing/2014/main" id="{17C4B72E-E959-4762-90E3-44F95B0B57EF}"/>
                      </a:ext>
                    </a:extLst>
                  </p:cNvPr>
                  <p:cNvGrpSpPr/>
                  <p:nvPr/>
                </p:nvGrpSpPr>
                <p:grpSpPr>
                  <a:xfrm>
                    <a:off x="183530" y="0"/>
                    <a:ext cx="189073" cy="1239381"/>
                    <a:chOff x="224958" y="0"/>
                    <a:chExt cx="189221" cy="1239741"/>
                  </a:xfrm>
                </p:grpSpPr>
                <p:sp>
                  <p:nvSpPr>
                    <p:cNvPr id="312" name="文本框 14">
                      <a:extLst>
                        <a:ext uri="{FF2B5EF4-FFF2-40B4-BE49-F238E27FC236}">
                          <a16:creationId xmlns:a16="http://schemas.microsoft.com/office/drawing/2014/main" id="{50179F9D-FBCF-408A-B4B6-D017AA645250}"/>
                        </a:ext>
                      </a:extLst>
                    </p:cNvPr>
                    <p:cNvSpPr txBox="1"/>
                    <p:nvPr/>
                  </p:nvSpPr>
                  <p:spPr>
                    <a:xfrm rot="16200000">
                      <a:off x="68333" y="453928"/>
                      <a:ext cx="502472" cy="189221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pPr indent="132080" algn="just">
                        <a:lnSpc>
                          <a:spcPct val="25000"/>
                        </a:lnSpc>
                      </a:pPr>
                      <a:r>
                        <a:rPr lang="en-US" sz="520" kern="1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Peak2</a:t>
                      </a:r>
                      <a:endParaRPr lang="zh-CN" altLang="en-US" sz="960" kern="100" dirty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13" name="直接连接符 312">
                      <a:extLst>
                        <a:ext uri="{FF2B5EF4-FFF2-40B4-BE49-F238E27FC236}">
                          <a16:creationId xmlns:a16="http://schemas.microsoft.com/office/drawing/2014/main" id="{C1C81FCF-BEAE-4DB5-ABAB-19E1DAB96B68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22174" y="0"/>
                      <a:ext cx="0" cy="1239741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</a:ln>
                    <a:effectLst/>
                  </p:spPr>
                </p:cxnSp>
              </p:grpSp>
            </p:grpSp>
          </p:grpSp>
          <p:grpSp>
            <p:nvGrpSpPr>
              <p:cNvPr id="699" name="组合 698">
                <a:extLst>
                  <a:ext uri="{FF2B5EF4-FFF2-40B4-BE49-F238E27FC236}">
                    <a16:creationId xmlns:a16="http://schemas.microsoft.com/office/drawing/2014/main" id="{C7091F4C-E601-4E1A-B8D2-2718B95F04B4}"/>
                  </a:ext>
                </a:extLst>
              </p:cNvPr>
              <p:cNvGrpSpPr/>
              <p:nvPr/>
            </p:nvGrpSpPr>
            <p:grpSpPr>
              <a:xfrm>
                <a:off x="1013253" y="7986778"/>
                <a:ext cx="4294129" cy="1391921"/>
                <a:chOff x="1013253" y="7986778"/>
                <a:chExt cx="4294129" cy="1391921"/>
              </a:xfrm>
            </p:grpSpPr>
            <p:grpSp>
              <p:nvGrpSpPr>
                <p:cNvPr id="328" name="组合 327">
                  <a:extLst>
                    <a:ext uri="{FF2B5EF4-FFF2-40B4-BE49-F238E27FC236}">
                      <a16:creationId xmlns:a16="http://schemas.microsoft.com/office/drawing/2014/main" id="{53A00C74-D010-4836-91CF-C104B4709C27}"/>
                    </a:ext>
                  </a:extLst>
                </p:cNvPr>
                <p:cNvGrpSpPr/>
                <p:nvPr/>
              </p:nvGrpSpPr>
              <p:grpSpPr>
                <a:xfrm>
                  <a:off x="4434065" y="8000994"/>
                  <a:ext cx="873317" cy="1137285"/>
                  <a:chOff x="0" y="0"/>
                  <a:chExt cx="873363" cy="1137285"/>
                </a:xfrm>
              </p:grpSpPr>
              <p:pic>
                <p:nvPicPr>
                  <p:cNvPr id="336" name="Object 1">
                    <a:extLst>
                      <a:ext uri="{63B3BB69-23CF-44E3-9099-C40C66FF867C}">
                        <a14:compatExt xmlns:a14="http://schemas.microsoft.com/office/drawing/2010/main" spid="_x0000_s1227"/>
                      </a:ext>
                      <a:ext uri="{FF2B5EF4-FFF2-40B4-BE49-F238E27FC236}">
                        <a16:creationId xmlns:a16="http://schemas.microsoft.com/office/drawing/2014/main" id="{30D2369B-0BB5-4BF2-928E-5FFB31B14E4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27543" y="0"/>
                    <a:ext cx="845820" cy="1137285"/>
                  </a:xfrm>
                  <a:prstGeom prst="rect">
                    <a:avLst/>
                  </a:prstGeom>
                </p:spPr>
              </p:pic>
              <p:cxnSp>
                <p:nvCxnSpPr>
                  <p:cNvPr id="337" name="直接连接符 336">
                    <a:extLst>
                      <a:ext uri="{FF2B5EF4-FFF2-40B4-BE49-F238E27FC236}">
                        <a16:creationId xmlns:a16="http://schemas.microsoft.com/office/drawing/2014/main" id="{CF7888BF-7FD2-4E61-943A-3EFD2D2CFE06}"/>
                      </a:ext>
                    </a:extLst>
                  </p:cNvPr>
                  <p:cNvCxnSpPr/>
                  <p:nvPr/>
                </p:nvCxnSpPr>
                <p:spPr>
                  <a:xfrm rot="10800000">
                    <a:off x="206567" y="305718"/>
                    <a:ext cx="160906" cy="261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</a:ln>
                  <a:effectLst/>
                </p:spPr>
              </p:cxnSp>
              <p:cxnSp>
                <p:nvCxnSpPr>
                  <p:cNvPr id="338" name="直接连接符 337">
                    <a:extLst>
                      <a:ext uri="{FF2B5EF4-FFF2-40B4-BE49-F238E27FC236}">
                        <a16:creationId xmlns:a16="http://schemas.microsoft.com/office/drawing/2014/main" id="{18F2FD56-7968-4E28-ABE5-238C113346ED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137252" y="300210"/>
                    <a:ext cx="70485" cy="6477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  <a:headEnd type="none" w="sm" len="sm"/>
                    <a:tailEnd type="triangle" w="sm" len="sm"/>
                  </a:ln>
                  <a:effectLst/>
                </p:spPr>
              </p:cxnSp>
              <p:sp>
                <p:nvSpPr>
                  <p:cNvPr id="339" name="文本框 14">
                    <a:extLst>
                      <a:ext uri="{FF2B5EF4-FFF2-40B4-BE49-F238E27FC236}">
                        <a16:creationId xmlns:a16="http://schemas.microsoft.com/office/drawing/2014/main" id="{1308D57D-87E9-4002-ABA9-3BBDD57AEC98}"/>
                      </a:ext>
                    </a:extLst>
                  </p:cNvPr>
                  <p:cNvSpPr txBox="1"/>
                  <p:nvPr/>
                </p:nvSpPr>
                <p:spPr>
                  <a:xfrm>
                    <a:off x="0" y="344277"/>
                    <a:ext cx="211905" cy="90353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  <a:effectLst/>
                </p:spPr>
                <p:txBody>
                  <a:bodyPr wrap="square" lIns="0" tIns="0" rIns="0" bIns="0" rtlCol="0" anchor="t">
                    <a:noAutofit/>
                  </a:bodyPr>
                  <a:lstStyle/>
                  <a:p>
                    <a:pPr algn="just">
                      <a:lnSpc>
                        <a:spcPts val="480"/>
                      </a:lnSpc>
                    </a:pPr>
                    <a:r>
                      <a:rPr lang="en-US" sz="520" kern="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559</a:t>
                    </a:r>
                    <a:endParaRPr lang="zh-CN" altLang="en-US" sz="960" kern="1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29" name="组合 328">
                  <a:extLst>
                    <a:ext uri="{FF2B5EF4-FFF2-40B4-BE49-F238E27FC236}">
                      <a16:creationId xmlns:a16="http://schemas.microsoft.com/office/drawing/2014/main" id="{2CF88D93-A20D-4060-A7E8-6B22D5BF32CE}"/>
                    </a:ext>
                  </a:extLst>
                </p:cNvPr>
                <p:cNvGrpSpPr/>
                <p:nvPr/>
              </p:nvGrpSpPr>
              <p:grpSpPr>
                <a:xfrm>
                  <a:off x="1013253" y="7986778"/>
                  <a:ext cx="3333478" cy="1391921"/>
                  <a:chOff x="126557" y="0"/>
                  <a:chExt cx="3333653" cy="1391921"/>
                </a:xfrm>
              </p:grpSpPr>
              <p:grpSp>
                <p:nvGrpSpPr>
                  <p:cNvPr id="330" name="组合 329">
                    <a:extLst>
                      <a:ext uri="{FF2B5EF4-FFF2-40B4-BE49-F238E27FC236}">
                        <a16:creationId xmlns:a16="http://schemas.microsoft.com/office/drawing/2014/main" id="{C76DAA5A-71B2-424C-9772-5976BB737717}"/>
                      </a:ext>
                    </a:extLst>
                  </p:cNvPr>
                  <p:cNvGrpSpPr/>
                  <p:nvPr/>
                </p:nvGrpSpPr>
                <p:grpSpPr>
                  <a:xfrm>
                    <a:off x="300445" y="0"/>
                    <a:ext cx="3159765" cy="1391921"/>
                    <a:chOff x="0" y="326441"/>
                    <a:chExt cx="6753889" cy="3885624"/>
                  </a:xfrm>
                </p:grpSpPr>
                <p:pic>
                  <p:nvPicPr>
                    <p:cNvPr id="334" name="图片 333">
                      <a:extLst>
                        <a:ext uri="{FF2B5EF4-FFF2-40B4-BE49-F238E27FC236}">
                          <a16:creationId xmlns:a16="http://schemas.microsoft.com/office/drawing/2014/main" id="{07B34416-8F88-4774-A744-34656C3EB9EE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1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8212" r="19669" b="26815"/>
                    <a:stretch/>
                  </p:blipFill>
                  <p:spPr bwMode="auto">
                    <a:xfrm>
                      <a:off x="0" y="326441"/>
                      <a:ext cx="6753886" cy="1845251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335" name="图片 334">
                      <a:extLst>
                        <a:ext uri="{FF2B5EF4-FFF2-40B4-BE49-F238E27FC236}">
                          <a16:creationId xmlns:a16="http://schemas.microsoft.com/office/drawing/2014/main" id="{60BD325E-0895-421E-BF67-5A5372635311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1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11549" r="19567" b="17857"/>
                    <a:stretch/>
                  </p:blipFill>
                  <p:spPr bwMode="auto">
                    <a:xfrm>
                      <a:off x="41369" y="2150898"/>
                      <a:ext cx="6712520" cy="2061167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grpSp>
                <p:nvGrpSpPr>
                  <p:cNvPr id="331" name="组合 330">
                    <a:extLst>
                      <a:ext uri="{FF2B5EF4-FFF2-40B4-BE49-F238E27FC236}">
                        <a16:creationId xmlns:a16="http://schemas.microsoft.com/office/drawing/2014/main" id="{0A6D41BF-DA67-49F7-891F-B441237CBD75}"/>
                      </a:ext>
                    </a:extLst>
                  </p:cNvPr>
                  <p:cNvGrpSpPr/>
                  <p:nvPr/>
                </p:nvGrpSpPr>
                <p:grpSpPr>
                  <a:xfrm>
                    <a:off x="126557" y="45720"/>
                    <a:ext cx="189073" cy="1173513"/>
                    <a:chOff x="167940" y="0"/>
                    <a:chExt cx="189221" cy="1173854"/>
                  </a:xfrm>
                </p:grpSpPr>
                <p:sp>
                  <p:nvSpPr>
                    <p:cNvPr id="332" name="文本框 14">
                      <a:extLst>
                        <a:ext uri="{FF2B5EF4-FFF2-40B4-BE49-F238E27FC236}">
                          <a16:creationId xmlns:a16="http://schemas.microsoft.com/office/drawing/2014/main" id="{9F4B2225-E0B4-4168-B645-1C503B7B784A}"/>
                        </a:ext>
                      </a:extLst>
                    </p:cNvPr>
                    <p:cNvSpPr txBox="1"/>
                    <p:nvPr/>
                  </p:nvSpPr>
                  <p:spPr>
                    <a:xfrm rot="16200000">
                      <a:off x="11315" y="386815"/>
                      <a:ext cx="502472" cy="189221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/>
                    <a:lstStyle/>
                    <a:p>
                      <a:pPr indent="132080" algn="just"/>
                      <a:r>
                        <a:rPr lang="en-US" sz="520" kern="1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Peak3</a:t>
                      </a:r>
                      <a:endParaRPr lang="zh-CN" altLang="en-US" sz="960" kern="100" dirty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33" name="直接连接符 332">
                      <a:extLst>
                        <a:ext uri="{FF2B5EF4-FFF2-40B4-BE49-F238E27FC236}">
                          <a16:creationId xmlns:a16="http://schemas.microsoft.com/office/drawing/2014/main" id="{D4ABC56F-92A6-446B-9B24-5AF0FFD22FB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22174" y="0"/>
                      <a:ext cx="0" cy="1173854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</a:ln>
                    <a:effectLst/>
                  </p:spPr>
                </p:cxnSp>
              </p:grpSp>
            </p:grpSp>
          </p:grpSp>
          <p:grpSp>
            <p:nvGrpSpPr>
              <p:cNvPr id="675" name="组合 674">
                <a:extLst>
                  <a:ext uri="{FF2B5EF4-FFF2-40B4-BE49-F238E27FC236}">
                    <a16:creationId xmlns:a16="http://schemas.microsoft.com/office/drawing/2014/main" id="{64408EB8-A485-4B8B-A860-98AEA261F136}"/>
                  </a:ext>
                </a:extLst>
              </p:cNvPr>
              <p:cNvGrpSpPr/>
              <p:nvPr/>
            </p:nvGrpSpPr>
            <p:grpSpPr>
              <a:xfrm>
                <a:off x="1166920" y="9421747"/>
                <a:ext cx="3296864" cy="1578539"/>
                <a:chOff x="1166920" y="9421747"/>
                <a:chExt cx="3296864" cy="1578539"/>
              </a:xfrm>
            </p:grpSpPr>
            <p:pic>
              <p:nvPicPr>
                <p:cNvPr id="357" name="图片 356">
                  <a:extLst>
                    <a:ext uri="{FF2B5EF4-FFF2-40B4-BE49-F238E27FC236}">
                      <a16:creationId xmlns:a16="http://schemas.microsoft.com/office/drawing/2014/main" id="{1F67B112-67B5-405F-9613-06EE692AB57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0348" r="20245" b="29208"/>
                <a:stretch/>
              </p:blipFill>
              <p:spPr bwMode="auto">
                <a:xfrm>
                  <a:off x="1194444" y="9421747"/>
                  <a:ext cx="3215632" cy="7499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358" name="图片 357">
                  <a:extLst>
                    <a:ext uri="{FF2B5EF4-FFF2-40B4-BE49-F238E27FC236}">
                      <a16:creationId xmlns:a16="http://schemas.microsoft.com/office/drawing/2014/main" id="{57A158BE-0033-4338-B34F-85BC5E7B8F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7599" r="19939" b="20540"/>
                <a:stretch/>
              </p:blipFill>
              <p:spPr bwMode="auto">
                <a:xfrm>
                  <a:off x="1166920" y="10170520"/>
                  <a:ext cx="3296864" cy="8297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  <p:grpSp>
            <p:nvGrpSpPr>
              <p:cNvPr id="673" name="组合 672">
                <a:extLst>
                  <a:ext uri="{FF2B5EF4-FFF2-40B4-BE49-F238E27FC236}">
                    <a16:creationId xmlns:a16="http://schemas.microsoft.com/office/drawing/2014/main" id="{BD943380-7250-4972-9B21-85E971661A06}"/>
                  </a:ext>
                </a:extLst>
              </p:cNvPr>
              <p:cNvGrpSpPr/>
              <p:nvPr/>
            </p:nvGrpSpPr>
            <p:grpSpPr>
              <a:xfrm>
                <a:off x="4322362" y="9517093"/>
                <a:ext cx="1169199" cy="1280322"/>
                <a:chOff x="4322362" y="9517093"/>
                <a:chExt cx="1169199" cy="1280322"/>
              </a:xfrm>
            </p:grpSpPr>
            <p:pic>
              <p:nvPicPr>
                <p:cNvPr id="346" name="Object 2">
                  <a:extLst>
                    <a:ext uri="{63B3BB69-23CF-44E3-9099-C40C66FF867C}">
                      <a14:compatExt xmlns:a14="http://schemas.microsoft.com/office/drawing/2010/main" spid="_x0000_s1226"/>
                    </a:ext>
                    <a:ext uri="{FF2B5EF4-FFF2-40B4-BE49-F238E27FC236}">
                      <a16:creationId xmlns:a16="http://schemas.microsoft.com/office/drawing/2014/main" id="{DCB6663C-6C79-4A62-B8AF-9EDD2FB744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414174" y="9517093"/>
                  <a:ext cx="1019725" cy="1093076"/>
                </a:xfrm>
                <a:prstGeom prst="rect">
                  <a:avLst/>
                </a:prstGeom>
              </p:spPr>
            </p:pic>
            <p:grpSp>
              <p:nvGrpSpPr>
                <p:cNvPr id="347" name="组合 346">
                  <a:extLst>
                    <a:ext uri="{FF2B5EF4-FFF2-40B4-BE49-F238E27FC236}">
                      <a16:creationId xmlns:a16="http://schemas.microsoft.com/office/drawing/2014/main" id="{1C7C163F-40D3-4BD3-B8F4-2FBD3A147275}"/>
                    </a:ext>
                  </a:extLst>
                </p:cNvPr>
                <p:cNvGrpSpPr/>
                <p:nvPr/>
              </p:nvGrpSpPr>
              <p:grpSpPr>
                <a:xfrm>
                  <a:off x="4407027" y="9840423"/>
                  <a:ext cx="1084534" cy="223717"/>
                  <a:chOff x="8809244" y="5377517"/>
                  <a:chExt cx="6449869" cy="1832309"/>
                </a:xfrm>
              </p:grpSpPr>
              <p:cxnSp>
                <p:nvCxnSpPr>
                  <p:cNvPr id="354" name="直接连接符 353">
                    <a:extLst>
                      <a:ext uri="{FF2B5EF4-FFF2-40B4-BE49-F238E27FC236}">
                        <a16:creationId xmlns:a16="http://schemas.microsoft.com/office/drawing/2014/main" id="{1D6CBCA6-CD17-476C-AED6-3CC17CA8247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072902" y="5467340"/>
                    <a:ext cx="1274376" cy="15871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</a:ln>
                  <a:effectLst/>
                </p:spPr>
              </p:cxnSp>
              <p:cxnSp>
                <p:nvCxnSpPr>
                  <p:cNvPr id="355" name="直接连接符 354">
                    <a:extLst>
                      <a:ext uri="{FF2B5EF4-FFF2-40B4-BE49-F238E27FC236}">
                        <a16:creationId xmlns:a16="http://schemas.microsoft.com/office/drawing/2014/main" id="{A0785A09-8DDB-41E8-B663-684176BF2FC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9571756" y="5512776"/>
                    <a:ext cx="485353" cy="58157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  <a:headEnd type="none"/>
                    <a:tailEnd type="triangle" w="sm" len="sm"/>
                  </a:ln>
                  <a:effectLst/>
                </p:spPr>
              </p:cxnSp>
              <p:sp>
                <p:nvSpPr>
                  <p:cNvPr id="356" name="文本框 14">
                    <a:extLst>
                      <a:ext uri="{FF2B5EF4-FFF2-40B4-BE49-F238E27FC236}">
                        <a16:creationId xmlns:a16="http://schemas.microsoft.com/office/drawing/2014/main" id="{ABDC06B9-A5B6-4286-97A4-4B6EB2D9C8A0}"/>
                      </a:ext>
                    </a:extLst>
                  </p:cNvPr>
                  <p:cNvSpPr txBox="1"/>
                  <p:nvPr/>
                </p:nvSpPr>
                <p:spPr>
                  <a:xfrm>
                    <a:off x="8809244" y="5776147"/>
                    <a:ext cx="1311694" cy="1433679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  <a:effectLst/>
                </p:spPr>
                <p:txBody>
                  <a:bodyPr wrap="square" lIns="0" tIns="0" rIns="0" bIns="0" rtlCol="0" anchor="t"/>
                  <a:lstStyle/>
                  <a:p>
                    <a:pPr algn="just">
                      <a:lnSpc>
                        <a:spcPts val="960"/>
                      </a:lnSpc>
                    </a:pPr>
                    <a:r>
                      <a:rPr lang="en-US" sz="520" kern="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705</a:t>
                    </a:r>
                    <a:endParaRPr lang="zh-CN" altLang="en-US" sz="960" kern="1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1" name="文本框 14">
                    <a:extLst>
                      <a:ext uri="{FF2B5EF4-FFF2-40B4-BE49-F238E27FC236}">
                        <a16:creationId xmlns:a16="http://schemas.microsoft.com/office/drawing/2014/main" id="{4660B1E6-00C8-4551-950B-4AA6A0A73F64}"/>
                      </a:ext>
                    </a:extLst>
                  </p:cNvPr>
                  <p:cNvSpPr txBox="1"/>
                  <p:nvPr/>
                </p:nvSpPr>
                <p:spPr>
                  <a:xfrm>
                    <a:off x="13123592" y="5750659"/>
                    <a:ext cx="1311694" cy="1433679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  <a:effectLst/>
                </p:spPr>
                <p:txBody>
                  <a:bodyPr wrap="square" lIns="0" tIns="0" rIns="0" bIns="0" rtlCol="0" anchor="t"/>
                  <a:lstStyle/>
                  <a:p>
                    <a:pPr algn="just">
                      <a:lnSpc>
                        <a:spcPts val="960"/>
                      </a:lnSpc>
                    </a:pPr>
                    <a:r>
                      <a:rPr lang="en-US" sz="520" kern="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705</a:t>
                    </a:r>
                    <a:endParaRPr lang="zh-CN" altLang="en-US" sz="960" kern="1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2" name="文本框 14">
                    <a:extLst>
                      <a:ext uri="{FF2B5EF4-FFF2-40B4-BE49-F238E27FC236}">
                        <a16:creationId xmlns:a16="http://schemas.microsoft.com/office/drawing/2014/main" id="{D86C1DB6-400A-44DB-B0AF-704FE087F9A2}"/>
                      </a:ext>
                    </a:extLst>
                  </p:cNvPr>
                  <p:cNvSpPr txBox="1"/>
                  <p:nvPr/>
                </p:nvSpPr>
                <p:spPr>
                  <a:xfrm>
                    <a:off x="13947419" y="5377517"/>
                    <a:ext cx="1311694" cy="1433679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  <a:effectLst/>
                </p:spPr>
                <p:txBody>
                  <a:bodyPr wrap="square" lIns="0" tIns="0" rIns="0" bIns="0" rtlCol="0" anchor="t"/>
                  <a:lstStyle/>
                  <a:p>
                    <a:pPr algn="just">
                      <a:lnSpc>
                        <a:spcPts val="960"/>
                      </a:lnSpc>
                    </a:pPr>
                    <a:r>
                      <a:rPr lang="en-US" sz="520" kern="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543</a:t>
                    </a:r>
                    <a:endParaRPr lang="zh-CN" altLang="en-US" sz="960" kern="1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48" name="组合 347">
                  <a:extLst>
                    <a:ext uri="{FF2B5EF4-FFF2-40B4-BE49-F238E27FC236}">
                      <a16:creationId xmlns:a16="http://schemas.microsoft.com/office/drawing/2014/main" id="{DE2C0528-F843-4452-B876-5B61F0C795B7}"/>
                    </a:ext>
                  </a:extLst>
                </p:cNvPr>
                <p:cNvGrpSpPr/>
                <p:nvPr/>
              </p:nvGrpSpPr>
              <p:grpSpPr>
                <a:xfrm flipH="1">
                  <a:off x="4907841" y="9854088"/>
                  <a:ext cx="264961" cy="76555"/>
                  <a:chOff x="9571756" y="5467340"/>
                  <a:chExt cx="1775522" cy="627011"/>
                </a:xfrm>
              </p:grpSpPr>
              <p:cxnSp>
                <p:nvCxnSpPr>
                  <p:cNvPr id="350" name="直接连接符 349">
                    <a:extLst>
                      <a:ext uri="{FF2B5EF4-FFF2-40B4-BE49-F238E27FC236}">
                        <a16:creationId xmlns:a16="http://schemas.microsoft.com/office/drawing/2014/main" id="{DBD9A4C7-8DB8-4067-B60B-F443697559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072902" y="5467340"/>
                    <a:ext cx="1274376" cy="15871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</a:ln>
                  <a:effectLst/>
                </p:spPr>
              </p:cxnSp>
              <p:cxnSp>
                <p:nvCxnSpPr>
                  <p:cNvPr id="351" name="直接连接符 350">
                    <a:extLst>
                      <a:ext uri="{FF2B5EF4-FFF2-40B4-BE49-F238E27FC236}">
                        <a16:creationId xmlns:a16="http://schemas.microsoft.com/office/drawing/2014/main" id="{A16B87B9-D5CE-4214-8F5C-0D784E988B1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9571756" y="5512776"/>
                    <a:ext cx="485353" cy="58157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  <a:headEnd type="none"/>
                    <a:tailEnd type="triangle" w="sm" len="sm"/>
                  </a:ln>
                  <a:effectLst/>
                </p:spPr>
              </p:cxnSp>
            </p:grpSp>
            <p:sp>
              <p:nvSpPr>
                <p:cNvPr id="349" name="弧形 348">
                  <a:extLst>
                    <a:ext uri="{FF2B5EF4-FFF2-40B4-BE49-F238E27FC236}">
                      <a16:creationId xmlns:a16="http://schemas.microsoft.com/office/drawing/2014/main" id="{BF13E0EB-D190-425B-8CC1-5B2C9E8026F2}"/>
                    </a:ext>
                  </a:extLst>
                </p:cNvPr>
                <p:cNvSpPr/>
                <p:nvPr/>
              </p:nvSpPr>
              <p:spPr>
                <a:xfrm rot="19143975">
                  <a:off x="4322362" y="9765502"/>
                  <a:ext cx="1054750" cy="1031913"/>
                </a:xfrm>
                <a:prstGeom prst="arc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dash"/>
                  <a:miter lim="800000"/>
                  <a:tailEnd type="triangle" w="sm" len="sm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</p:grpSp>
          <p:grpSp>
            <p:nvGrpSpPr>
              <p:cNvPr id="31" name="组合 30">
                <a:extLst>
                  <a:ext uri="{FF2B5EF4-FFF2-40B4-BE49-F238E27FC236}">
                    <a16:creationId xmlns:a16="http://schemas.microsoft.com/office/drawing/2014/main" id="{E09853AF-AB48-4A3F-B9CD-8EB2881491D6}"/>
                  </a:ext>
                </a:extLst>
              </p:cNvPr>
              <p:cNvGrpSpPr/>
              <p:nvPr/>
            </p:nvGrpSpPr>
            <p:grpSpPr>
              <a:xfrm>
                <a:off x="993058" y="9554414"/>
                <a:ext cx="145151" cy="1103102"/>
                <a:chOff x="993058" y="9554414"/>
                <a:chExt cx="145151" cy="1103102"/>
              </a:xfrm>
            </p:grpSpPr>
            <p:sp>
              <p:nvSpPr>
                <p:cNvPr id="344" name="文本框 945">
                  <a:extLst>
                    <a:ext uri="{FF2B5EF4-FFF2-40B4-BE49-F238E27FC236}">
                      <a16:creationId xmlns:a16="http://schemas.microsoft.com/office/drawing/2014/main" id="{2E220DEE-C391-4473-9E62-92384B692F86}"/>
                    </a:ext>
                  </a:extLst>
                </p:cNvPr>
                <p:cNvSpPr txBox="1"/>
                <p:nvPr/>
              </p:nvSpPr>
              <p:spPr>
                <a:xfrm rot="16200000">
                  <a:off x="826697" y="10010917"/>
                  <a:ext cx="477873" cy="145151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>
                  <a:defPPr>
                    <a:defRPr lang="en-US"/>
                  </a:defPPr>
                  <a:lvl1pPr indent="165100" algn="just">
                    <a:lnSpc>
                      <a:spcPct val="25000"/>
                    </a:lnSpc>
                    <a:defRPr sz="650" kern="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zh-CN" sz="520" dirty="0"/>
                    <a:t>Peak4</a:t>
                  </a:r>
                  <a:endParaRPr lang="zh-CN" altLang="en-US" sz="520" dirty="0"/>
                </a:p>
              </p:txBody>
            </p:sp>
            <p:cxnSp>
              <p:nvCxnSpPr>
                <p:cNvPr id="345" name="直接连接符 344">
                  <a:extLst>
                    <a:ext uri="{FF2B5EF4-FFF2-40B4-BE49-F238E27FC236}">
                      <a16:creationId xmlns:a16="http://schemas.microsoft.com/office/drawing/2014/main" id="{054525A9-4414-4BAD-8F4C-41E2548FBDE0}"/>
                    </a:ext>
                  </a:extLst>
                </p:cNvPr>
                <p:cNvCxnSpPr/>
                <p:nvPr/>
              </p:nvCxnSpPr>
              <p:spPr>
                <a:xfrm>
                  <a:off x="1133004" y="9554414"/>
                  <a:ext cx="0" cy="1103102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</p:grp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id="{CFF19972-5AB0-41D0-9CD1-E1C9A1E23151}"/>
                  </a:ext>
                </a:extLst>
              </p:cNvPr>
              <p:cNvGrpSpPr/>
              <p:nvPr/>
            </p:nvGrpSpPr>
            <p:grpSpPr>
              <a:xfrm>
                <a:off x="1132914" y="10909342"/>
                <a:ext cx="3274114" cy="1464944"/>
                <a:chOff x="1132914" y="10909342"/>
                <a:chExt cx="3274114" cy="1464944"/>
              </a:xfrm>
            </p:grpSpPr>
            <p:pic>
              <p:nvPicPr>
                <p:cNvPr id="367" name="图片 366">
                  <a:extLst>
                    <a:ext uri="{FF2B5EF4-FFF2-40B4-BE49-F238E27FC236}">
                      <a16:creationId xmlns:a16="http://schemas.microsoft.com/office/drawing/2014/main" id="{42FFFAB4-207A-449D-8402-24743670AC9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4707" r="20041" b="22465"/>
                <a:stretch/>
              </p:blipFill>
              <p:spPr bwMode="auto">
                <a:xfrm>
                  <a:off x="1141234" y="11559799"/>
                  <a:ext cx="3265794" cy="81448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68" name="图片 367">
                  <a:extLst>
                    <a:ext uri="{FF2B5EF4-FFF2-40B4-BE49-F238E27FC236}">
                      <a16:creationId xmlns:a16="http://schemas.microsoft.com/office/drawing/2014/main" id="{B71DACAF-D905-40C8-824B-11F75408395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-1" t="8567" r="20255" b="28742"/>
                <a:stretch/>
              </p:blipFill>
              <p:spPr bwMode="auto">
                <a:xfrm>
                  <a:off x="1132914" y="10909342"/>
                  <a:ext cx="3257122" cy="73835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29" name="组合 28">
                <a:extLst>
                  <a:ext uri="{FF2B5EF4-FFF2-40B4-BE49-F238E27FC236}">
                    <a16:creationId xmlns:a16="http://schemas.microsoft.com/office/drawing/2014/main" id="{398996A6-09F5-4FE0-BEC4-E1E7EF3820DE}"/>
                  </a:ext>
                </a:extLst>
              </p:cNvPr>
              <p:cNvGrpSpPr/>
              <p:nvPr/>
            </p:nvGrpSpPr>
            <p:grpSpPr>
              <a:xfrm>
                <a:off x="1074653" y="10960671"/>
                <a:ext cx="127552" cy="1203389"/>
                <a:chOff x="1074653" y="10960671"/>
                <a:chExt cx="127552" cy="1203389"/>
              </a:xfrm>
            </p:grpSpPr>
            <p:sp>
              <p:nvSpPr>
                <p:cNvPr id="365" name="文本框 14">
                  <a:extLst>
                    <a:ext uri="{FF2B5EF4-FFF2-40B4-BE49-F238E27FC236}">
                      <a16:creationId xmlns:a16="http://schemas.microsoft.com/office/drawing/2014/main" id="{9F6E5A4A-CB4A-4EB1-8670-301698FD8482}"/>
                    </a:ext>
                  </a:extLst>
                </p:cNvPr>
                <p:cNvSpPr txBox="1"/>
                <p:nvPr/>
              </p:nvSpPr>
              <p:spPr>
                <a:xfrm rot="16200000">
                  <a:off x="864432" y="11496021"/>
                  <a:ext cx="547993" cy="127552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/>
                <a:p>
                  <a:pPr indent="132080" algn="just">
                    <a:lnSpc>
                      <a:spcPct val="25000"/>
                    </a:lnSpc>
                  </a:pPr>
                  <a:r>
                    <a:rPr lang="en-US" sz="52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Peak5</a:t>
                  </a:r>
                  <a:endParaRPr lang="zh-CN" altLang="en-US" sz="96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66" name="直接连接符 365">
                  <a:extLst>
                    <a:ext uri="{FF2B5EF4-FFF2-40B4-BE49-F238E27FC236}">
                      <a16:creationId xmlns:a16="http://schemas.microsoft.com/office/drawing/2014/main" id="{EA196441-EBCF-4571-8B59-70F702A07C6C}"/>
                    </a:ext>
                  </a:extLst>
                </p:cNvPr>
                <p:cNvCxnSpPr/>
                <p:nvPr/>
              </p:nvCxnSpPr>
              <p:spPr>
                <a:xfrm>
                  <a:off x="1134968" y="10960671"/>
                  <a:ext cx="0" cy="1203389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</p:grpSp>
          <p:grpSp>
            <p:nvGrpSpPr>
              <p:cNvPr id="28" name="组合 27">
                <a:extLst>
                  <a:ext uri="{FF2B5EF4-FFF2-40B4-BE49-F238E27FC236}">
                    <a16:creationId xmlns:a16="http://schemas.microsoft.com/office/drawing/2014/main" id="{4A5E938E-23C5-4262-AB1D-D2A8F7240732}"/>
                  </a:ext>
                </a:extLst>
              </p:cNvPr>
              <p:cNvGrpSpPr/>
              <p:nvPr/>
            </p:nvGrpSpPr>
            <p:grpSpPr>
              <a:xfrm>
                <a:off x="4504357" y="10915418"/>
                <a:ext cx="1073150" cy="1304925"/>
                <a:chOff x="4504357" y="10915418"/>
                <a:chExt cx="1073150" cy="1304925"/>
              </a:xfrm>
            </p:grpSpPr>
            <p:pic>
              <p:nvPicPr>
                <p:cNvPr id="370" name="图片 369">
                  <a:extLst>
                    <a:ext uri="{FF2B5EF4-FFF2-40B4-BE49-F238E27FC236}">
                      <a16:creationId xmlns:a16="http://schemas.microsoft.com/office/drawing/2014/main" id="{85F36C2A-1FCE-49DD-9235-58AD4155632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9757" y="10915418"/>
                  <a:ext cx="1047750" cy="130492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grpSp>
              <p:nvGrpSpPr>
                <p:cNvPr id="371" name="组合 370">
                  <a:extLst>
                    <a:ext uri="{FF2B5EF4-FFF2-40B4-BE49-F238E27FC236}">
                      <a16:creationId xmlns:a16="http://schemas.microsoft.com/office/drawing/2014/main" id="{2A9BE39E-6046-445F-978A-119F90729EF2}"/>
                    </a:ext>
                  </a:extLst>
                </p:cNvPr>
                <p:cNvGrpSpPr/>
                <p:nvPr/>
              </p:nvGrpSpPr>
              <p:grpSpPr>
                <a:xfrm>
                  <a:off x="4504357" y="11287951"/>
                  <a:ext cx="449580" cy="126761"/>
                  <a:chOff x="-35560" y="0"/>
                  <a:chExt cx="450158" cy="127027"/>
                </a:xfrm>
              </p:grpSpPr>
              <p:cxnSp>
                <p:nvCxnSpPr>
                  <p:cNvPr id="372" name="直接连接符 371">
                    <a:extLst>
                      <a:ext uri="{FF2B5EF4-FFF2-40B4-BE49-F238E27FC236}">
                        <a16:creationId xmlns:a16="http://schemas.microsoft.com/office/drawing/2014/main" id="{251FF987-8907-4CD6-8FE5-98A8EF6D2E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7428" y="0"/>
                    <a:ext cx="217170" cy="190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</a:ln>
                  <a:effectLst/>
                </p:spPr>
              </p:cxnSp>
              <p:cxnSp>
                <p:nvCxnSpPr>
                  <p:cNvPr id="373" name="直接连接符 372">
                    <a:extLst>
                      <a:ext uri="{FF2B5EF4-FFF2-40B4-BE49-F238E27FC236}">
                        <a16:creationId xmlns:a16="http://schemas.microsoft.com/office/drawing/2014/main" id="{72365B93-7DDC-4BB7-B586-8591CF9571F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10837" y="3463"/>
                    <a:ext cx="82942" cy="7101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  <a:headEnd type="none"/>
                    <a:tailEnd type="triangle" w="sm" len="sm"/>
                  </a:ln>
                  <a:effectLst/>
                </p:spPr>
              </p:cxnSp>
              <p:sp>
                <p:nvSpPr>
                  <p:cNvPr id="374" name="文本框 14">
                    <a:extLst>
                      <a:ext uri="{FF2B5EF4-FFF2-40B4-BE49-F238E27FC236}">
                        <a16:creationId xmlns:a16="http://schemas.microsoft.com/office/drawing/2014/main" id="{44AAEEC7-A05F-48B7-94FD-30D378FEDB6A}"/>
                      </a:ext>
                    </a:extLst>
                  </p:cNvPr>
                  <p:cNvSpPr txBox="1"/>
                  <p:nvPr/>
                </p:nvSpPr>
                <p:spPr>
                  <a:xfrm>
                    <a:off x="-35560" y="31172"/>
                    <a:ext cx="174946" cy="95855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  <a:effectLst/>
                </p:spPr>
                <p:txBody>
                  <a:bodyPr wrap="square" lIns="0" tIns="0" rIns="0" bIns="0" rtlCol="0" anchor="t">
                    <a:noAutofit/>
                  </a:bodyPr>
                  <a:lstStyle/>
                  <a:p>
                    <a:pPr indent="2540" algn="just">
                      <a:lnSpc>
                        <a:spcPts val="400"/>
                      </a:lnSpc>
                    </a:pPr>
                    <a:r>
                      <a:rPr lang="en-US" sz="520" kern="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543</a:t>
                    </a:r>
                    <a:endParaRPr lang="zh-CN" altLang="en-US" sz="960" kern="1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7" name="组合 26">
                <a:extLst>
                  <a:ext uri="{FF2B5EF4-FFF2-40B4-BE49-F238E27FC236}">
                    <a16:creationId xmlns:a16="http://schemas.microsoft.com/office/drawing/2014/main" id="{FB8E0898-ACBD-4F4E-8F6D-4E2E2858ED09}"/>
                  </a:ext>
                </a:extLst>
              </p:cNvPr>
              <p:cNvGrpSpPr/>
              <p:nvPr/>
            </p:nvGrpSpPr>
            <p:grpSpPr>
              <a:xfrm>
                <a:off x="1141235" y="12359819"/>
                <a:ext cx="3272725" cy="1506219"/>
                <a:chOff x="1141235" y="12359819"/>
                <a:chExt cx="3272725" cy="1506219"/>
              </a:xfrm>
            </p:grpSpPr>
            <p:pic>
              <p:nvPicPr>
                <p:cNvPr id="385" name="图片 384">
                  <a:extLst>
                    <a:ext uri="{FF2B5EF4-FFF2-40B4-BE49-F238E27FC236}">
                      <a16:creationId xmlns:a16="http://schemas.microsoft.com/office/drawing/2014/main" id="{0CF14256-EB56-4AC5-89C2-FD5F844B05F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9989" r="20518" b="31096"/>
                <a:stretch/>
              </p:blipFill>
              <p:spPr bwMode="auto">
                <a:xfrm>
                  <a:off x="1141235" y="12359819"/>
                  <a:ext cx="3270782" cy="72208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86" name="图片 385">
                  <a:extLst>
                    <a:ext uri="{FF2B5EF4-FFF2-40B4-BE49-F238E27FC236}">
                      <a16:creationId xmlns:a16="http://schemas.microsoft.com/office/drawing/2014/main" id="{C1566FE9-4E0C-42AC-89A8-F3A59878032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094" r="20535" b="21480"/>
                <a:stretch/>
              </p:blipFill>
              <p:spPr bwMode="auto">
                <a:xfrm>
                  <a:off x="1143837" y="13042600"/>
                  <a:ext cx="3270123" cy="82343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90C35E2B-DCA0-45CC-A63D-295A1EA1256C}"/>
                  </a:ext>
                </a:extLst>
              </p:cNvPr>
              <p:cNvGrpSpPr/>
              <p:nvPr/>
            </p:nvGrpSpPr>
            <p:grpSpPr>
              <a:xfrm>
                <a:off x="1039540" y="12484388"/>
                <a:ext cx="189063" cy="1102995"/>
                <a:chOff x="1039540" y="12484388"/>
                <a:chExt cx="189063" cy="1102995"/>
              </a:xfrm>
            </p:grpSpPr>
            <p:sp>
              <p:nvSpPr>
                <p:cNvPr id="383" name="文本框 14">
                  <a:extLst>
                    <a:ext uri="{FF2B5EF4-FFF2-40B4-BE49-F238E27FC236}">
                      <a16:creationId xmlns:a16="http://schemas.microsoft.com/office/drawing/2014/main" id="{5DCA903E-FDC5-41CD-9347-A2C9FF0A8D0F}"/>
                    </a:ext>
                  </a:extLst>
                </p:cNvPr>
                <p:cNvSpPr txBox="1"/>
                <p:nvPr/>
              </p:nvSpPr>
              <p:spPr>
                <a:xfrm rot="16200000">
                  <a:off x="882934" y="12879520"/>
                  <a:ext cx="502276" cy="189063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/>
                <a:p>
                  <a:pPr indent="132080" algn="just">
                    <a:lnSpc>
                      <a:spcPct val="25000"/>
                    </a:lnSpc>
                  </a:pPr>
                  <a:r>
                    <a:rPr lang="en-US" sz="520" kern="1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Peak6</a:t>
                  </a:r>
                  <a:endParaRPr lang="zh-CN" altLang="en-US" sz="960" kern="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84" name="直接连接符 383">
                  <a:extLst>
                    <a:ext uri="{FF2B5EF4-FFF2-40B4-BE49-F238E27FC236}">
                      <a16:creationId xmlns:a16="http://schemas.microsoft.com/office/drawing/2014/main" id="{5192CBD1-7214-4CAF-A4D1-1BE3203CB001}"/>
                    </a:ext>
                  </a:extLst>
                </p:cNvPr>
                <p:cNvCxnSpPr/>
                <p:nvPr/>
              </p:nvCxnSpPr>
              <p:spPr>
                <a:xfrm>
                  <a:off x="1121457" y="12484388"/>
                  <a:ext cx="0" cy="1102995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</p:grpSp>
          <p:grpSp>
            <p:nvGrpSpPr>
              <p:cNvPr id="25" name="组合 24">
                <a:extLst>
                  <a:ext uri="{FF2B5EF4-FFF2-40B4-BE49-F238E27FC236}">
                    <a16:creationId xmlns:a16="http://schemas.microsoft.com/office/drawing/2014/main" id="{D65445E2-7F25-4450-97A8-8D60DFFD3DB1}"/>
                  </a:ext>
                </a:extLst>
              </p:cNvPr>
              <p:cNvGrpSpPr/>
              <p:nvPr/>
            </p:nvGrpSpPr>
            <p:grpSpPr>
              <a:xfrm>
                <a:off x="4548807" y="12522625"/>
                <a:ext cx="1009650" cy="1104900"/>
                <a:chOff x="4548807" y="12522625"/>
                <a:chExt cx="1009650" cy="1104900"/>
              </a:xfrm>
            </p:grpSpPr>
            <p:pic>
              <p:nvPicPr>
                <p:cNvPr id="378" name="图片 377">
                  <a:extLst>
                    <a:ext uri="{FF2B5EF4-FFF2-40B4-BE49-F238E27FC236}">
                      <a16:creationId xmlns:a16="http://schemas.microsoft.com/office/drawing/2014/main" id="{3CF5CBD9-3B60-4299-B252-AE89A3BA1A3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48807" y="12522625"/>
                  <a:ext cx="1009650" cy="11049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grpSp>
              <p:nvGrpSpPr>
                <p:cNvPr id="379" name="组合 378">
                  <a:extLst>
                    <a:ext uri="{FF2B5EF4-FFF2-40B4-BE49-F238E27FC236}">
                      <a16:creationId xmlns:a16="http://schemas.microsoft.com/office/drawing/2014/main" id="{E000319E-0AA5-421D-8A2E-C0B4A8E71A40}"/>
                    </a:ext>
                  </a:extLst>
                </p:cNvPr>
                <p:cNvGrpSpPr/>
                <p:nvPr/>
              </p:nvGrpSpPr>
              <p:grpSpPr>
                <a:xfrm>
                  <a:off x="4602147" y="12972205"/>
                  <a:ext cx="399333" cy="198988"/>
                  <a:chOff x="14706" y="0"/>
                  <a:chExt cx="399892" cy="199301"/>
                </a:xfrm>
              </p:grpSpPr>
              <p:cxnSp>
                <p:nvCxnSpPr>
                  <p:cNvPr id="380" name="直接连接符 379">
                    <a:extLst>
                      <a:ext uri="{FF2B5EF4-FFF2-40B4-BE49-F238E27FC236}">
                        <a16:creationId xmlns:a16="http://schemas.microsoft.com/office/drawing/2014/main" id="{4B8B7E8B-C06F-4D8C-9A1E-858F76B747A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7428" y="0"/>
                    <a:ext cx="217170" cy="190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</a:ln>
                  <a:effectLst/>
                </p:spPr>
              </p:cxnSp>
              <p:cxnSp>
                <p:nvCxnSpPr>
                  <p:cNvPr id="381" name="直接连接符 380">
                    <a:extLst>
                      <a:ext uri="{FF2B5EF4-FFF2-40B4-BE49-F238E27FC236}">
                        <a16:creationId xmlns:a16="http://schemas.microsoft.com/office/drawing/2014/main" id="{39DD1AA0-3767-4D98-9005-71549C41D95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110837" y="3463"/>
                    <a:ext cx="82942" cy="7101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dash"/>
                    <a:miter lim="800000"/>
                    <a:headEnd type="none"/>
                    <a:tailEnd type="triangle" w="sm" len="sm"/>
                  </a:ln>
                  <a:effectLst/>
                </p:spPr>
              </p:cxnSp>
              <p:sp>
                <p:nvSpPr>
                  <p:cNvPr id="382" name="文本框 14">
                    <a:extLst>
                      <a:ext uri="{FF2B5EF4-FFF2-40B4-BE49-F238E27FC236}">
                        <a16:creationId xmlns:a16="http://schemas.microsoft.com/office/drawing/2014/main" id="{57485CE2-263D-42A2-A7A7-0A469BA4625E}"/>
                      </a:ext>
                    </a:extLst>
                  </p:cNvPr>
                  <p:cNvSpPr txBox="1"/>
                  <p:nvPr/>
                </p:nvSpPr>
                <p:spPr>
                  <a:xfrm>
                    <a:off x="14706" y="98390"/>
                    <a:ext cx="197153" cy="100911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  <a:effectLst/>
                </p:spPr>
                <p:txBody>
                  <a:bodyPr wrap="square" lIns="0" tIns="0" rIns="0" bIns="0" rtlCol="0" anchor="t">
                    <a:noAutofit/>
                  </a:bodyPr>
                  <a:lstStyle/>
                  <a:p>
                    <a:pPr algn="just">
                      <a:lnSpc>
                        <a:spcPts val="480"/>
                      </a:lnSpc>
                    </a:pPr>
                    <a:r>
                      <a:rPr lang="en-US" sz="520" kern="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271</a:t>
                    </a:r>
                    <a:endParaRPr lang="zh-CN" altLang="en-US" sz="960" kern="1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4" name="组合 23">
                <a:extLst>
                  <a:ext uri="{FF2B5EF4-FFF2-40B4-BE49-F238E27FC236}">
                    <a16:creationId xmlns:a16="http://schemas.microsoft.com/office/drawing/2014/main" id="{64FDE2AC-9FFB-4952-B825-F1CC5CAF0EEB}"/>
                  </a:ext>
                </a:extLst>
              </p:cNvPr>
              <p:cNvGrpSpPr/>
              <p:nvPr/>
            </p:nvGrpSpPr>
            <p:grpSpPr>
              <a:xfrm>
                <a:off x="6570209" y="5699622"/>
                <a:ext cx="3230502" cy="1292860"/>
                <a:chOff x="6570209" y="5699622"/>
                <a:chExt cx="3230502" cy="1292860"/>
              </a:xfrm>
            </p:grpSpPr>
            <p:grpSp>
              <p:nvGrpSpPr>
                <p:cNvPr id="569" name="组合 568">
                  <a:extLst>
                    <a:ext uri="{FF2B5EF4-FFF2-40B4-BE49-F238E27FC236}">
                      <a16:creationId xmlns:a16="http://schemas.microsoft.com/office/drawing/2014/main" id="{DF57096B-07ED-4810-909A-287964E5C924}"/>
                    </a:ext>
                  </a:extLst>
                </p:cNvPr>
                <p:cNvGrpSpPr/>
                <p:nvPr/>
              </p:nvGrpSpPr>
              <p:grpSpPr>
                <a:xfrm>
                  <a:off x="6570209" y="5699622"/>
                  <a:ext cx="3230502" cy="1292860"/>
                  <a:chOff x="-3726" y="81867"/>
                  <a:chExt cx="2940147" cy="1516102"/>
                </a:xfrm>
              </p:grpSpPr>
              <p:pic>
                <p:nvPicPr>
                  <p:cNvPr id="573" name="图片 572">
                    <a:extLst>
                      <a:ext uri="{FF2B5EF4-FFF2-40B4-BE49-F238E27FC236}">
                        <a16:creationId xmlns:a16="http://schemas.microsoft.com/office/drawing/2014/main" id="{51FA4A68-91C0-4617-8394-06038EE2873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2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900" r="19897" b="25807"/>
                  <a:stretch/>
                </p:blipFill>
                <p:spPr bwMode="auto">
                  <a:xfrm>
                    <a:off x="-3726" y="81867"/>
                    <a:ext cx="2891790" cy="75632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53640926-AAD7-44D8-BBD7-CCE9431645EC}">
                      <a14:shadowObscured xmlns:a14="http://schemas.microsoft.com/office/drawing/2010/main"/>
                    </a:ext>
                  </a:extLst>
                </p:spPr>
              </p:pic>
              <p:pic>
                <p:nvPicPr>
                  <p:cNvPr id="574" name="图片 573">
                    <a:extLst>
                      <a:ext uri="{FF2B5EF4-FFF2-40B4-BE49-F238E27FC236}">
                        <a16:creationId xmlns:a16="http://schemas.microsoft.com/office/drawing/2014/main" id="{A2F8DFF8-DF23-4273-A914-8A9F2F294E3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2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9969" r="19239" b="19522"/>
                  <a:stretch/>
                </p:blipFill>
                <p:spPr bwMode="auto">
                  <a:xfrm>
                    <a:off x="-1" y="799713"/>
                    <a:ext cx="2936422" cy="79825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53640926-AAD7-44D8-BBD7-CCE9431645EC}">
                      <a14:shadowObscured xmlns:a14="http://schemas.microsoft.com/office/drawing/2010/main"/>
                    </a:ext>
                  </a:extLst>
                </p:spPr>
              </p:pic>
              <p:grpSp>
                <p:nvGrpSpPr>
                  <p:cNvPr id="575" name="组合 574">
                    <a:extLst>
                      <a:ext uri="{FF2B5EF4-FFF2-40B4-BE49-F238E27FC236}">
                        <a16:creationId xmlns:a16="http://schemas.microsoft.com/office/drawing/2014/main" id="{6656B57C-02AF-423C-A3F3-8F0EBDD57D7F}"/>
                      </a:ext>
                    </a:extLst>
                  </p:cNvPr>
                  <p:cNvGrpSpPr/>
                  <p:nvPr/>
                </p:nvGrpSpPr>
                <p:grpSpPr>
                  <a:xfrm>
                    <a:off x="370114" y="963386"/>
                    <a:ext cx="1501140" cy="480473"/>
                    <a:chOff x="0" y="0"/>
                    <a:chExt cx="1501140" cy="480473"/>
                  </a:xfrm>
                </p:grpSpPr>
                <p:pic>
                  <p:nvPicPr>
                    <p:cNvPr id="576" name="图片 575">
                      <a:extLst>
                        <a:ext uri="{FF2B5EF4-FFF2-40B4-BE49-F238E27FC236}">
                          <a16:creationId xmlns:a16="http://schemas.microsoft.com/office/drawing/2014/main" id="{89745A77-1636-4EB0-BCD7-358A283D824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 rotWithShape="1">
                    <a:blip r:embed="rId2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10884" r="19531" b="27046"/>
                    <a:stretch/>
                  </p:blipFill>
                  <p:spPr bwMode="auto">
                    <a:xfrm>
                      <a:off x="0" y="0"/>
                      <a:ext cx="1501140" cy="33591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53640926-AAD7-44D8-BBD7-CCE9431645EC}">
                        <a14:shadowObscured xmlns:a14="http://schemas.microsoft.com/office/drawing/2010/main"/>
                      </a:ext>
                    </a:extLst>
                  </p:spPr>
                </p:pic>
                <p:cxnSp>
                  <p:nvCxnSpPr>
                    <p:cNvPr id="577" name="直接连接符 576">
                      <a:extLst>
                        <a:ext uri="{FF2B5EF4-FFF2-40B4-BE49-F238E27FC236}">
                          <a16:creationId xmlns:a16="http://schemas.microsoft.com/office/drawing/2014/main" id="{ABB573A3-35D0-4EAE-A488-587DD3B6E52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39131" y="307956"/>
                      <a:ext cx="258712" cy="172517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  <p:cxnSp>
                  <p:nvCxnSpPr>
                    <p:cNvPr id="578" name="直接连接符 577">
                      <a:extLst>
                        <a:ext uri="{FF2B5EF4-FFF2-40B4-BE49-F238E27FC236}">
                          <a16:creationId xmlns:a16="http://schemas.microsoft.com/office/drawing/2014/main" id="{C61A6090-F400-4473-AC3C-5A7836C0E5EC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434548" y="298174"/>
                      <a:ext cx="37658" cy="173935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>
                    <a:effectLst/>
                  </p:spPr>
                </p:cxnSp>
              </p:grpSp>
            </p:grpSp>
            <p:sp>
              <p:nvSpPr>
                <p:cNvPr id="570" name="椭圆 569">
                  <a:extLst>
                    <a:ext uri="{FF2B5EF4-FFF2-40B4-BE49-F238E27FC236}">
                      <a16:creationId xmlns:a16="http://schemas.microsoft.com/office/drawing/2014/main" id="{4359E924-9E50-4D22-837B-12E3895EE07B}"/>
                    </a:ext>
                  </a:extLst>
                </p:cNvPr>
                <p:cNvSpPr/>
                <p:nvPr/>
              </p:nvSpPr>
              <p:spPr>
                <a:xfrm>
                  <a:off x="7153472" y="6501532"/>
                  <a:ext cx="59451" cy="177486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  <p:sp>
              <p:nvSpPr>
                <p:cNvPr id="571" name="椭圆 570">
                  <a:extLst>
                    <a:ext uri="{FF2B5EF4-FFF2-40B4-BE49-F238E27FC236}">
                      <a16:creationId xmlns:a16="http://schemas.microsoft.com/office/drawing/2014/main" id="{5F920505-362B-44D7-A76D-CCC19980C162}"/>
                    </a:ext>
                  </a:extLst>
                </p:cNvPr>
                <p:cNvSpPr/>
                <p:nvPr/>
              </p:nvSpPr>
              <p:spPr>
                <a:xfrm>
                  <a:off x="7709629" y="6465408"/>
                  <a:ext cx="59451" cy="177486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  <p:sp>
              <p:nvSpPr>
                <p:cNvPr id="572" name="椭圆 571">
                  <a:extLst>
                    <a:ext uri="{FF2B5EF4-FFF2-40B4-BE49-F238E27FC236}">
                      <a16:creationId xmlns:a16="http://schemas.microsoft.com/office/drawing/2014/main" id="{37343158-8C8C-42B8-B413-7A5EDD9BC2D3}"/>
                    </a:ext>
                  </a:extLst>
                </p:cNvPr>
                <p:cNvSpPr/>
                <p:nvPr/>
              </p:nvSpPr>
              <p:spPr>
                <a:xfrm>
                  <a:off x="8064419" y="6501532"/>
                  <a:ext cx="59451" cy="177486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</p:grpSp>
          <p:grpSp>
            <p:nvGrpSpPr>
              <p:cNvPr id="23" name="组合 22">
                <a:extLst>
                  <a:ext uri="{FF2B5EF4-FFF2-40B4-BE49-F238E27FC236}">
                    <a16:creationId xmlns:a16="http://schemas.microsoft.com/office/drawing/2014/main" id="{DA11E82D-41DD-4B89-8926-0A87CE618DBF}"/>
                  </a:ext>
                </a:extLst>
              </p:cNvPr>
              <p:cNvGrpSpPr/>
              <p:nvPr/>
            </p:nvGrpSpPr>
            <p:grpSpPr>
              <a:xfrm>
                <a:off x="9939746" y="5423250"/>
                <a:ext cx="924079" cy="1500226"/>
                <a:chOff x="9939746" y="5423250"/>
                <a:chExt cx="924079" cy="1500226"/>
              </a:xfrm>
            </p:grpSpPr>
            <p:grpSp>
              <p:nvGrpSpPr>
                <p:cNvPr id="564" name="组合 563">
                  <a:extLst>
                    <a:ext uri="{FF2B5EF4-FFF2-40B4-BE49-F238E27FC236}">
                      <a16:creationId xmlns:a16="http://schemas.microsoft.com/office/drawing/2014/main" id="{BFE31456-1631-47C4-BF61-B5DE8CB57269}"/>
                    </a:ext>
                  </a:extLst>
                </p:cNvPr>
                <p:cNvGrpSpPr/>
                <p:nvPr/>
              </p:nvGrpSpPr>
              <p:grpSpPr>
                <a:xfrm rot="10800000" flipH="1">
                  <a:off x="10409332" y="6195280"/>
                  <a:ext cx="279385" cy="129163"/>
                  <a:chOff x="0" y="0"/>
                  <a:chExt cx="178143" cy="71356"/>
                </a:xfrm>
              </p:grpSpPr>
              <p:cxnSp>
                <p:nvCxnSpPr>
                  <p:cNvPr id="567" name="直接箭头连接符 566">
                    <a:extLst>
                      <a:ext uri="{FF2B5EF4-FFF2-40B4-BE49-F238E27FC236}">
                        <a16:creationId xmlns:a16="http://schemas.microsoft.com/office/drawing/2014/main" id="{EBE95CAC-BB4B-4B14-9ABB-EC310806897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0" y="0"/>
                    <a:ext cx="134223" cy="955"/>
                  </a:xfrm>
                  <a:prstGeom prst="straightConnector1">
                    <a:avLst/>
                  </a:prstGeom>
                  <a:noFill/>
                  <a:ln w="3175" cap="flat" cmpd="sng" algn="ctr">
                    <a:solidFill>
                      <a:sysClr val="windowText" lastClr="000000"/>
                    </a:solidFill>
                    <a:prstDash val="sysDash"/>
                    <a:miter lim="800000"/>
                    <a:tailEnd type="none" w="sm" len="sm"/>
                  </a:ln>
                  <a:effectLst/>
                </p:spPr>
              </p:cxnSp>
              <p:cxnSp>
                <p:nvCxnSpPr>
                  <p:cNvPr id="568" name="直接箭头连接符 567">
                    <a:extLst>
                      <a:ext uri="{FF2B5EF4-FFF2-40B4-BE49-F238E27FC236}">
                        <a16:creationId xmlns:a16="http://schemas.microsoft.com/office/drawing/2014/main" id="{5B4E9E5A-A063-4F48-9DAF-79B411E7D9D0}"/>
                      </a:ext>
                    </a:extLst>
                  </p:cNvPr>
                  <p:cNvCxnSpPr/>
                  <p:nvPr/>
                </p:nvCxnSpPr>
                <p:spPr>
                  <a:xfrm>
                    <a:off x="130629" y="0"/>
                    <a:ext cx="47514" cy="71356"/>
                  </a:xfrm>
                  <a:prstGeom prst="straightConnector1">
                    <a:avLst/>
                  </a:prstGeom>
                  <a:noFill/>
                  <a:ln w="3175" cap="flat" cmpd="sng" algn="ctr">
                    <a:solidFill>
                      <a:sysClr val="windowText" lastClr="000000"/>
                    </a:solidFill>
                    <a:prstDash val="sysDash"/>
                    <a:miter lim="800000"/>
                    <a:tailEnd type="triangle" w="sm" len="sm"/>
                  </a:ln>
                  <a:effectLst/>
                </p:spPr>
              </p:cxnSp>
            </p:grpSp>
            <p:sp>
              <p:nvSpPr>
                <p:cNvPr id="565" name="文本框 15">
                  <a:extLst>
                    <a:ext uri="{FF2B5EF4-FFF2-40B4-BE49-F238E27FC236}">
                      <a16:creationId xmlns:a16="http://schemas.microsoft.com/office/drawing/2014/main" id="{40EB2E62-C706-4F9F-8C70-2AE8AC2B978C}"/>
                    </a:ext>
                  </a:extLst>
                </p:cNvPr>
                <p:cNvSpPr txBox="1"/>
                <p:nvPr/>
              </p:nvSpPr>
              <p:spPr>
                <a:xfrm flipH="1">
                  <a:off x="10710477" y="6162772"/>
                  <a:ext cx="153348" cy="161673"/>
                </a:xfrm>
                <a:prstGeom prst="rect">
                  <a:avLst/>
                </a:prstGeom>
                <a:noFill/>
                <a:ln w="9525" cmpd="sng">
                  <a:solidFill>
                    <a:sysClr val="window" lastClr="FFFFFF"/>
                  </a:solidFill>
                </a:ln>
                <a:effectLst>
                  <a:outerShdw blurRad="50800" dist="50800" dir="5400000" algn="ctr" rotWithShape="0">
                    <a:sysClr val="window" lastClr="FFFFFF"/>
                  </a:outerShdw>
                </a:effectLst>
              </p:spPr>
              <p:txBody>
                <a:bodyPr wrap="square" lIns="0" tIns="0" rIns="0" bIns="0" rtlCol="0" anchor="t">
                  <a:noAutofit/>
                </a:bodyPr>
                <a:lstStyle/>
                <a:p>
                  <a:pPr indent="-19050" algn="just">
                    <a:lnSpc>
                      <a:spcPts val="240"/>
                    </a:lnSpc>
                  </a:pPr>
                  <a:r>
                    <a:rPr lang="en-US" sz="52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301</a:t>
                  </a:r>
                  <a:endParaRPr lang="zh-CN" altLang="en-US" sz="52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566" name="图片 565">
                  <a:extLst>
                    <a:ext uri="{FF2B5EF4-FFF2-40B4-BE49-F238E27FC236}">
                      <a16:creationId xmlns:a16="http://schemas.microsoft.com/office/drawing/2014/main" id="{D4EB9914-5F05-4736-8A76-13279F62EA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39746" y="5423250"/>
                  <a:ext cx="802612" cy="15002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BBA66F6B-C766-42D5-8971-540C9EBC06D1}"/>
                  </a:ext>
                </a:extLst>
              </p:cNvPr>
              <p:cNvGrpSpPr/>
              <p:nvPr/>
            </p:nvGrpSpPr>
            <p:grpSpPr>
              <a:xfrm>
                <a:off x="6340540" y="5882177"/>
                <a:ext cx="184383" cy="974494"/>
                <a:chOff x="6340540" y="5882177"/>
                <a:chExt cx="184383" cy="974494"/>
              </a:xfrm>
            </p:grpSpPr>
            <p:sp>
              <p:nvSpPr>
                <p:cNvPr id="558" name="文本框 14">
                  <a:extLst>
                    <a:ext uri="{FF2B5EF4-FFF2-40B4-BE49-F238E27FC236}">
                      <a16:creationId xmlns:a16="http://schemas.microsoft.com/office/drawing/2014/main" id="{8575A698-B7B6-4B06-A65E-F87469572C6D}"/>
                    </a:ext>
                  </a:extLst>
                </p:cNvPr>
                <p:cNvSpPr txBox="1"/>
                <p:nvPr/>
              </p:nvSpPr>
              <p:spPr>
                <a:xfrm rot="16200000">
                  <a:off x="6235029" y="6243727"/>
                  <a:ext cx="395405" cy="184383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/>
                <a:p>
                  <a:pPr indent="132080" algn="just">
                    <a:lnSpc>
                      <a:spcPts val="640"/>
                    </a:lnSpc>
                  </a:pPr>
                  <a:r>
                    <a:rPr lang="en-US" sz="520" kern="1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Peak 9</a:t>
                  </a:r>
                  <a:endParaRPr lang="zh-CN" altLang="en-US" sz="960" kern="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59" name="组合 558">
                  <a:extLst>
                    <a:ext uri="{FF2B5EF4-FFF2-40B4-BE49-F238E27FC236}">
                      <a16:creationId xmlns:a16="http://schemas.microsoft.com/office/drawing/2014/main" id="{952FEA23-8356-4FCB-AB1C-FFD56A4BEB05}"/>
                    </a:ext>
                  </a:extLst>
                </p:cNvPr>
                <p:cNvGrpSpPr/>
                <p:nvPr/>
              </p:nvGrpSpPr>
              <p:grpSpPr>
                <a:xfrm>
                  <a:off x="6475329" y="5882177"/>
                  <a:ext cx="10" cy="974494"/>
                  <a:chOff x="223884" y="0"/>
                  <a:chExt cx="8" cy="686768"/>
                </a:xfrm>
              </p:grpSpPr>
              <p:cxnSp>
                <p:nvCxnSpPr>
                  <p:cNvPr id="560" name="直接连接符 559">
                    <a:extLst>
                      <a:ext uri="{FF2B5EF4-FFF2-40B4-BE49-F238E27FC236}">
                        <a16:creationId xmlns:a16="http://schemas.microsoft.com/office/drawing/2014/main" id="{C6C2ABCA-2F6A-4568-A840-E5AB54D3FC75}"/>
                      </a:ext>
                    </a:extLst>
                  </p:cNvPr>
                  <p:cNvCxnSpPr/>
                  <p:nvPr/>
                </p:nvCxnSpPr>
                <p:spPr>
                  <a:xfrm>
                    <a:off x="223892" y="392763"/>
                    <a:ext cx="0" cy="29400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562" name="直接连接符 561">
                    <a:extLst>
                      <a:ext uri="{FF2B5EF4-FFF2-40B4-BE49-F238E27FC236}">
                        <a16:creationId xmlns:a16="http://schemas.microsoft.com/office/drawing/2014/main" id="{48D22EC3-5CA5-4A6E-AD20-6ADE13C30E15}"/>
                      </a:ext>
                    </a:extLst>
                  </p:cNvPr>
                  <p:cNvCxnSpPr/>
                  <p:nvPr/>
                </p:nvCxnSpPr>
                <p:spPr>
                  <a:xfrm>
                    <a:off x="223884" y="0"/>
                    <a:ext cx="0" cy="294056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628E392B-5A39-4F75-BE6C-19889CAA955A}"/>
                  </a:ext>
                </a:extLst>
              </p:cNvPr>
              <p:cNvGrpSpPr/>
              <p:nvPr/>
            </p:nvGrpSpPr>
            <p:grpSpPr>
              <a:xfrm>
                <a:off x="6577423" y="7085094"/>
                <a:ext cx="3223288" cy="1074977"/>
                <a:chOff x="6577423" y="7085094"/>
                <a:chExt cx="3223288" cy="1074977"/>
              </a:xfrm>
            </p:grpSpPr>
            <p:pic>
              <p:nvPicPr>
                <p:cNvPr id="587" name="图片 586">
                  <a:extLst>
                    <a:ext uri="{FF2B5EF4-FFF2-40B4-BE49-F238E27FC236}">
                      <a16:creationId xmlns:a16="http://schemas.microsoft.com/office/drawing/2014/main" id="{86A8E03A-7452-449B-ADA6-65A6C34EFB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8121" r="19394" b="19537"/>
                <a:stretch/>
              </p:blipFill>
              <p:spPr bwMode="auto">
                <a:xfrm>
                  <a:off x="6577423" y="7085094"/>
                  <a:ext cx="3195623" cy="5830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588" name="图片 587">
                  <a:extLst>
                    <a:ext uri="{FF2B5EF4-FFF2-40B4-BE49-F238E27FC236}">
                      <a16:creationId xmlns:a16="http://schemas.microsoft.com/office/drawing/2014/main" id="{5BD660A1-BD4E-457A-B685-26F7DDA9D9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2284" r="19882" b="22394"/>
                <a:stretch/>
              </p:blipFill>
              <p:spPr bwMode="auto">
                <a:xfrm>
                  <a:off x="6592576" y="7613574"/>
                  <a:ext cx="3208135" cy="5464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A8D6C593-07DA-44F9-9777-F3E1DC25F92E}"/>
                  </a:ext>
                </a:extLst>
              </p:cNvPr>
              <p:cNvGrpSpPr/>
              <p:nvPr/>
            </p:nvGrpSpPr>
            <p:grpSpPr>
              <a:xfrm>
                <a:off x="6395392" y="7106920"/>
                <a:ext cx="165639" cy="905093"/>
                <a:chOff x="6395392" y="7106920"/>
                <a:chExt cx="165639" cy="905093"/>
              </a:xfrm>
            </p:grpSpPr>
            <p:sp>
              <p:nvSpPr>
                <p:cNvPr id="581" name="文本框 14">
                  <a:extLst>
                    <a:ext uri="{FF2B5EF4-FFF2-40B4-BE49-F238E27FC236}">
                      <a16:creationId xmlns:a16="http://schemas.microsoft.com/office/drawing/2014/main" id="{C7992B02-9A6D-4B01-897B-FDC1063230C6}"/>
                    </a:ext>
                  </a:extLst>
                </p:cNvPr>
                <p:cNvSpPr txBox="1"/>
                <p:nvPr/>
              </p:nvSpPr>
              <p:spPr>
                <a:xfrm rot="16200000">
                  <a:off x="6137015" y="7455344"/>
                  <a:ext cx="664735" cy="147982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/>
                <a:p>
                  <a:pPr indent="132080" algn="just">
                    <a:lnSpc>
                      <a:spcPts val="640"/>
                    </a:lnSpc>
                  </a:pPr>
                  <a:r>
                    <a:rPr lang="en-US" sz="52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Peak10</a:t>
                  </a:r>
                  <a:endParaRPr lang="zh-CN" altLang="en-US" sz="96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582" name="组合 581">
                  <a:extLst>
                    <a:ext uri="{FF2B5EF4-FFF2-40B4-BE49-F238E27FC236}">
                      <a16:creationId xmlns:a16="http://schemas.microsoft.com/office/drawing/2014/main" id="{25063D9E-0EF3-401D-A508-E23F0BC47010}"/>
                    </a:ext>
                  </a:extLst>
                </p:cNvPr>
                <p:cNvGrpSpPr/>
                <p:nvPr/>
              </p:nvGrpSpPr>
              <p:grpSpPr>
                <a:xfrm>
                  <a:off x="6561023" y="7106920"/>
                  <a:ext cx="8" cy="905093"/>
                  <a:chOff x="223884" y="0"/>
                  <a:chExt cx="8" cy="686768"/>
                </a:xfrm>
              </p:grpSpPr>
              <p:cxnSp>
                <p:nvCxnSpPr>
                  <p:cNvPr id="583" name="直接连接符 582">
                    <a:extLst>
                      <a:ext uri="{FF2B5EF4-FFF2-40B4-BE49-F238E27FC236}">
                        <a16:creationId xmlns:a16="http://schemas.microsoft.com/office/drawing/2014/main" id="{217F6A60-786A-407D-9EDA-B80F4AE44962}"/>
                      </a:ext>
                    </a:extLst>
                  </p:cNvPr>
                  <p:cNvCxnSpPr/>
                  <p:nvPr/>
                </p:nvCxnSpPr>
                <p:spPr>
                  <a:xfrm>
                    <a:off x="223892" y="392763"/>
                    <a:ext cx="0" cy="29400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585" name="直接连接符 584">
                    <a:extLst>
                      <a:ext uri="{FF2B5EF4-FFF2-40B4-BE49-F238E27FC236}">
                        <a16:creationId xmlns:a16="http://schemas.microsoft.com/office/drawing/2014/main" id="{0B6AA881-8B9C-40AA-8A7E-22F8CEE9A1FB}"/>
                      </a:ext>
                    </a:extLst>
                  </p:cNvPr>
                  <p:cNvCxnSpPr/>
                  <p:nvPr/>
                </p:nvCxnSpPr>
                <p:spPr>
                  <a:xfrm>
                    <a:off x="223884" y="0"/>
                    <a:ext cx="0" cy="294056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id="{581B07EA-57CE-459E-A797-3C6D900608C3}"/>
                  </a:ext>
                </a:extLst>
              </p:cNvPr>
              <p:cNvGrpSpPr/>
              <p:nvPr/>
            </p:nvGrpSpPr>
            <p:grpSpPr>
              <a:xfrm>
                <a:off x="9897098" y="6974492"/>
                <a:ext cx="968435" cy="1359273"/>
                <a:chOff x="9897098" y="6974492"/>
                <a:chExt cx="968435" cy="1359273"/>
              </a:xfrm>
            </p:grpSpPr>
            <p:pic>
              <p:nvPicPr>
                <p:cNvPr id="590" name="图片 589">
                  <a:extLst>
                    <a:ext uri="{FF2B5EF4-FFF2-40B4-BE49-F238E27FC236}">
                      <a16:creationId xmlns:a16="http://schemas.microsoft.com/office/drawing/2014/main" id="{17D6E055-8E1B-4B3A-8F59-B3CB89AF1C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016074" y="6974492"/>
                  <a:ext cx="733093" cy="1359273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grpSp>
              <p:nvGrpSpPr>
                <p:cNvPr id="591" name="组合 590">
                  <a:extLst>
                    <a:ext uri="{FF2B5EF4-FFF2-40B4-BE49-F238E27FC236}">
                      <a16:creationId xmlns:a16="http://schemas.microsoft.com/office/drawing/2014/main" id="{07EE033F-C71D-47FE-A702-BC238D507232}"/>
                    </a:ext>
                  </a:extLst>
                </p:cNvPr>
                <p:cNvGrpSpPr/>
                <p:nvPr/>
              </p:nvGrpSpPr>
              <p:grpSpPr>
                <a:xfrm rot="16200000" flipV="1">
                  <a:off x="10134220" y="7083390"/>
                  <a:ext cx="494192" cy="968435"/>
                  <a:chOff x="511775" y="151250"/>
                  <a:chExt cx="687372" cy="1044310"/>
                </a:xfrm>
              </p:grpSpPr>
              <p:grpSp>
                <p:nvGrpSpPr>
                  <p:cNvPr id="592" name="组合 591">
                    <a:extLst>
                      <a:ext uri="{FF2B5EF4-FFF2-40B4-BE49-F238E27FC236}">
                        <a16:creationId xmlns:a16="http://schemas.microsoft.com/office/drawing/2014/main" id="{765E6AD8-273D-4500-97D9-45B99A4102FA}"/>
                      </a:ext>
                    </a:extLst>
                  </p:cNvPr>
                  <p:cNvGrpSpPr/>
                  <p:nvPr/>
                </p:nvGrpSpPr>
                <p:grpSpPr>
                  <a:xfrm>
                    <a:off x="884971" y="151250"/>
                    <a:ext cx="314176" cy="473342"/>
                    <a:chOff x="-442433" y="-283090"/>
                    <a:chExt cx="314176" cy="473342"/>
                  </a:xfrm>
                </p:grpSpPr>
                <p:grpSp>
                  <p:nvGrpSpPr>
                    <p:cNvPr id="603" name="组合 602">
                      <a:extLst>
                        <a:ext uri="{FF2B5EF4-FFF2-40B4-BE49-F238E27FC236}">
                          <a16:creationId xmlns:a16="http://schemas.microsoft.com/office/drawing/2014/main" id="{59F49F6F-0A75-480C-A45F-9E87E1F8A48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329396" y="-120069"/>
                      <a:ext cx="201139" cy="310321"/>
                      <a:chOff x="-182423" y="-234505"/>
                      <a:chExt cx="201139" cy="651212"/>
                    </a:xfrm>
                  </p:grpSpPr>
                  <p:cxnSp>
                    <p:nvCxnSpPr>
                      <p:cNvPr id="605" name="直接箭头连接符 604">
                        <a:extLst>
                          <a:ext uri="{FF2B5EF4-FFF2-40B4-BE49-F238E27FC236}">
                            <a16:creationId xmlns:a16="http://schemas.microsoft.com/office/drawing/2014/main" id="{5338E8E6-258E-4552-9B6C-D127A2D1F841}"/>
                          </a:ext>
                        </a:extLst>
                      </p:cNvPr>
                      <p:cNvCxnSpPr/>
                      <p:nvPr/>
                    </p:nvCxnSpPr>
                    <p:spPr>
                      <a:xfrm rot="16200000" flipV="1">
                        <a:off x="-190352" y="228325"/>
                        <a:ext cx="376765" cy="0"/>
                      </a:xfrm>
                      <a:prstGeom prst="straightConnector1">
                        <a:avLst/>
                      </a:prstGeom>
                      <a:noFill/>
                      <a:ln w="3175" cap="flat" cmpd="sng" algn="ctr">
                        <a:solidFill>
                          <a:sysClr val="windowText" lastClr="000000"/>
                        </a:solidFill>
                        <a:prstDash val="sysDash"/>
                        <a:miter lim="800000"/>
                        <a:tailEnd type="none" w="sm" len="sm"/>
                      </a:ln>
                      <a:effectLst/>
                    </p:spPr>
                  </p:cxnSp>
                  <p:cxnSp>
                    <p:nvCxnSpPr>
                      <p:cNvPr id="606" name="直接箭头连接符 605">
                        <a:extLst>
                          <a:ext uri="{FF2B5EF4-FFF2-40B4-BE49-F238E27FC236}">
                            <a16:creationId xmlns:a16="http://schemas.microsoft.com/office/drawing/2014/main" id="{02D4EC13-C4B5-45F0-9755-20870C4DED92}"/>
                          </a:ext>
                        </a:extLst>
                      </p:cNvPr>
                      <p:cNvCxnSpPr/>
                      <p:nvPr/>
                    </p:nvCxnSpPr>
                    <p:spPr>
                      <a:xfrm rot="16200000" flipV="1">
                        <a:off x="-229326" y="-187602"/>
                        <a:ext cx="294945" cy="201139"/>
                      </a:xfrm>
                      <a:prstGeom prst="straightConnector1">
                        <a:avLst/>
                      </a:prstGeom>
                      <a:noFill/>
                      <a:ln w="3175" cap="flat" cmpd="sng" algn="ctr">
                        <a:solidFill>
                          <a:sysClr val="windowText" lastClr="000000"/>
                        </a:solidFill>
                        <a:prstDash val="sysDash"/>
                        <a:miter lim="800000"/>
                        <a:tailEnd type="triangle" w="sm" len="sm"/>
                      </a:ln>
                      <a:effectLst/>
                    </p:spPr>
                  </p:cxnSp>
                </p:grpSp>
                <p:sp>
                  <p:nvSpPr>
                    <p:cNvPr id="604" name="文本框 15">
                      <a:extLst>
                        <a:ext uri="{FF2B5EF4-FFF2-40B4-BE49-F238E27FC236}">
                          <a16:creationId xmlns:a16="http://schemas.microsoft.com/office/drawing/2014/main" id="{AD922B75-1D21-4DC8-849E-D93B0C799DB4}"/>
                        </a:ext>
                      </a:extLst>
                    </p:cNvPr>
                    <p:cNvSpPr txBox="1"/>
                    <p:nvPr/>
                  </p:nvSpPr>
                  <p:spPr>
                    <a:xfrm rot="5400000" flipH="1">
                      <a:off x="-437735" y="-287788"/>
                      <a:ext cx="169798" cy="179193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>
                      <a:outerShdw blurRad="50800" dist="50800" dir="5400000" algn="ctr" rotWithShape="0">
                        <a:sysClr val="window" lastClr="FFFFFF"/>
                      </a:outerShdw>
                    </a:effectLst>
                  </p:spPr>
                  <p:txBody>
                    <a:bodyPr wrap="square" lIns="0" tIns="0" rIns="0" bIns="0" rtlCol="0" anchor="t">
                      <a:noAutofit/>
                    </a:bodyPr>
                    <a:lstStyle/>
                    <a:p>
                      <a:pPr algn="just">
                        <a:lnSpc>
                          <a:spcPts val="240"/>
                        </a:lnSpc>
                      </a:pPr>
                      <a:r>
                        <a:rPr lang="en-US" sz="480" kern="1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zh-CN" altLang="en-US" sz="480" kern="1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593" name="组合 592">
                    <a:extLst>
                      <a:ext uri="{FF2B5EF4-FFF2-40B4-BE49-F238E27FC236}">
                        <a16:creationId xmlns:a16="http://schemas.microsoft.com/office/drawing/2014/main" id="{D1878F7B-FCFA-4B5E-8A92-E910F90B495B}"/>
                      </a:ext>
                    </a:extLst>
                  </p:cNvPr>
                  <p:cNvGrpSpPr/>
                  <p:nvPr/>
                </p:nvGrpSpPr>
                <p:grpSpPr>
                  <a:xfrm>
                    <a:off x="511775" y="612649"/>
                    <a:ext cx="262187" cy="534787"/>
                    <a:chOff x="-115351" y="1"/>
                    <a:chExt cx="262187" cy="534787"/>
                  </a:xfrm>
                </p:grpSpPr>
                <p:grpSp>
                  <p:nvGrpSpPr>
                    <p:cNvPr id="599" name="组合 598">
                      <a:extLst>
                        <a:ext uri="{FF2B5EF4-FFF2-40B4-BE49-F238E27FC236}">
                          <a16:creationId xmlns:a16="http://schemas.microsoft.com/office/drawing/2014/main" id="{63B1BB37-1D9C-4343-8468-4028DA778B07}"/>
                        </a:ext>
                      </a:extLst>
                    </p:cNvPr>
                    <p:cNvGrpSpPr/>
                    <p:nvPr/>
                  </p:nvGrpSpPr>
                  <p:grpSpPr>
                    <a:xfrm rot="5400000">
                      <a:off x="-45660" y="89397"/>
                      <a:ext cx="281892" cy="103100"/>
                      <a:chOff x="289101" y="17462"/>
                      <a:chExt cx="554488" cy="216344"/>
                    </a:xfrm>
                  </p:grpSpPr>
                  <p:cxnSp>
                    <p:nvCxnSpPr>
                      <p:cNvPr id="601" name="直接箭头连接符 600">
                        <a:extLst>
                          <a:ext uri="{FF2B5EF4-FFF2-40B4-BE49-F238E27FC236}">
                            <a16:creationId xmlns:a16="http://schemas.microsoft.com/office/drawing/2014/main" id="{71ED899A-0409-47CA-8E5E-FD4B7D012F7A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289101" y="17462"/>
                        <a:ext cx="417041" cy="2858"/>
                      </a:xfrm>
                      <a:prstGeom prst="straightConnector1">
                        <a:avLst/>
                      </a:prstGeom>
                      <a:noFill/>
                      <a:ln w="3175" cap="flat" cmpd="sng" algn="ctr">
                        <a:solidFill>
                          <a:sysClr val="windowText" lastClr="000000"/>
                        </a:solidFill>
                        <a:prstDash val="sysDash"/>
                        <a:miter lim="800000"/>
                        <a:tailEnd type="none" w="sm" len="sm"/>
                      </a:ln>
                      <a:effectLst/>
                    </p:spPr>
                  </p:cxnSp>
                  <p:cxnSp>
                    <p:nvCxnSpPr>
                      <p:cNvPr id="602" name="直接箭头连接符 601">
                        <a:extLst>
                          <a:ext uri="{FF2B5EF4-FFF2-40B4-BE49-F238E27FC236}">
                            <a16:creationId xmlns:a16="http://schemas.microsoft.com/office/drawing/2014/main" id="{0E099155-4A46-4E01-832D-BBC2C6490CA2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695960" y="20320"/>
                        <a:ext cx="147629" cy="213486"/>
                      </a:xfrm>
                      <a:prstGeom prst="straightConnector1">
                        <a:avLst/>
                      </a:prstGeom>
                      <a:noFill/>
                      <a:ln w="3175" cap="flat" cmpd="sng" algn="ctr">
                        <a:solidFill>
                          <a:sysClr val="windowText" lastClr="000000"/>
                        </a:solidFill>
                        <a:prstDash val="sysDash"/>
                        <a:miter lim="800000"/>
                        <a:tailEnd type="triangle" w="sm" len="sm"/>
                      </a:ln>
                      <a:effectLst/>
                    </p:spPr>
                  </p:cxnSp>
                </p:grpSp>
                <p:sp>
                  <p:nvSpPr>
                    <p:cNvPr id="600" name="文本框 15">
                      <a:extLst>
                        <a:ext uri="{FF2B5EF4-FFF2-40B4-BE49-F238E27FC236}">
                          <a16:creationId xmlns:a16="http://schemas.microsoft.com/office/drawing/2014/main" id="{6F938A74-51A5-4BA0-B467-99ED3151BBBB}"/>
                        </a:ext>
                      </a:extLst>
                    </p:cNvPr>
                    <p:cNvSpPr txBox="1"/>
                    <p:nvPr/>
                  </p:nvSpPr>
                  <p:spPr>
                    <a:xfrm rot="5400000">
                      <a:off x="-176266" y="361840"/>
                      <a:ext cx="233863" cy="112034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>
                      <a:noAutofit/>
                    </a:bodyPr>
                    <a:lstStyle/>
                    <a:p>
                      <a:pPr algn="just">
                        <a:lnSpc>
                          <a:spcPts val="240"/>
                        </a:lnSpc>
                      </a:pPr>
                      <a:r>
                        <a:rPr lang="en-US" sz="480" kern="1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zh-CN" altLang="en-US" sz="480" kern="1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594" name="组合 593">
                    <a:extLst>
                      <a:ext uri="{FF2B5EF4-FFF2-40B4-BE49-F238E27FC236}">
                        <a16:creationId xmlns:a16="http://schemas.microsoft.com/office/drawing/2014/main" id="{E34B7780-1130-4F76-95E2-5B1803CD0A15}"/>
                      </a:ext>
                    </a:extLst>
                  </p:cNvPr>
                  <p:cNvGrpSpPr/>
                  <p:nvPr/>
                </p:nvGrpSpPr>
                <p:grpSpPr>
                  <a:xfrm>
                    <a:off x="836332" y="621793"/>
                    <a:ext cx="177654" cy="573767"/>
                    <a:chOff x="-27776" y="1"/>
                    <a:chExt cx="177654" cy="573767"/>
                  </a:xfrm>
                </p:grpSpPr>
                <p:grpSp>
                  <p:nvGrpSpPr>
                    <p:cNvPr id="595" name="组合 594">
                      <a:extLst>
                        <a:ext uri="{FF2B5EF4-FFF2-40B4-BE49-F238E27FC236}">
                          <a16:creationId xmlns:a16="http://schemas.microsoft.com/office/drawing/2014/main" id="{EE67CF44-CC2A-48E0-85CD-60A20BDA0763}"/>
                        </a:ext>
                      </a:extLst>
                    </p:cNvPr>
                    <p:cNvGrpSpPr/>
                    <p:nvPr/>
                  </p:nvGrpSpPr>
                  <p:grpSpPr>
                    <a:xfrm rot="5400000" flipV="1">
                      <a:off x="-80158" y="80161"/>
                      <a:ext cx="276894" cy="116574"/>
                      <a:chOff x="289101" y="17462"/>
                      <a:chExt cx="554488" cy="216344"/>
                    </a:xfrm>
                  </p:grpSpPr>
                  <p:cxnSp>
                    <p:nvCxnSpPr>
                      <p:cNvPr id="597" name="直接箭头连接符 596">
                        <a:extLst>
                          <a:ext uri="{FF2B5EF4-FFF2-40B4-BE49-F238E27FC236}">
                            <a16:creationId xmlns:a16="http://schemas.microsoft.com/office/drawing/2014/main" id="{C6F02E8A-9D8C-4D59-B9DB-AF90F221A844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289101" y="17462"/>
                        <a:ext cx="417041" cy="2858"/>
                      </a:xfrm>
                      <a:prstGeom prst="straightConnector1">
                        <a:avLst/>
                      </a:prstGeom>
                      <a:noFill/>
                      <a:ln w="3175" cap="flat" cmpd="sng" algn="ctr">
                        <a:solidFill>
                          <a:sysClr val="windowText" lastClr="000000"/>
                        </a:solidFill>
                        <a:prstDash val="sysDash"/>
                        <a:miter lim="800000"/>
                        <a:headEnd w="sm" len="sm"/>
                        <a:tailEnd type="none" w="sm" len="sm"/>
                      </a:ln>
                      <a:effectLst/>
                    </p:spPr>
                  </p:cxnSp>
                  <p:cxnSp>
                    <p:nvCxnSpPr>
                      <p:cNvPr id="598" name="直接箭头连接符 597">
                        <a:extLst>
                          <a:ext uri="{FF2B5EF4-FFF2-40B4-BE49-F238E27FC236}">
                            <a16:creationId xmlns:a16="http://schemas.microsoft.com/office/drawing/2014/main" id="{9A1D025C-0029-4019-8E0C-F4A8049B39CE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695960" y="20320"/>
                        <a:ext cx="147629" cy="213486"/>
                      </a:xfrm>
                      <a:prstGeom prst="straightConnector1">
                        <a:avLst/>
                      </a:prstGeom>
                      <a:noFill/>
                      <a:ln w="3175" cap="flat" cmpd="sng" algn="ctr">
                        <a:solidFill>
                          <a:sysClr val="windowText" lastClr="000000"/>
                        </a:solidFill>
                        <a:prstDash val="sysDash"/>
                        <a:miter lim="800000"/>
                        <a:headEnd w="sm" len="sm"/>
                        <a:tailEnd type="triangle" w="sm" len="sm"/>
                      </a:ln>
                      <a:effectLst/>
                    </p:spPr>
                  </p:cxnSp>
                </p:grpSp>
                <p:sp>
                  <p:nvSpPr>
                    <p:cNvPr id="596" name="文本框 15">
                      <a:extLst>
                        <a:ext uri="{FF2B5EF4-FFF2-40B4-BE49-F238E27FC236}">
                          <a16:creationId xmlns:a16="http://schemas.microsoft.com/office/drawing/2014/main" id="{68D1C405-825C-4D28-9C0B-1220DB4D07D1}"/>
                        </a:ext>
                      </a:extLst>
                    </p:cNvPr>
                    <p:cNvSpPr txBox="1"/>
                    <p:nvPr/>
                  </p:nvSpPr>
                  <p:spPr>
                    <a:xfrm rot="16200000" flipH="1" flipV="1">
                      <a:off x="-59747" y="364143"/>
                      <a:ext cx="241596" cy="177654"/>
                    </a:xfrm>
                    <a:prstGeom prst="rect">
                      <a:avLst/>
                    </a:prstGeom>
                    <a:noFill/>
                    <a:ln w="9525" cmpd="sng">
                      <a:noFill/>
                    </a:ln>
                    <a:effectLst/>
                  </p:spPr>
                  <p:txBody>
                    <a:bodyPr wrap="square" lIns="0" tIns="0" rIns="0" bIns="0" rtlCol="0" anchor="t">
                      <a:noAutofit/>
                    </a:bodyPr>
                    <a:lstStyle/>
                    <a:p>
                      <a:pPr algn="just">
                        <a:lnSpc>
                          <a:spcPts val="240"/>
                        </a:lnSpc>
                      </a:pPr>
                      <a:r>
                        <a:rPr lang="en-US" sz="480" kern="1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359</a:t>
                      </a:r>
                      <a:endParaRPr lang="zh-CN" altLang="en-US" sz="480" kern="100" dirty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18" name="组合 17">
                <a:extLst>
                  <a:ext uri="{FF2B5EF4-FFF2-40B4-BE49-F238E27FC236}">
                    <a16:creationId xmlns:a16="http://schemas.microsoft.com/office/drawing/2014/main" id="{45E9DADD-9DAA-4A20-832D-7FD363FC094B}"/>
                  </a:ext>
                </a:extLst>
              </p:cNvPr>
              <p:cNvGrpSpPr/>
              <p:nvPr/>
            </p:nvGrpSpPr>
            <p:grpSpPr>
              <a:xfrm>
                <a:off x="6592576" y="8196801"/>
                <a:ext cx="3226408" cy="1181898"/>
                <a:chOff x="6592576" y="8196801"/>
                <a:chExt cx="3226408" cy="1181898"/>
              </a:xfrm>
            </p:grpSpPr>
            <p:grpSp>
              <p:nvGrpSpPr>
                <p:cNvPr id="616" name="组合 615">
                  <a:extLst>
                    <a:ext uri="{FF2B5EF4-FFF2-40B4-BE49-F238E27FC236}">
                      <a16:creationId xmlns:a16="http://schemas.microsoft.com/office/drawing/2014/main" id="{B57251B6-F90D-4B7A-A171-245A97368C73}"/>
                    </a:ext>
                  </a:extLst>
                </p:cNvPr>
                <p:cNvGrpSpPr/>
                <p:nvPr/>
              </p:nvGrpSpPr>
              <p:grpSpPr>
                <a:xfrm>
                  <a:off x="6592576" y="8196801"/>
                  <a:ext cx="3226408" cy="1181898"/>
                  <a:chOff x="0" y="0"/>
                  <a:chExt cx="2944494" cy="1227455"/>
                </a:xfrm>
              </p:grpSpPr>
              <p:grpSp>
                <p:nvGrpSpPr>
                  <p:cNvPr id="620" name="组合 619">
                    <a:extLst>
                      <a:ext uri="{FF2B5EF4-FFF2-40B4-BE49-F238E27FC236}">
                        <a16:creationId xmlns:a16="http://schemas.microsoft.com/office/drawing/2014/main" id="{092798A6-1F04-4E06-BEA1-0515962A1AF3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2944494" cy="1227455"/>
                    <a:chOff x="0" y="46082"/>
                    <a:chExt cx="2944585" cy="1227546"/>
                  </a:xfrm>
                </p:grpSpPr>
                <p:pic>
                  <p:nvPicPr>
                    <p:cNvPr id="623" name="图片 622">
                      <a:extLst>
                        <a:ext uri="{FF2B5EF4-FFF2-40B4-BE49-F238E27FC236}">
                          <a16:creationId xmlns:a16="http://schemas.microsoft.com/office/drawing/2014/main" id="{C39E3824-044E-4566-8E66-908EFFC77C45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3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9052" r="20958" b="29866"/>
                    <a:stretch/>
                  </p:blipFill>
                  <p:spPr bwMode="auto">
                    <a:xfrm>
                      <a:off x="0" y="46082"/>
                      <a:ext cx="2917533" cy="58208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grpSp>
                  <p:nvGrpSpPr>
                    <p:cNvPr id="624" name="组合 623">
                      <a:extLst>
                        <a:ext uri="{FF2B5EF4-FFF2-40B4-BE49-F238E27FC236}">
                          <a16:creationId xmlns:a16="http://schemas.microsoft.com/office/drawing/2014/main" id="{7D453883-ADBE-45B2-924F-A0BDAC68E65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658586"/>
                      <a:ext cx="2944585" cy="615042"/>
                      <a:chOff x="0" y="0"/>
                      <a:chExt cx="5274308" cy="1330960"/>
                    </a:xfrm>
                  </p:grpSpPr>
                  <p:pic>
                    <p:nvPicPr>
                      <p:cNvPr id="625" name="图片 624">
                        <a:extLst>
                          <a:ext uri="{FF2B5EF4-FFF2-40B4-BE49-F238E27FC236}">
                            <a16:creationId xmlns:a16="http://schemas.microsoft.com/office/drawing/2014/main" id="{245E1E1F-FE1F-442E-AEA6-1E656B6B8012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31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2855" r="19928" b="20382"/>
                      <a:stretch/>
                    </p:blipFill>
                    <p:spPr bwMode="auto">
                      <a:xfrm>
                        <a:off x="0" y="64769"/>
                        <a:ext cx="5274308" cy="1266191"/>
                      </a:xfrm>
                      <a:prstGeom prst="rect">
                        <a:avLst/>
                      </a:prstGeom>
                      <a:noFill/>
                    </p:spPr>
                  </p:pic>
                  <p:pic>
                    <p:nvPicPr>
                      <p:cNvPr id="626" name="图片 625">
                        <a:extLst>
                          <a:ext uri="{FF2B5EF4-FFF2-40B4-BE49-F238E27FC236}">
                            <a16:creationId xmlns:a16="http://schemas.microsoft.com/office/drawing/2014/main" id="{2F752FF4-0683-4471-BE15-D04E3A17454E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32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2233" r="20227" b="25980"/>
                      <a:stretch/>
                    </p:blipFill>
                    <p:spPr bwMode="auto">
                      <a:xfrm>
                        <a:off x="548641" y="0"/>
                        <a:ext cx="3792854" cy="845820"/>
                      </a:xfrm>
                      <a:prstGeom prst="rect">
                        <a:avLst/>
                      </a:prstGeom>
                      <a:noFill/>
                    </p:spPr>
                  </p:pic>
                </p:grpSp>
              </p:grpSp>
              <p:cxnSp>
                <p:nvCxnSpPr>
                  <p:cNvPr id="621" name="直接连接符 620">
                    <a:extLst>
                      <a:ext uri="{FF2B5EF4-FFF2-40B4-BE49-F238E27FC236}">
                        <a16:creationId xmlns:a16="http://schemas.microsoft.com/office/drawing/2014/main" id="{74BED54A-C813-458A-80CF-E79F0856859F}"/>
                      </a:ext>
                    </a:extLst>
                  </p:cNvPr>
                  <p:cNvCxnSpPr/>
                  <p:nvPr/>
                </p:nvCxnSpPr>
                <p:spPr>
                  <a:xfrm>
                    <a:off x="498987" y="958645"/>
                    <a:ext cx="265430" cy="15240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622" name="直接连接符 621">
                    <a:extLst>
                      <a:ext uri="{FF2B5EF4-FFF2-40B4-BE49-F238E27FC236}">
                        <a16:creationId xmlns:a16="http://schemas.microsoft.com/office/drawing/2014/main" id="{A62B43B8-F8FD-42AA-B6CA-EF01890514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197510" y="956187"/>
                    <a:ext cx="145026" cy="151868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rgbClr val="4472C4"/>
                    </a:solidFill>
                    <a:prstDash val="solid"/>
                    <a:miter lim="800000"/>
                  </a:ln>
                  <a:effectLst/>
                </p:spPr>
              </p:cxnSp>
            </p:grpSp>
            <p:sp>
              <p:nvSpPr>
                <p:cNvPr id="617" name="椭圆 616">
                  <a:extLst>
                    <a:ext uri="{FF2B5EF4-FFF2-40B4-BE49-F238E27FC236}">
                      <a16:creationId xmlns:a16="http://schemas.microsoft.com/office/drawing/2014/main" id="{E7C90E21-9817-42B1-97AF-DA33067427DA}"/>
                    </a:ext>
                  </a:extLst>
                </p:cNvPr>
                <p:cNvSpPr/>
                <p:nvPr/>
              </p:nvSpPr>
              <p:spPr>
                <a:xfrm>
                  <a:off x="8515906" y="8769173"/>
                  <a:ext cx="57518" cy="184246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  <p:sp>
              <p:nvSpPr>
                <p:cNvPr id="618" name="椭圆 617">
                  <a:extLst>
                    <a:ext uri="{FF2B5EF4-FFF2-40B4-BE49-F238E27FC236}">
                      <a16:creationId xmlns:a16="http://schemas.microsoft.com/office/drawing/2014/main" id="{CB0187CA-BDEE-4077-977E-138A6923CC58}"/>
                    </a:ext>
                  </a:extLst>
                </p:cNvPr>
                <p:cNvSpPr/>
                <p:nvPr/>
              </p:nvSpPr>
              <p:spPr>
                <a:xfrm>
                  <a:off x="7901474" y="8825521"/>
                  <a:ext cx="57518" cy="184246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  <p:sp>
              <p:nvSpPr>
                <p:cNvPr id="619" name="椭圆 618">
                  <a:extLst>
                    <a:ext uri="{FF2B5EF4-FFF2-40B4-BE49-F238E27FC236}">
                      <a16:creationId xmlns:a16="http://schemas.microsoft.com/office/drawing/2014/main" id="{A57AA4D8-4093-476E-8286-98203DFBBFE6}"/>
                    </a:ext>
                  </a:extLst>
                </p:cNvPr>
                <p:cNvSpPr/>
                <p:nvPr/>
              </p:nvSpPr>
              <p:spPr>
                <a:xfrm>
                  <a:off x="8900572" y="8884834"/>
                  <a:ext cx="57518" cy="184246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</p:grpSp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id="{E2B64081-5DA7-4BEC-8E86-4FA8D9CEFEFD}"/>
                  </a:ext>
                </a:extLst>
              </p:cNvPr>
              <p:cNvGrpSpPr/>
              <p:nvPr/>
            </p:nvGrpSpPr>
            <p:grpSpPr>
              <a:xfrm>
                <a:off x="6396351" y="8170467"/>
                <a:ext cx="212997" cy="1110510"/>
                <a:chOff x="6396351" y="8170467"/>
                <a:chExt cx="212997" cy="1110510"/>
              </a:xfrm>
            </p:grpSpPr>
            <p:sp>
              <p:nvSpPr>
                <p:cNvPr id="610" name="文本框 14">
                  <a:extLst>
                    <a:ext uri="{FF2B5EF4-FFF2-40B4-BE49-F238E27FC236}">
                      <a16:creationId xmlns:a16="http://schemas.microsoft.com/office/drawing/2014/main" id="{49FAF8D2-24E0-471E-B8CF-F3C50FD9D4BF}"/>
                    </a:ext>
                  </a:extLst>
                </p:cNvPr>
                <p:cNvSpPr txBox="1"/>
                <p:nvPr/>
              </p:nvSpPr>
              <p:spPr>
                <a:xfrm rot="16200000">
                  <a:off x="6126716" y="8488212"/>
                  <a:ext cx="752268" cy="212997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/>
                <a:p>
                  <a:pPr indent="132080" algn="just">
                    <a:lnSpc>
                      <a:spcPts val="640"/>
                    </a:lnSpc>
                  </a:pPr>
                  <a:r>
                    <a:rPr lang="en-US" sz="52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Peak11</a:t>
                  </a:r>
                  <a:endParaRPr lang="zh-CN" altLang="en-US" sz="96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611" name="组合 610">
                  <a:extLst>
                    <a:ext uri="{FF2B5EF4-FFF2-40B4-BE49-F238E27FC236}">
                      <a16:creationId xmlns:a16="http://schemas.microsoft.com/office/drawing/2014/main" id="{5A957917-7F1C-4008-8ED8-56480AA3A150}"/>
                    </a:ext>
                  </a:extLst>
                </p:cNvPr>
                <p:cNvGrpSpPr/>
                <p:nvPr/>
              </p:nvGrpSpPr>
              <p:grpSpPr>
                <a:xfrm>
                  <a:off x="6525332" y="8170467"/>
                  <a:ext cx="11" cy="1110510"/>
                  <a:chOff x="223884" y="1"/>
                  <a:chExt cx="8" cy="686767"/>
                </a:xfrm>
              </p:grpSpPr>
              <p:cxnSp>
                <p:nvCxnSpPr>
                  <p:cNvPr id="612" name="直接连接符 611">
                    <a:extLst>
                      <a:ext uri="{FF2B5EF4-FFF2-40B4-BE49-F238E27FC236}">
                        <a16:creationId xmlns:a16="http://schemas.microsoft.com/office/drawing/2014/main" id="{21330BF7-0FCB-4305-A03D-1E0E2E0A3DBB}"/>
                      </a:ext>
                    </a:extLst>
                  </p:cNvPr>
                  <p:cNvCxnSpPr/>
                  <p:nvPr/>
                </p:nvCxnSpPr>
                <p:spPr>
                  <a:xfrm>
                    <a:off x="223892" y="392763"/>
                    <a:ext cx="0" cy="29400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614" name="直接连接符 613">
                    <a:extLst>
                      <a:ext uri="{FF2B5EF4-FFF2-40B4-BE49-F238E27FC236}">
                        <a16:creationId xmlns:a16="http://schemas.microsoft.com/office/drawing/2014/main" id="{3011496B-7527-41BE-B184-3401920F2E91}"/>
                      </a:ext>
                    </a:extLst>
                  </p:cNvPr>
                  <p:cNvCxnSpPr/>
                  <p:nvPr/>
                </p:nvCxnSpPr>
                <p:spPr>
                  <a:xfrm>
                    <a:off x="223884" y="1"/>
                    <a:ext cx="0" cy="294056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B416C099-4603-4E0D-B60E-3A8C691DD906}"/>
                  </a:ext>
                </a:extLst>
              </p:cNvPr>
              <p:cNvGrpSpPr/>
              <p:nvPr/>
            </p:nvGrpSpPr>
            <p:grpSpPr>
              <a:xfrm>
                <a:off x="6554755" y="9458558"/>
                <a:ext cx="3264229" cy="1172683"/>
                <a:chOff x="6554755" y="9458558"/>
                <a:chExt cx="3264229" cy="1172683"/>
              </a:xfrm>
            </p:grpSpPr>
            <p:grpSp>
              <p:nvGrpSpPr>
                <p:cNvPr id="642" name="组合 641">
                  <a:extLst>
                    <a:ext uri="{FF2B5EF4-FFF2-40B4-BE49-F238E27FC236}">
                      <a16:creationId xmlns:a16="http://schemas.microsoft.com/office/drawing/2014/main" id="{D75D1EED-6A1F-427A-A466-88395DA692D5}"/>
                    </a:ext>
                  </a:extLst>
                </p:cNvPr>
                <p:cNvGrpSpPr/>
                <p:nvPr/>
              </p:nvGrpSpPr>
              <p:grpSpPr>
                <a:xfrm>
                  <a:off x="6554755" y="9458558"/>
                  <a:ext cx="3264229" cy="1172683"/>
                  <a:chOff x="0" y="0"/>
                  <a:chExt cx="3273137" cy="1614479"/>
                </a:xfrm>
              </p:grpSpPr>
              <p:pic>
                <p:nvPicPr>
                  <p:cNvPr id="645" name="图片 644">
                    <a:extLst>
                      <a:ext uri="{FF2B5EF4-FFF2-40B4-BE49-F238E27FC236}">
                        <a16:creationId xmlns:a16="http://schemas.microsoft.com/office/drawing/2014/main" id="{D01E0B51-05F0-4A0F-B0F2-F98C6009674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845" r="20603" b="26419"/>
                  <a:stretch/>
                </p:blipFill>
                <p:spPr bwMode="auto">
                  <a:xfrm>
                    <a:off x="13854" y="0"/>
                    <a:ext cx="3189257" cy="775201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646" name="图片 645">
                    <a:extLst>
                      <a:ext uri="{FF2B5EF4-FFF2-40B4-BE49-F238E27FC236}">
                        <a16:creationId xmlns:a16="http://schemas.microsoft.com/office/drawing/2014/main" id="{F4DFD6C4-7905-4179-A9F8-B68291879CD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1121" r="19481" b="17451"/>
                  <a:stretch/>
                </p:blipFill>
                <p:spPr bwMode="auto">
                  <a:xfrm>
                    <a:off x="0" y="775608"/>
                    <a:ext cx="3273137" cy="838871"/>
                  </a:xfrm>
                  <a:prstGeom prst="rect">
                    <a:avLst/>
                  </a:prstGeom>
                  <a:noFill/>
                </p:spPr>
              </p:pic>
            </p:grpSp>
            <p:sp>
              <p:nvSpPr>
                <p:cNvPr id="643" name="椭圆 642">
                  <a:extLst>
                    <a:ext uri="{FF2B5EF4-FFF2-40B4-BE49-F238E27FC236}">
                      <a16:creationId xmlns:a16="http://schemas.microsoft.com/office/drawing/2014/main" id="{8DE3558C-12C1-4457-921D-CAC2B99C674F}"/>
                    </a:ext>
                  </a:extLst>
                </p:cNvPr>
                <p:cNvSpPr/>
                <p:nvPr/>
              </p:nvSpPr>
              <p:spPr>
                <a:xfrm>
                  <a:off x="7488315" y="10332650"/>
                  <a:ext cx="57996" cy="187757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  <p:sp>
              <p:nvSpPr>
                <p:cNvPr id="644" name="椭圆 643">
                  <a:extLst>
                    <a:ext uri="{FF2B5EF4-FFF2-40B4-BE49-F238E27FC236}">
                      <a16:creationId xmlns:a16="http://schemas.microsoft.com/office/drawing/2014/main" id="{58AB62BE-26BF-4573-9165-5E36A444B512}"/>
                    </a:ext>
                  </a:extLst>
                </p:cNvPr>
                <p:cNvSpPr/>
                <p:nvPr/>
              </p:nvSpPr>
              <p:spPr>
                <a:xfrm>
                  <a:off x="7772686" y="10329326"/>
                  <a:ext cx="57996" cy="187757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</p:grpSp>
          <p:grpSp>
            <p:nvGrpSpPr>
              <p:cNvPr id="14" name="组合 13">
                <a:extLst>
                  <a:ext uri="{FF2B5EF4-FFF2-40B4-BE49-F238E27FC236}">
                    <a16:creationId xmlns:a16="http://schemas.microsoft.com/office/drawing/2014/main" id="{FBB8F575-6F3D-401C-955B-DBDDED656628}"/>
                  </a:ext>
                </a:extLst>
              </p:cNvPr>
              <p:cNvGrpSpPr/>
              <p:nvPr/>
            </p:nvGrpSpPr>
            <p:grpSpPr>
              <a:xfrm>
                <a:off x="9939747" y="9461839"/>
                <a:ext cx="721598" cy="964458"/>
                <a:chOff x="9939747" y="9461839"/>
                <a:chExt cx="721598" cy="964458"/>
              </a:xfrm>
            </p:grpSpPr>
            <p:grpSp>
              <p:nvGrpSpPr>
                <p:cNvPr id="636" name="组合 635">
                  <a:extLst>
                    <a:ext uri="{FF2B5EF4-FFF2-40B4-BE49-F238E27FC236}">
                      <a16:creationId xmlns:a16="http://schemas.microsoft.com/office/drawing/2014/main" id="{20142DF8-BD10-4861-AD96-5FDD92A6670C}"/>
                    </a:ext>
                  </a:extLst>
                </p:cNvPr>
                <p:cNvGrpSpPr/>
                <p:nvPr/>
              </p:nvGrpSpPr>
              <p:grpSpPr>
                <a:xfrm>
                  <a:off x="9980514" y="9461839"/>
                  <a:ext cx="680831" cy="964458"/>
                  <a:chOff x="0" y="0"/>
                  <a:chExt cx="467360" cy="574040"/>
                </a:xfrm>
              </p:grpSpPr>
              <p:pic>
                <p:nvPicPr>
                  <p:cNvPr id="638" name="图片 637">
                    <a:extLst>
                      <a:ext uri="{FF2B5EF4-FFF2-40B4-BE49-F238E27FC236}">
                        <a16:creationId xmlns:a16="http://schemas.microsoft.com/office/drawing/2014/main" id="{669BF69E-1364-4B13-B6B6-0FA1F66E1F7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0" y="0"/>
                    <a:ext cx="467360" cy="574040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639" name="组合 638">
                    <a:extLst>
                      <a:ext uri="{FF2B5EF4-FFF2-40B4-BE49-F238E27FC236}">
                        <a16:creationId xmlns:a16="http://schemas.microsoft.com/office/drawing/2014/main" id="{45ADAA84-B020-40E6-9319-5EB8878489ED}"/>
                      </a:ext>
                    </a:extLst>
                  </p:cNvPr>
                  <p:cNvGrpSpPr/>
                  <p:nvPr/>
                </p:nvGrpSpPr>
                <p:grpSpPr>
                  <a:xfrm rot="2185751">
                    <a:off x="79537" y="185436"/>
                    <a:ext cx="54333" cy="141638"/>
                    <a:chOff x="-20471" y="0"/>
                    <a:chExt cx="62979" cy="202982"/>
                  </a:xfrm>
                </p:grpSpPr>
                <p:cxnSp>
                  <p:nvCxnSpPr>
                    <p:cNvPr id="640" name="直接箭头连接符 639">
                      <a:extLst>
                        <a:ext uri="{FF2B5EF4-FFF2-40B4-BE49-F238E27FC236}">
                          <a16:creationId xmlns:a16="http://schemas.microsoft.com/office/drawing/2014/main" id="{FD03AD94-8E9B-4665-8FA7-42479602C670}"/>
                        </a:ext>
                      </a:extLst>
                    </p:cNvPr>
                    <p:cNvCxnSpPr/>
                    <p:nvPr/>
                  </p:nvCxnSpPr>
                  <p:spPr>
                    <a:xfrm rot="18777117" flipH="1">
                      <a:off x="-24606" y="66524"/>
                      <a:ext cx="133637" cy="590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ysDash"/>
                      <a:miter lim="800000"/>
                      <a:tailEnd type="none" w="sm" len="sm"/>
                    </a:ln>
                    <a:effectLst/>
                  </p:spPr>
                </p:cxnSp>
                <p:cxnSp>
                  <p:nvCxnSpPr>
                    <p:cNvPr id="641" name="直接箭头连接符 640">
                      <a:extLst>
                        <a:ext uri="{FF2B5EF4-FFF2-40B4-BE49-F238E27FC236}">
                          <a16:creationId xmlns:a16="http://schemas.microsoft.com/office/drawing/2014/main" id="{9CBEC892-6F9D-4320-8067-0480119D650D}"/>
                        </a:ext>
                      </a:extLst>
                    </p:cNvPr>
                    <p:cNvCxnSpPr/>
                    <p:nvPr/>
                  </p:nvCxnSpPr>
                  <p:spPr>
                    <a:xfrm rot="19414249" flipH="1">
                      <a:off x="-20471" y="118661"/>
                      <a:ext cx="45531" cy="84321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ysDash"/>
                      <a:miter lim="800000"/>
                      <a:tailEnd type="triangle" w="sm" len="sm"/>
                    </a:ln>
                    <a:effectLst/>
                  </p:spPr>
                </p:cxnSp>
              </p:grpSp>
            </p:grpSp>
            <p:sp>
              <p:nvSpPr>
                <p:cNvPr id="637" name="文本框 15">
                  <a:extLst>
                    <a:ext uri="{FF2B5EF4-FFF2-40B4-BE49-F238E27FC236}">
                      <a16:creationId xmlns:a16="http://schemas.microsoft.com/office/drawing/2014/main" id="{C82B4EF7-2F55-4767-8F33-F787E3986460}"/>
                    </a:ext>
                  </a:extLst>
                </p:cNvPr>
                <p:cNvSpPr txBox="1"/>
                <p:nvPr/>
              </p:nvSpPr>
              <p:spPr>
                <a:xfrm flipH="1">
                  <a:off x="9939747" y="9966041"/>
                  <a:ext cx="186043" cy="98855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>
                  <a:outerShdw blurRad="50800" dist="50800" dir="5400000" algn="ctr" rotWithShape="0">
                    <a:sysClr val="window" lastClr="FFFFFF"/>
                  </a:outerShdw>
                </a:effectLst>
              </p:spPr>
              <p:txBody>
                <a:bodyPr wrap="square" lIns="0" tIns="0" rIns="0" bIns="0" rtlCol="0" anchor="t">
                  <a:noAutofit/>
                </a:bodyPr>
                <a:lstStyle/>
                <a:p>
                  <a:pPr algn="just">
                    <a:lnSpc>
                      <a:spcPts val="240"/>
                    </a:lnSpc>
                  </a:pPr>
                  <a:r>
                    <a:rPr lang="en-US" sz="52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301</a:t>
                  </a:r>
                  <a:endParaRPr lang="zh-CN" altLang="en-US" sz="52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CB02A7BE-FE1A-42B7-8C62-5D4EEF868EF2}"/>
                  </a:ext>
                </a:extLst>
              </p:cNvPr>
              <p:cNvGrpSpPr/>
              <p:nvPr/>
            </p:nvGrpSpPr>
            <p:grpSpPr>
              <a:xfrm>
                <a:off x="6407458" y="9421746"/>
                <a:ext cx="202755" cy="1047075"/>
                <a:chOff x="6407458" y="9421746"/>
                <a:chExt cx="202755" cy="1047075"/>
              </a:xfrm>
            </p:grpSpPr>
            <p:sp>
              <p:nvSpPr>
                <p:cNvPr id="630" name="文本框 14">
                  <a:extLst>
                    <a:ext uri="{FF2B5EF4-FFF2-40B4-BE49-F238E27FC236}">
                      <a16:creationId xmlns:a16="http://schemas.microsoft.com/office/drawing/2014/main" id="{3F5378E0-6FF5-4C4F-B973-EB4A09C8026A}"/>
                    </a:ext>
                  </a:extLst>
                </p:cNvPr>
                <p:cNvSpPr txBox="1"/>
                <p:nvPr/>
              </p:nvSpPr>
              <p:spPr>
                <a:xfrm rot="16200000">
                  <a:off x="6124330" y="9807110"/>
                  <a:ext cx="769012" cy="202755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/>
                <a:p>
                  <a:pPr indent="132080" algn="just">
                    <a:lnSpc>
                      <a:spcPts val="640"/>
                    </a:lnSpc>
                  </a:pPr>
                  <a:r>
                    <a:rPr lang="en-US" sz="52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Peak12</a:t>
                  </a:r>
                  <a:endParaRPr lang="zh-CN" altLang="en-US" sz="96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631" name="组合 630">
                  <a:extLst>
                    <a:ext uri="{FF2B5EF4-FFF2-40B4-BE49-F238E27FC236}">
                      <a16:creationId xmlns:a16="http://schemas.microsoft.com/office/drawing/2014/main" id="{1E991938-66F3-455E-9F76-3A8AE9B60C9B}"/>
                    </a:ext>
                  </a:extLst>
                </p:cNvPr>
                <p:cNvGrpSpPr/>
                <p:nvPr/>
              </p:nvGrpSpPr>
              <p:grpSpPr>
                <a:xfrm>
                  <a:off x="6545050" y="9421746"/>
                  <a:ext cx="11" cy="1047075"/>
                  <a:chOff x="223884" y="0"/>
                  <a:chExt cx="8" cy="686768"/>
                </a:xfrm>
              </p:grpSpPr>
              <p:cxnSp>
                <p:nvCxnSpPr>
                  <p:cNvPr id="632" name="直接连接符 631">
                    <a:extLst>
                      <a:ext uri="{FF2B5EF4-FFF2-40B4-BE49-F238E27FC236}">
                        <a16:creationId xmlns:a16="http://schemas.microsoft.com/office/drawing/2014/main" id="{D721CA21-097F-4E5D-9003-EA4B3C55AFFE}"/>
                      </a:ext>
                    </a:extLst>
                  </p:cNvPr>
                  <p:cNvCxnSpPr/>
                  <p:nvPr/>
                </p:nvCxnSpPr>
                <p:spPr>
                  <a:xfrm>
                    <a:off x="223892" y="392763"/>
                    <a:ext cx="0" cy="29400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634" name="直接连接符 633">
                    <a:extLst>
                      <a:ext uri="{FF2B5EF4-FFF2-40B4-BE49-F238E27FC236}">
                        <a16:creationId xmlns:a16="http://schemas.microsoft.com/office/drawing/2014/main" id="{5A13C37B-552C-4887-9AB4-64BEC4F06571}"/>
                      </a:ext>
                    </a:extLst>
                  </p:cNvPr>
                  <p:cNvCxnSpPr/>
                  <p:nvPr/>
                </p:nvCxnSpPr>
                <p:spPr>
                  <a:xfrm>
                    <a:off x="223884" y="0"/>
                    <a:ext cx="0" cy="294056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  <p:grpSp>
            <p:nvGrpSpPr>
              <p:cNvPr id="10" name="组合 9">
                <a:extLst>
                  <a:ext uri="{FF2B5EF4-FFF2-40B4-BE49-F238E27FC236}">
                    <a16:creationId xmlns:a16="http://schemas.microsoft.com/office/drawing/2014/main" id="{ACDC2DE3-E426-44E8-9E72-51CBCBB45301}"/>
                  </a:ext>
                </a:extLst>
              </p:cNvPr>
              <p:cNvGrpSpPr/>
              <p:nvPr/>
            </p:nvGrpSpPr>
            <p:grpSpPr>
              <a:xfrm>
                <a:off x="6531288" y="10638275"/>
                <a:ext cx="3264229" cy="1167743"/>
                <a:chOff x="6531288" y="10638275"/>
                <a:chExt cx="3264229" cy="1167743"/>
              </a:xfrm>
            </p:grpSpPr>
            <p:grpSp>
              <p:nvGrpSpPr>
                <p:cNvPr id="662" name="组合 661">
                  <a:extLst>
                    <a:ext uri="{FF2B5EF4-FFF2-40B4-BE49-F238E27FC236}">
                      <a16:creationId xmlns:a16="http://schemas.microsoft.com/office/drawing/2014/main" id="{85CF8ACE-E801-41B8-8DF5-37DB75AEB50E}"/>
                    </a:ext>
                  </a:extLst>
                </p:cNvPr>
                <p:cNvGrpSpPr/>
                <p:nvPr/>
              </p:nvGrpSpPr>
              <p:grpSpPr>
                <a:xfrm>
                  <a:off x="6531288" y="10638275"/>
                  <a:ext cx="3264229" cy="1167743"/>
                  <a:chOff x="0" y="0"/>
                  <a:chExt cx="6818209" cy="2913410"/>
                </a:xfrm>
              </p:grpSpPr>
              <p:pic>
                <p:nvPicPr>
                  <p:cNvPr id="665" name="图片 664">
                    <a:extLst>
                      <a:ext uri="{FF2B5EF4-FFF2-40B4-BE49-F238E27FC236}">
                        <a16:creationId xmlns:a16="http://schemas.microsoft.com/office/drawing/2014/main" id="{26B84C30-296B-409F-A61F-90F119F9641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6499" r="19925" b="29701"/>
                  <a:stretch/>
                </p:blipFill>
                <p:spPr bwMode="auto">
                  <a:xfrm>
                    <a:off x="0" y="0"/>
                    <a:ext cx="6818209" cy="13466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666" name="图片 665">
                    <a:extLst>
                      <a:ext uri="{FF2B5EF4-FFF2-40B4-BE49-F238E27FC236}">
                        <a16:creationId xmlns:a16="http://schemas.microsoft.com/office/drawing/2014/main" id="{E82A690A-2EF2-487E-9B60-76D6323553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58" t="12193" r="20174" b="19066"/>
                  <a:stretch/>
                </p:blipFill>
                <p:spPr bwMode="auto">
                  <a:xfrm>
                    <a:off x="42177" y="1346476"/>
                    <a:ext cx="6750359" cy="1566934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663" name="椭圆 662">
                  <a:extLst>
                    <a:ext uri="{FF2B5EF4-FFF2-40B4-BE49-F238E27FC236}">
                      <a16:creationId xmlns:a16="http://schemas.microsoft.com/office/drawing/2014/main" id="{8BA2CA23-4081-4C3F-9A27-79A9CA550387}"/>
                    </a:ext>
                  </a:extLst>
                </p:cNvPr>
                <p:cNvSpPr/>
                <p:nvPr/>
              </p:nvSpPr>
              <p:spPr>
                <a:xfrm>
                  <a:off x="7278641" y="11580834"/>
                  <a:ext cx="59376" cy="164019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  <p:sp>
              <p:nvSpPr>
                <p:cNvPr id="664" name="椭圆 663">
                  <a:extLst>
                    <a:ext uri="{FF2B5EF4-FFF2-40B4-BE49-F238E27FC236}">
                      <a16:creationId xmlns:a16="http://schemas.microsoft.com/office/drawing/2014/main" id="{62FC4805-8DF9-4062-BEFB-CAFC1BFE3F90}"/>
                    </a:ext>
                  </a:extLst>
                </p:cNvPr>
                <p:cNvSpPr/>
                <p:nvPr/>
              </p:nvSpPr>
              <p:spPr>
                <a:xfrm>
                  <a:off x="7534124" y="11584922"/>
                  <a:ext cx="59376" cy="164021"/>
                </a:xfrm>
                <a:prstGeom prst="ellipse">
                  <a:avLst/>
                </a:prstGeom>
                <a:noFill/>
                <a:ln w="6350" cap="flat" cmpd="sng" algn="ctr">
                  <a:solidFill>
                    <a:srgbClr val="4472C4">
                      <a:shade val="50000"/>
                    </a:srgbClr>
                  </a:solidFill>
                  <a:prstDash val="dash"/>
                  <a:miter lim="800000"/>
                </a:ln>
                <a:effectLst/>
              </p:spPr>
              <p:txBody>
                <a:bodyPr rot="0" spcFirstLastPara="0" vert="horz" wrap="square" lIns="73150" tIns="36575" rIns="73150" bIns="3657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 sz="1440"/>
                </a:p>
              </p:txBody>
            </p:sp>
          </p:grpSp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id="{9ABE5063-D0F3-4508-B6DE-C04AB1EB7312}"/>
                  </a:ext>
                </a:extLst>
              </p:cNvPr>
              <p:cNvGrpSpPr/>
              <p:nvPr/>
            </p:nvGrpSpPr>
            <p:grpSpPr>
              <a:xfrm>
                <a:off x="9789341" y="10662920"/>
                <a:ext cx="1074484" cy="1128248"/>
                <a:chOff x="9789341" y="10662920"/>
                <a:chExt cx="1074484" cy="1128248"/>
              </a:xfrm>
            </p:grpSpPr>
            <p:grpSp>
              <p:nvGrpSpPr>
                <p:cNvPr id="656" name="组合 655">
                  <a:extLst>
                    <a:ext uri="{FF2B5EF4-FFF2-40B4-BE49-F238E27FC236}">
                      <a16:creationId xmlns:a16="http://schemas.microsoft.com/office/drawing/2014/main" id="{9A0571D9-D840-4AF8-9A28-FE70E317FDC4}"/>
                    </a:ext>
                  </a:extLst>
                </p:cNvPr>
                <p:cNvGrpSpPr/>
                <p:nvPr/>
              </p:nvGrpSpPr>
              <p:grpSpPr>
                <a:xfrm>
                  <a:off x="9939746" y="10662920"/>
                  <a:ext cx="924079" cy="1128248"/>
                  <a:chOff x="0" y="0"/>
                  <a:chExt cx="542925" cy="643890"/>
                </a:xfrm>
              </p:grpSpPr>
              <p:pic>
                <p:nvPicPr>
                  <p:cNvPr id="658" name="图片 657">
                    <a:extLst>
                      <a:ext uri="{FF2B5EF4-FFF2-40B4-BE49-F238E27FC236}">
                        <a16:creationId xmlns:a16="http://schemas.microsoft.com/office/drawing/2014/main" id="{7D827D8A-930B-4433-8CC3-32BDD15F084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8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0" y="0"/>
                    <a:ext cx="542925" cy="643890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659" name="组合 658">
                    <a:extLst>
                      <a:ext uri="{FF2B5EF4-FFF2-40B4-BE49-F238E27FC236}">
                        <a16:creationId xmlns:a16="http://schemas.microsoft.com/office/drawing/2014/main" id="{84528D38-0290-4762-BD74-26B12AC955D0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111109" y="163946"/>
                    <a:ext cx="72804" cy="193723"/>
                    <a:chOff x="0" y="0"/>
                    <a:chExt cx="72804" cy="193723"/>
                  </a:xfrm>
                </p:grpSpPr>
                <p:cxnSp>
                  <p:nvCxnSpPr>
                    <p:cNvPr id="660" name="直接箭头连接符 659">
                      <a:extLst>
                        <a:ext uri="{FF2B5EF4-FFF2-40B4-BE49-F238E27FC236}">
                          <a16:creationId xmlns:a16="http://schemas.microsoft.com/office/drawing/2014/main" id="{96AE0EDF-178B-4D59-B48B-65D738221C3C}"/>
                        </a:ext>
                      </a:extLst>
                    </p:cNvPr>
                    <p:cNvCxnSpPr/>
                    <p:nvPr/>
                  </p:nvCxnSpPr>
                  <p:spPr>
                    <a:xfrm rot="5400000">
                      <a:off x="-71397" y="72528"/>
                      <a:ext cx="146032" cy="975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ysDash"/>
                      <a:miter lim="800000"/>
                      <a:headEnd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661" name="直接箭头连接符 660">
                      <a:extLst>
                        <a:ext uri="{FF2B5EF4-FFF2-40B4-BE49-F238E27FC236}">
                          <a16:creationId xmlns:a16="http://schemas.microsoft.com/office/drawing/2014/main" id="{FC13F40E-8F84-403B-8A06-8D02B7A58F84}"/>
                        </a:ext>
                      </a:extLst>
                    </p:cNvPr>
                    <p:cNvCxnSpPr/>
                    <p:nvPr/>
                  </p:nvCxnSpPr>
                  <p:spPr>
                    <a:xfrm rot="5400000" flipV="1">
                      <a:off x="10555" y="131474"/>
                      <a:ext cx="51694" cy="72804"/>
                    </a:xfrm>
                    <a:prstGeom prst="straightConnector1">
                      <a:avLst/>
                    </a:prstGeom>
                    <a:noFill/>
                    <a:ln w="3175" cap="flat" cmpd="sng" algn="ctr">
                      <a:solidFill>
                        <a:sysClr val="windowText" lastClr="000000"/>
                      </a:solidFill>
                      <a:prstDash val="sysDash"/>
                      <a:miter lim="800000"/>
                      <a:headEnd w="sm" len="sm"/>
                      <a:tailEnd type="triangle" w="sm" len="sm"/>
                    </a:ln>
                    <a:effectLst/>
                  </p:spPr>
                </p:cxnSp>
              </p:grpSp>
            </p:grpSp>
            <p:sp>
              <p:nvSpPr>
                <p:cNvPr id="657" name="文本框 15">
                  <a:extLst>
                    <a:ext uri="{FF2B5EF4-FFF2-40B4-BE49-F238E27FC236}">
                      <a16:creationId xmlns:a16="http://schemas.microsoft.com/office/drawing/2014/main" id="{A92A9C4E-EFF9-4B5E-A7D4-027D9C4639D2}"/>
                    </a:ext>
                  </a:extLst>
                </p:cNvPr>
                <p:cNvSpPr txBox="1"/>
                <p:nvPr/>
              </p:nvSpPr>
              <p:spPr>
                <a:xfrm flipH="1">
                  <a:off x="9789341" y="11239676"/>
                  <a:ext cx="304130" cy="282243"/>
                </a:xfrm>
                <a:prstGeom prst="rect">
                  <a:avLst/>
                </a:prstGeom>
                <a:noFill/>
                <a:ln w="9525" cmpd="sng">
                  <a:solidFill>
                    <a:sysClr val="window" lastClr="FFFFFF"/>
                  </a:solidFill>
                </a:ln>
                <a:effectLst>
                  <a:outerShdw blurRad="50800" dist="50800" dir="5400000" algn="ctr" rotWithShape="0">
                    <a:sysClr val="window" lastClr="FFFFFF"/>
                  </a:outerShdw>
                </a:effectLst>
              </p:spPr>
              <p:txBody>
                <a:bodyPr wrap="square" lIns="0" tIns="0" rIns="0" bIns="0" rtlCol="0" anchor="t">
                  <a:noAutofit/>
                </a:bodyPr>
                <a:lstStyle/>
                <a:p>
                  <a:pPr indent="-21590" algn="just">
                    <a:lnSpc>
                      <a:spcPts val="240"/>
                    </a:lnSpc>
                  </a:pPr>
                  <a:r>
                    <a:rPr lang="en-US" sz="64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300</a:t>
                  </a:r>
                  <a:endParaRPr lang="zh-CN" altLang="en-US" sz="64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8" name="组合 7">
                <a:extLst>
                  <a:ext uri="{FF2B5EF4-FFF2-40B4-BE49-F238E27FC236}">
                    <a16:creationId xmlns:a16="http://schemas.microsoft.com/office/drawing/2014/main" id="{49645AD4-59D1-4A4B-9FBB-9CF81ED2810E}"/>
                  </a:ext>
                </a:extLst>
              </p:cNvPr>
              <p:cNvGrpSpPr/>
              <p:nvPr/>
            </p:nvGrpSpPr>
            <p:grpSpPr>
              <a:xfrm>
                <a:off x="6388064" y="10728526"/>
                <a:ext cx="160313" cy="919172"/>
                <a:chOff x="6388064" y="10728526"/>
                <a:chExt cx="160313" cy="919172"/>
              </a:xfrm>
            </p:grpSpPr>
            <p:sp>
              <p:nvSpPr>
                <p:cNvPr id="650" name="文本框 14">
                  <a:extLst>
                    <a:ext uri="{FF2B5EF4-FFF2-40B4-BE49-F238E27FC236}">
                      <a16:creationId xmlns:a16="http://schemas.microsoft.com/office/drawing/2014/main" id="{77C87082-7D8D-4E6C-8487-C2E88B3E86E6}"/>
                    </a:ext>
                  </a:extLst>
                </p:cNvPr>
                <p:cNvSpPr txBox="1"/>
                <p:nvPr/>
              </p:nvSpPr>
              <p:spPr>
                <a:xfrm rot="16200000">
                  <a:off x="6098152" y="11061914"/>
                  <a:ext cx="723047" cy="143224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/>
                <a:p>
                  <a:pPr indent="132080" algn="just">
                    <a:lnSpc>
                      <a:spcPts val="640"/>
                    </a:lnSpc>
                  </a:pPr>
                  <a:r>
                    <a:rPr lang="en-US" sz="520" kern="1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Peak 13</a:t>
                  </a:r>
                  <a:endParaRPr lang="zh-CN" altLang="en-US" sz="960" kern="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651" name="组合 650">
                  <a:extLst>
                    <a:ext uri="{FF2B5EF4-FFF2-40B4-BE49-F238E27FC236}">
                      <a16:creationId xmlns:a16="http://schemas.microsoft.com/office/drawing/2014/main" id="{676E5E8B-4639-4700-A30D-5AA5EF13CB29}"/>
                    </a:ext>
                  </a:extLst>
                </p:cNvPr>
                <p:cNvGrpSpPr/>
                <p:nvPr/>
              </p:nvGrpSpPr>
              <p:grpSpPr>
                <a:xfrm>
                  <a:off x="6548369" y="10728526"/>
                  <a:ext cx="8" cy="919172"/>
                  <a:chOff x="223884" y="0"/>
                  <a:chExt cx="8" cy="686768"/>
                </a:xfrm>
              </p:grpSpPr>
              <p:cxnSp>
                <p:nvCxnSpPr>
                  <p:cNvPr id="652" name="直接连接符 651">
                    <a:extLst>
                      <a:ext uri="{FF2B5EF4-FFF2-40B4-BE49-F238E27FC236}">
                        <a16:creationId xmlns:a16="http://schemas.microsoft.com/office/drawing/2014/main" id="{92E74230-1343-4A59-94E7-AADEF9392B8B}"/>
                      </a:ext>
                    </a:extLst>
                  </p:cNvPr>
                  <p:cNvCxnSpPr/>
                  <p:nvPr/>
                </p:nvCxnSpPr>
                <p:spPr>
                  <a:xfrm>
                    <a:off x="223892" y="392763"/>
                    <a:ext cx="0" cy="29400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654" name="直接连接符 653">
                    <a:extLst>
                      <a:ext uri="{FF2B5EF4-FFF2-40B4-BE49-F238E27FC236}">
                        <a16:creationId xmlns:a16="http://schemas.microsoft.com/office/drawing/2014/main" id="{7E2A7203-2EDB-4B6A-8F2D-ED294DA13161}"/>
                      </a:ext>
                    </a:extLst>
                  </p:cNvPr>
                  <p:cNvCxnSpPr/>
                  <p:nvPr/>
                </p:nvCxnSpPr>
                <p:spPr>
                  <a:xfrm>
                    <a:off x="223884" y="0"/>
                    <a:ext cx="0" cy="294056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  <p:grpSp>
            <p:nvGrpSpPr>
              <p:cNvPr id="7" name="组合 6">
                <a:extLst>
                  <a:ext uri="{FF2B5EF4-FFF2-40B4-BE49-F238E27FC236}">
                    <a16:creationId xmlns:a16="http://schemas.microsoft.com/office/drawing/2014/main" id="{01EC698B-8B08-4195-B2D9-8DA3FC82C5AA}"/>
                  </a:ext>
                </a:extLst>
              </p:cNvPr>
              <p:cNvGrpSpPr/>
              <p:nvPr/>
            </p:nvGrpSpPr>
            <p:grpSpPr>
              <a:xfrm>
                <a:off x="6592576" y="11812244"/>
                <a:ext cx="3239620" cy="1104900"/>
                <a:chOff x="6592576" y="11812244"/>
                <a:chExt cx="3239620" cy="1104900"/>
              </a:xfrm>
            </p:grpSpPr>
            <p:pic>
              <p:nvPicPr>
                <p:cNvPr id="681" name="图片 680">
                  <a:extLst>
                    <a:ext uri="{FF2B5EF4-FFF2-40B4-BE49-F238E27FC236}">
                      <a16:creationId xmlns:a16="http://schemas.microsoft.com/office/drawing/2014/main" id="{B1A837B6-93C2-48F5-953D-960E2DFD6C8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132" r="19955" b="27716"/>
                <a:stretch/>
              </p:blipFill>
              <p:spPr bwMode="auto">
                <a:xfrm>
                  <a:off x="6592576" y="11812244"/>
                  <a:ext cx="3234621" cy="49375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82" name="图片 681">
                  <a:extLst>
                    <a:ext uri="{FF2B5EF4-FFF2-40B4-BE49-F238E27FC236}">
                      <a16:creationId xmlns:a16="http://schemas.microsoft.com/office/drawing/2014/main" id="{DB1740DA-433E-4839-888F-1E75698AD77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4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0693" r="20079" b="18734"/>
                <a:stretch/>
              </p:blipFill>
              <p:spPr bwMode="auto">
                <a:xfrm>
                  <a:off x="6602574" y="12347430"/>
                  <a:ext cx="3229622" cy="56971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6" name="组合 5">
                <a:extLst>
                  <a:ext uri="{FF2B5EF4-FFF2-40B4-BE49-F238E27FC236}">
                    <a16:creationId xmlns:a16="http://schemas.microsoft.com/office/drawing/2014/main" id="{92BFBA09-074E-4DA0-9D62-325690BD75D7}"/>
                  </a:ext>
                </a:extLst>
              </p:cNvPr>
              <p:cNvGrpSpPr/>
              <p:nvPr/>
            </p:nvGrpSpPr>
            <p:grpSpPr>
              <a:xfrm>
                <a:off x="9862724" y="11812244"/>
                <a:ext cx="924079" cy="964417"/>
                <a:chOff x="9862724" y="11812244"/>
                <a:chExt cx="924079" cy="964417"/>
              </a:xfrm>
            </p:grpSpPr>
            <p:pic>
              <p:nvPicPr>
                <p:cNvPr id="676" name="图片 675">
                  <a:extLst>
                    <a:ext uri="{FF2B5EF4-FFF2-40B4-BE49-F238E27FC236}">
                      <a16:creationId xmlns:a16="http://schemas.microsoft.com/office/drawing/2014/main" id="{BBE75168-EAB3-45AB-BD3B-155050AEC19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890776" y="11812244"/>
                  <a:ext cx="896027" cy="964417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677" name="组合 676">
                  <a:extLst>
                    <a:ext uri="{FF2B5EF4-FFF2-40B4-BE49-F238E27FC236}">
                      <a16:creationId xmlns:a16="http://schemas.microsoft.com/office/drawing/2014/main" id="{AEE99310-A5A2-43C1-A62F-F0C94C40B3F2}"/>
                    </a:ext>
                  </a:extLst>
                </p:cNvPr>
                <p:cNvGrpSpPr/>
                <p:nvPr/>
              </p:nvGrpSpPr>
              <p:grpSpPr>
                <a:xfrm>
                  <a:off x="9980274" y="12259169"/>
                  <a:ext cx="304308" cy="69046"/>
                  <a:chOff x="0" y="0"/>
                  <a:chExt cx="192583" cy="72781"/>
                </a:xfrm>
              </p:grpSpPr>
              <p:cxnSp>
                <p:nvCxnSpPr>
                  <p:cNvPr id="679" name="直接箭头连接符 678">
                    <a:extLst>
                      <a:ext uri="{FF2B5EF4-FFF2-40B4-BE49-F238E27FC236}">
                        <a16:creationId xmlns:a16="http://schemas.microsoft.com/office/drawing/2014/main" id="{AA2E5BEB-EFC7-484F-91E8-F7F3D12CECA0}"/>
                      </a:ext>
                    </a:extLst>
                  </p:cNvPr>
                  <p:cNvCxnSpPr/>
                  <p:nvPr/>
                </p:nvCxnSpPr>
                <p:spPr>
                  <a:xfrm rot="10800000">
                    <a:off x="46567" y="0"/>
                    <a:ext cx="146016" cy="975"/>
                  </a:xfrm>
                  <a:prstGeom prst="straightConnector1">
                    <a:avLst/>
                  </a:prstGeom>
                  <a:noFill/>
                  <a:ln w="3175" cap="flat" cmpd="sng" algn="ctr">
                    <a:solidFill>
                      <a:sysClr val="windowText" lastClr="000000"/>
                    </a:solidFill>
                    <a:prstDash val="sysDash"/>
                    <a:miter lim="800000"/>
                    <a:headEnd w="sm" len="sm"/>
                    <a:tailEnd type="none" w="sm" len="sm"/>
                  </a:ln>
                  <a:effectLst/>
                </p:spPr>
              </p:cxnSp>
              <p:cxnSp>
                <p:nvCxnSpPr>
                  <p:cNvPr id="680" name="直接箭头连接符 679">
                    <a:extLst>
                      <a:ext uri="{FF2B5EF4-FFF2-40B4-BE49-F238E27FC236}">
                        <a16:creationId xmlns:a16="http://schemas.microsoft.com/office/drawing/2014/main" id="{06861550-478A-47D2-9CFF-2F4781151B0D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0" y="0"/>
                    <a:ext cx="51688" cy="72781"/>
                  </a:xfrm>
                  <a:prstGeom prst="straightConnector1">
                    <a:avLst/>
                  </a:prstGeom>
                  <a:noFill/>
                  <a:ln w="3175" cap="flat" cmpd="sng" algn="ctr">
                    <a:solidFill>
                      <a:sysClr val="windowText" lastClr="000000"/>
                    </a:solidFill>
                    <a:prstDash val="sysDash"/>
                    <a:miter lim="800000"/>
                    <a:headEnd w="sm" len="sm"/>
                    <a:tailEnd type="triangle" w="sm" len="sm"/>
                  </a:ln>
                  <a:effectLst/>
                </p:spPr>
              </p:cxnSp>
            </p:grpSp>
            <p:sp>
              <p:nvSpPr>
                <p:cNvPr id="678" name="文本框 15">
                  <a:extLst>
                    <a:ext uri="{FF2B5EF4-FFF2-40B4-BE49-F238E27FC236}">
                      <a16:creationId xmlns:a16="http://schemas.microsoft.com/office/drawing/2014/main" id="{7423D6C0-485C-4D21-974C-3CA1F96DD937}"/>
                    </a:ext>
                  </a:extLst>
                </p:cNvPr>
                <p:cNvSpPr txBox="1"/>
                <p:nvPr/>
              </p:nvSpPr>
              <p:spPr>
                <a:xfrm flipH="1">
                  <a:off x="9862724" y="12325918"/>
                  <a:ext cx="171354" cy="94713"/>
                </a:xfrm>
                <a:prstGeom prst="rect">
                  <a:avLst/>
                </a:prstGeom>
                <a:noFill/>
                <a:ln w="9525" cmpd="sng">
                  <a:solidFill>
                    <a:sysClr val="window" lastClr="FFFFFF"/>
                  </a:solidFill>
                </a:ln>
                <a:effectLst>
                  <a:outerShdw blurRad="50800" dist="50800" dir="5400000" algn="ctr" rotWithShape="0">
                    <a:sysClr val="window" lastClr="FFFFFF"/>
                  </a:outerShdw>
                </a:effectLst>
              </p:spPr>
              <p:txBody>
                <a:bodyPr wrap="square" lIns="0" tIns="0" rIns="0" bIns="0" rtlCol="0" anchor="t">
                  <a:noAutofit/>
                </a:bodyPr>
                <a:lstStyle/>
                <a:p>
                  <a:pPr indent="-2540" algn="just">
                    <a:lnSpc>
                      <a:spcPts val="240"/>
                    </a:lnSpc>
                  </a:pPr>
                  <a:r>
                    <a:rPr lang="en-US" sz="52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284</a:t>
                  </a:r>
                  <a:endParaRPr lang="zh-CN" altLang="en-US" sz="52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id="{8A9BF19D-0249-42B7-9CB5-6B041AD3316E}"/>
                  </a:ext>
                </a:extLst>
              </p:cNvPr>
              <p:cNvGrpSpPr/>
              <p:nvPr/>
            </p:nvGrpSpPr>
            <p:grpSpPr>
              <a:xfrm>
                <a:off x="6432731" y="11879655"/>
                <a:ext cx="166879" cy="843115"/>
                <a:chOff x="6432731" y="11879655"/>
                <a:chExt cx="166879" cy="843115"/>
              </a:xfrm>
            </p:grpSpPr>
            <p:sp>
              <p:nvSpPr>
                <p:cNvPr id="670" name="文本框 14">
                  <a:extLst>
                    <a:ext uri="{FF2B5EF4-FFF2-40B4-BE49-F238E27FC236}">
                      <a16:creationId xmlns:a16="http://schemas.microsoft.com/office/drawing/2014/main" id="{ABF37D84-D5CE-4405-AA8D-41D4A7AC2014}"/>
                    </a:ext>
                  </a:extLst>
                </p:cNvPr>
                <p:cNvSpPr txBox="1"/>
                <p:nvPr/>
              </p:nvSpPr>
              <p:spPr>
                <a:xfrm rot="16200000">
                  <a:off x="6184562" y="12157215"/>
                  <a:ext cx="663218" cy="166879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/>
                <a:p>
                  <a:pPr indent="132080" algn="just">
                    <a:lnSpc>
                      <a:spcPts val="640"/>
                    </a:lnSpc>
                  </a:pPr>
                  <a:r>
                    <a:rPr lang="en-US" sz="52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Peak 16</a:t>
                  </a:r>
                  <a:endParaRPr lang="zh-CN" altLang="en-US" sz="96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671" name="组合 670">
                  <a:extLst>
                    <a:ext uri="{FF2B5EF4-FFF2-40B4-BE49-F238E27FC236}">
                      <a16:creationId xmlns:a16="http://schemas.microsoft.com/office/drawing/2014/main" id="{DEEA166A-B931-4F04-A95D-704BA94B21B5}"/>
                    </a:ext>
                  </a:extLst>
                </p:cNvPr>
                <p:cNvGrpSpPr/>
                <p:nvPr/>
              </p:nvGrpSpPr>
              <p:grpSpPr>
                <a:xfrm>
                  <a:off x="6551818" y="11879655"/>
                  <a:ext cx="9" cy="843115"/>
                  <a:chOff x="223884" y="0"/>
                  <a:chExt cx="8" cy="686768"/>
                </a:xfrm>
              </p:grpSpPr>
              <p:cxnSp>
                <p:nvCxnSpPr>
                  <p:cNvPr id="672" name="直接连接符 671">
                    <a:extLst>
                      <a:ext uri="{FF2B5EF4-FFF2-40B4-BE49-F238E27FC236}">
                        <a16:creationId xmlns:a16="http://schemas.microsoft.com/office/drawing/2014/main" id="{5D6CFB17-6478-49B0-A196-E80071F097ED}"/>
                      </a:ext>
                    </a:extLst>
                  </p:cNvPr>
                  <p:cNvCxnSpPr/>
                  <p:nvPr/>
                </p:nvCxnSpPr>
                <p:spPr>
                  <a:xfrm>
                    <a:off x="223892" y="392763"/>
                    <a:ext cx="0" cy="29400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674" name="直接连接符 673">
                    <a:extLst>
                      <a:ext uri="{FF2B5EF4-FFF2-40B4-BE49-F238E27FC236}">
                        <a16:creationId xmlns:a16="http://schemas.microsoft.com/office/drawing/2014/main" id="{F08549D3-E483-49D7-8878-D9B707665D71}"/>
                      </a:ext>
                    </a:extLst>
                  </p:cNvPr>
                  <p:cNvCxnSpPr/>
                  <p:nvPr/>
                </p:nvCxnSpPr>
                <p:spPr>
                  <a:xfrm>
                    <a:off x="223884" y="0"/>
                    <a:ext cx="0" cy="294056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  <p:grpSp>
            <p:nvGrpSpPr>
              <p:cNvPr id="4" name="组合 3">
                <a:extLst>
                  <a:ext uri="{FF2B5EF4-FFF2-40B4-BE49-F238E27FC236}">
                    <a16:creationId xmlns:a16="http://schemas.microsoft.com/office/drawing/2014/main" id="{43E92831-8EFD-4BE0-B2D2-BB0A18B5CF84}"/>
                  </a:ext>
                </a:extLst>
              </p:cNvPr>
              <p:cNvGrpSpPr/>
              <p:nvPr/>
            </p:nvGrpSpPr>
            <p:grpSpPr>
              <a:xfrm>
                <a:off x="6618227" y="12909092"/>
                <a:ext cx="3154819" cy="1027380"/>
                <a:chOff x="6618227" y="12909092"/>
                <a:chExt cx="3154819" cy="1027380"/>
              </a:xfrm>
            </p:grpSpPr>
            <p:pic>
              <p:nvPicPr>
                <p:cNvPr id="697" name="图片 696">
                  <a:extLst>
                    <a:ext uri="{FF2B5EF4-FFF2-40B4-BE49-F238E27FC236}">
                      <a16:creationId xmlns:a16="http://schemas.microsoft.com/office/drawing/2014/main" id="{D9F3756F-5EF2-4927-BDFE-7B7DFC5767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182" r="20285" b="28550"/>
                <a:stretch/>
              </p:blipFill>
              <p:spPr bwMode="auto">
                <a:xfrm>
                  <a:off x="6618227" y="12909092"/>
                  <a:ext cx="3154819" cy="4735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698" name="图片 697">
                  <a:extLst>
                    <a:ext uri="{FF2B5EF4-FFF2-40B4-BE49-F238E27FC236}">
                      <a16:creationId xmlns:a16="http://schemas.microsoft.com/office/drawing/2014/main" id="{EF8F3ADE-6F5D-47C4-8D1D-66AE97A31B4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3711" r="20288" b="20097"/>
                <a:stretch/>
              </p:blipFill>
              <p:spPr bwMode="auto">
                <a:xfrm>
                  <a:off x="6630049" y="13378385"/>
                  <a:ext cx="3135937" cy="5580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  <p:grpSp>
            <p:nvGrpSpPr>
              <p:cNvPr id="3" name="组合 2">
                <a:extLst>
                  <a:ext uri="{FF2B5EF4-FFF2-40B4-BE49-F238E27FC236}">
                    <a16:creationId xmlns:a16="http://schemas.microsoft.com/office/drawing/2014/main" id="{73F41D63-89CB-4042-A95F-DA23EBBDA07A}"/>
                  </a:ext>
                </a:extLst>
              </p:cNvPr>
              <p:cNvGrpSpPr/>
              <p:nvPr/>
            </p:nvGrpSpPr>
            <p:grpSpPr>
              <a:xfrm>
                <a:off x="9875231" y="12839354"/>
                <a:ext cx="834148" cy="875338"/>
                <a:chOff x="9875231" y="12839354"/>
                <a:chExt cx="834148" cy="875338"/>
              </a:xfrm>
            </p:grpSpPr>
            <p:pic>
              <p:nvPicPr>
                <p:cNvPr id="692" name="图片 691">
                  <a:extLst>
                    <a:ext uri="{FF2B5EF4-FFF2-40B4-BE49-F238E27FC236}">
                      <a16:creationId xmlns:a16="http://schemas.microsoft.com/office/drawing/2014/main" id="{B7DD085D-AE0F-4A5A-8486-70BE95F417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875231" y="12839354"/>
                  <a:ext cx="834148" cy="875338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grpSp>
              <p:nvGrpSpPr>
                <p:cNvPr id="693" name="组合 692">
                  <a:extLst>
                    <a:ext uri="{FF2B5EF4-FFF2-40B4-BE49-F238E27FC236}">
                      <a16:creationId xmlns:a16="http://schemas.microsoft.com/office/drawing/2014/main" id="{8FFA3B8A-A78B-4A91-BE64-85170B27EE6B}"/>
                    </a:ext>
                  </a:extLst>
                </p:cNvPr>
                <p:cNvGrpSpPr/>
                <p:nvPr/>
              </p:nvGrpSpPr>
              <p:grpSpPr>
                <a:xfrm rot="5400000">
                  <a:off x="10055630" y="13221399"/>
                  <a:ext cx="233500" cy="61065"/>
                  <a:chOff x="0" y="0"/>
                  <a:chExt cx="165154" cy="42349"/>
                </a:xfrm>
              </p:grpSpPr>
              <p:cxnSp>
                <p:nvCxnSpPr>
                  <p:cNvPr id="695" name="直接箭头连接符 694">
                    <a:extLst>
                      <a:ext uri="{FF2B5EF4-FFF2-40B4-BE49-F238E27FC236}">
                        <a16:creationId xmlns:a16="http://schemas.microsoft.com/office/drawing/2014/main" id="{9EE96BD3-DF63-448E-86BB-5EEB040AB38C}"/>
                      </a:ext>
                    </a:extLst>
                  </p:cNvPr>
                  <p:cNvCxnSpPr/>
                  <p:nvPr/>
                </p:nvCxnSpPr>
                <p:spPr>
                  <a:xfrm rot="10800000">
                    <a:off x="39414" y="0"/>
                    <a:ext cx="125740" cy="567"/>
                  </a:xfrm>
                  <a:prstGeom prst="straightConnector1">
                    <a:avLst/>
                  </a:prstGeom>
                  <a:noFill/>
                  <a:ln w="3175" cap="flat" cmpd="sng" algn="ctr">
                    <a:solidFill>
                      <a:sysClr val="windowText" lastClr="000000"/>
                    </a:solidFill>
                    <a:prstDash val="sysDash"/>
                    <a:miter lim="800000"/>
                    <a:headEnd w="sm" len="sm"/>
                    <a:tailEnd type="none" w="sm" len="sm"/>
                  </a:ln>
                  <a:effectLst/>
                </p:spPr>
              </p:cxnSp>
              <p:cxnSp>
                <p:nvCxnSpPr>
                  <p:cNvPr id="696" name="直接箭头连接符 695">
                    <a:extLst>
                      <a:ext uri="{FF2B5EF4-FFF2-40B4-BE49-F238E27FC236}">
                        <a16:creationId xmlns:a16="http://schemas.microsoft.com/office/drawing/2014/main" id="{B5F30B78-AF7D-4192-AE59-2A7396A4135C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0" y="0"/>
                    <a:ext cx="44510" cy="42349"/>
                  </a:xfrm>
                  <a:prstGeom prst="straightConnector1">
                    <a:avLst/>
                  </a:prstGeom>
                  <a:noFill/>
                  <a:ln w="3175" cap="flat" cmpd="sng" algn="ctr">
                    <a:solidFill>
                      <a:sysClr val="windowText" lastClr="000000"/>
                    </a:solidFill>
                    <a:prstDash val="sysDash"/>
                    <a:miter lim="800000"/>
                    <a:headEnd w="sm" len="sm"/>
                    <a:tailEnd type="triangle" w="sm" len="sm"/>
                  </a:ln>
                  <a:effectLst/>
                </p:spPr>
              </p:cxnSp>
            </p:grpSp>
            <p:sp>
              <p:nvSpPr>
                <p:cNvPr id="694" name="文本框 15">
                  <a:extLst>
                    <a:ext uri="{FF2B5EF4-FFF2-40B4-BE49-F238E27FC236}">
                      <a16:creationId xmlns:a16="http://schemas.microsoft.com/office/drawing/2014/main" id="{F6082384-2CE1-45B9-8DF8-B54061A8B818}"/>
                    </a:ext>
                  </a:extLst>
                </p:cNvPr>
                <p:cNvSpPr txBox="1"/>
                <p:nvPr/>
              </p:nvSpPr>
              <p:spPr>
                <a:xfrm flipH="1">
                  <a:off x="10051285" y="13017630"/>
                  <a:ext cx="178992" cy="64639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>
                  <a:outerShdw blurRad="50800" dist="50800" dir="5400000" algn="ctr" rotWithShape="0">
                    <a:sysClr val="window" lastClr="FFFFFF"/>
                  </a:outerShdw>
                </a:effectLst>
              </p:spPr>
              <p:txBody>
                <a:bodyPr wrap="square" lIns="0" tIns="0" rIns="0" bIns="0" rtlCol="0" anchor="t">
                  <a:noAutofit/>
                </a:bodyPr>
                <a:lstStyle/>
                <a:p>
                  <a:pPr algn="just">
                    <a:lnSpc>
                      <a:spcPts val="240"/>
                    </a:lnSpc>
                  </a:pPr>
                  <a:r>
                    <a:rPr lang="en-US" sz="520" kern="1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284</a:t>
                  </a:r>
                  <a:endParaRPr lang="zh-CN" altLang="en-US" sz="52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" name="组合 1">
                <a:extLst>
                  <a:ext uri="{FF2B5EF4-FFF2-40B4-BE49-F238E27FC236}">
                    <a16:creationId xmlns:a16="http://schemas.microsoft.com/office/drawing/2014/main" id="{4AB88A7F-1FA4-4111-AE5D-458AB46CFAA2}"/>
                  </a:ext>
                </a:extLst>
              </p:cNvPr>
              <p:cNvGrpSpPr/>
              <p:nvPr/>
            </p:nvGrpSpPr>
            <p:grpSpPr>
              <a:xfrm>
                <a:off x="6413070" y="12882729"/>
                <a:ext cx="164354" cy="859926"/>
                <a:chOff x="6413070" y="12882729"/>
                <a:chExt cx="164354" cy="859926"/>
              </a:xfrm>
            </p:grpSpPr>
            <p:sp>
              <p:nvSpPr>
                <p:cNvPr id="686" name="文本框 14">
                  <a:extLst>
                    <a:ext uri="{FF2B5EF4-FFF2-40B4-BE49-F238E27FC236}">
                      <a16:creationId xmlns:a16="http://schemas.microsoft.com/office/drawing/2014/main" id="{BAE1DA3B-A5A8-4C8D-8D94-4570EAEC51EF}"/>
                    </a:ext>
                  </a:extLst>
                </p:cNvPr>
                <p:cNvSpPr txBox="1"/>
                <p:nvPr/>
              </p:nvSpPr>
              <p:spPr>
                <a:xfrm rot="16200000">
                  <a:off x="6148266" y="13188208"/>
                  <a:ext cx="676442" cy="146833"/>
                </a:xfrm>
                <a:prstGeom prst="rect">
                  <a:avLst/>
                </a:prstGeom>
                <a:noFill/>
                <a:ln w="9525" cmpd="sng">
                  <a:noFill/>
                </a:ln>
                <a:effectLst/>
              </p:spPr>
              <p:txBody>
                <a:bodyPr wrap="square" lIns="0" tIns="0" rIns="0" bIns="0" rtlCol="0" anchor="t"/>
                <a:lstStyle/>
                <a:p>
                  <a:pPr indent="132080" algn="just">
                    <a:lnSpc>
                      <a:spcPts val="640"/>
                    </a:lnSpc>
                  </a:pPr>
                  <a:r>
                    <a:rPr lang="en-US" sz="520" kern="1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Peak 17</a:t>
                  </a:r>
                  <a:endParaRPr lang="zh-CN" altLang="en-US" sz="960" kern="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687" name="组合 686">
                  <a:extLst>
                    <a:ext uri="{FF2B5EF4-FFF2-40B4-BE49-F238E27FC236}">
                      <a16:creationId xmlns:a16="http://schemas.microsoft.com/office/drawing/2014/main" id="{57351629-838F-4091-94AE-B0959C056CB4}"/>
                    </a:ext>
                  </a:extLst>
                </p:cNvPr>
                <p:cNvGrpSpPr/>
                <p:nvPr/>
              </p:nvGrpSpPr>
              <p:grpSpPr>
                <a:xfrm>
                  <a:off x="6577416" y="12882729"/>
                  <a:ext cx="8" cy="859926"/>
                  <a:chOff x="223884" y="0"/>
                  <a:chExt cx="8" cy="686768"/>
                </a:xfrm>
              </p:grpSpPr>
              <p:cxnSp>
                <p:nvCxnSpPr>
                  <p:cNvPr id="688" name="直接连接符 687">
                    <a:extLst>
                      <a:ext uri="{FF2B5EF4-FFF2-40B4-BE49-F238E27FC236}">
                        <a16:creationId xmlns:a16="http://schemas.microsoft.com/office/drawing/2014/main" id="{762B1A6B-014E-415E-80D3-F03BCAC64637}"/>
                      </a:ext>
                    </a:extLst>
                  </p:cNvPr>
                  <p:cNvCxnSpPr/>
                  <p:nvPr/>
                </p:nvCxnSpPr>
                <p:spPr>
                  <a:xfrm>
                    <a:off x="223892" y="392763"/>
                    <a:ext cx="0" cy="294005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690" name="直接连接符 689">
                    <a:extLst>
                      <a:ext uri="{FF2B5EF4-FFF2-40B4-BE49-F238E27FC236}">
                        <a16:creationId xmlns:a16="http://schemas.microsoft.com/office/drawing/2014/main" id="{A65E77EC-BEDF-4A47-9448-4094451EFB40}"/>
                      </a:ext>
                    </a:extLst>
                  </p:cNvPr>
                  <p:cNvCxnSpPr/>
                  <p:nvPr/>
                </p:nvCxnSpPr>
                <p:spPr>
                  <a:xfrm>
                    <a:off x="223884" y="0"/>
                    <a:ext cx="0" cy="294056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</p:grp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3F8B0E17-6752-49CD-ACEB-E55EE44D7A44}"/>
              </a:ext>
            </a:extLst>
          </p:cNvPr>
          <p:cNvSpPr txBox="1"/>
          <p:nvPr/>
        </p:nvSpPr>
        <p:spPr>
          <a:xfrm>
            <a:off x="374073" y="0"/>
            <a:ext cx="2826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Sup Fig1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594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306</Words>
  <Application>Microsoft Office PowerPoint</Application>
  <PresentationFormat>自定义</PresentationFormat>
  <Paragraphs>149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 Xiaobai</dc:creator>
  <cp:lastModifiedBy>Li Xiaobai</cp:lastModifiedBy>
  <cp:revision>28</cp:revision>
  <dcterms:created xsi:type="dcterms:W3CDTF">2021-06-15T16:36:29Z</dcterms:created>
  <dcterms:modified xsi:type="dcterms:W3CDTF">2021-06-20T07:42:41Z</dcterms:modified>
</cp:coreProperties>
</file>