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8" d="100"/>
          <a:sy n="78" d="100"/>
        </p:scale>
        <p:origin x="77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39033;&#30446;&#24605;&#36335;\raspberry\phenolic%20papers\result\Protein%20RNA%20different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39033;&#30446;&#24605;&#36335;\raspberry\phenolic%20papers\result\Protein%20RNA%20different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7243000874890642E-2"/>
          <c:y val="5.0925925925925923E-2"/>
          <c:w val="0.8667917760279964"/>
          <c:h val="0.840208151064450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Up-regulated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Sheet1!$A$8:$A$10</c:f>
              <c:strCache>
                <c:ptCount val="3"/>
                <c:pt idx="0">
                  <c:v>GY/MG</c:v>
                </c:pt>
                <c:pt idx="1">
                  <c:v>GY/MG</c:v>
                </c:pt>
                <c:pt idx="2">
                  <c:v>RE/MG</c:v>
                </c:pt>
              </c:strCache>
            </c:strRef>
          </c:cat>
          <c:val>
            <c:numRef>
              <c:f>Sheet1!$B$8:$B$10</c:f>
              <c:numCache>
                <c:formatCode>General</c:formatCode>
                <c:ptCount val="3"/>
                <c:pt idx="0">
                  <c:v>1965</c:v>
                </c:pt>
                <c:pt idx="1">
                  <c:v>4054</c:v>
                </c:pt>
                <c:pt idx="2">
                  <c:v>5733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8A-45A5-B545-54FDCB4B22C7}"/>
            </c:ext>
          </c:extLst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Down-regulated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Sheet1!$A$8:$A$10</c:f>
              <c:strCache>
                <c:ptCount val="3"/>
                <c:pt idx="0">
                  <c:v>GY/MG</c:v>
                </c:pt>
                <c:pt idx="1">
                  <c:v>GY/MG</c:v>
                </c:pt>
                <c:pt idx="2">
                  <c:v>RE/MG</c:v>
                </c:pt>
              </c:strCache>
            </c:strRef>
          </c:cat>
          <c:val>
            <c:numRef>
              <c:f>Sheet1!$C$8:$C$10</c:f>
              <c:numCache>
                <c:formatCode>General</c:formatCode>
                <c:ptCount val="3"/>
                <c:pt idx="0">
                  <c:v>1996</c:v>
                </c:pt>
                <c:pt idx="1">
                  <c:v>4738</c:v>
                </c:pt>
                <c:pt idx="2">
                  <c:v>6502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8A-45A5-B545-54FDCB4B22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870464"/>
        <c:axId val="195703936"/>
      </c:barChart>
      <c:catAx>
        <c:axId val="10987046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95703936"/>
        <c:crosses val="autoZero"/>
        <c:auto val="1"/>
        <c:lblAlgn val="ctr"/>
        <c:lblOffset val="100"/>
        <c:noMultiLvlLbl val="0"/>
      </c:catAx>
      <c:valAx>
        <c:axId val="195703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9870464"/>
        <c:crosses val="autoZero"/>
        <c:crossBetween val="between"/>
      </c:valAx>
      <c:spPr>
        <a:ln>
          <a:solidFill>
            <a:sysClr val="window" lastClr="FFFFFF">
              <a:lumMod val="50000"/>
            </a:sysClr>
          </a:solidFill>
        </a:ln>
      </c:spPr>
    </c:plotArea>
    <c:legend>
      <c:legendPos val="r"/>
      <c:layout>
        <c:manualLayout>
          <c:xMode val="edge"/>
          <c:yMode val="edge"/>
          <c:x val="0.16681255468066497"/>
          <c:y val="4.6462160979877529E-2"/>
          <c:w val="0.23867913827253134"/>
          <c:h val="0.1351960904055075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zh-CN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07174103237096E-2"/>
          <c:y val="5.1400554097404488E-2"/>
          <c:w val="0.89181758530183719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Up-regulated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GY/MG</c:v>
                </c:pt>
                <c:pt idx="1">
                  <c:v>GY/MG</c:v>
                </c:pt>
                <c:pt idx="2">
                  <c:v>RE/MG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506</c:v>
                </c:pt>
                <c:pt idx="1">
                  <c:v>609</c:v>
                </c:pt>
                <c:pt idx="2">
                  <c:v>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B0-4550-840C-F119A5ED3E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Down-regulated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GY/MG</c:v>
                </c:pt>
                <c:pt idx="1">
                  <c:v>GY/MG</c:v>
                </c:pt>
                <c:pt idx="2">
                  <c:v>RE/MG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618</c:v>
                </c:pt>
                <c:pt idx="1">
                  <c:v>704</c:v>
                </c:pt>
                <c:pt idx="2">
                  <c:v>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B0-4550-840C-F119A5ED3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726336"/>
        <c:axId val="195752704"/>
      </c:barChart>
      <c:catAx>
        <c:axId val="19572633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95752704"/>
        <c:crosses val="autoZero"/>
        <c:auto val="1"/>
        <c:lblAlgn val="ctr"/>
        <c:lblOffset val="100"/>
        <c:noMultiLvlLbl val="0"/>
      </c:catAx>
      <c:valAx>
        <c:axId val="1957527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5726336"/>
        <c:crosses val="autoZero"/>
        <c:crossBetween val="between"/>
        <c:majorUnit val="150"/>
      </c:valAx>
      <c:spPr>
        <a:ln>
          <a:solidFill>
            <a:sysClr val="window" lastClr="FFFFFF">
              <a:lumMod val="50000"/>
            </a:sysClr>
          </a:solidFill>
        </a:ln>
      </c:spPr>
    </c:plotArea>
    <c:legend>
      <c:legendPos val="r"/>
      <c:layout>
        <c:manualLayout>
          <c:xMode val="edge"/>
          <c:yMode val="edge"/>
          <c:x val="0.13691615695376372"/>
          <c:y val="3.5537298687886409E-2"/>
          <c:w val="0.36075319691984481"/>
          <c:h val="0.1295874116251996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zh-CN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232120-24EC-4528-A14E-DF457C8D5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1216466-09B1-46AE-B32C-F2BE6B343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1F38000-4981-47D9-B1E1-72B48322D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B712E2-E265-4D74-B002-8F948F1FC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79AE60-90C3-4ED3-B983-4C2F0183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10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8D8CCF-B637-42DB-B30D-C7A4120D9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7DCF484-6567-4F2D-A083-D8B2D1030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33A06B-C10B-481E-8775-06F9DAC70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E97D74-DDFA-457C-A1C1-760C1D5D1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69B8DE-4D38-4AD2-BB08-FF2455D8B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14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B888E8D-78FF-4BF5-B714-FB520C2D83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BC81B53-800D-43AC-AE39-8EBCB0D2A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6D6DE23-29FA-47D6-B7D1-38EE3CC7D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D307C4-3DA0-43F4-ABDC-45CC41CA7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7E13AE-1D76-4A01-947C-34BBA805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0703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241EC2-0D69-4C49-9D14-25109D43E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5F9DB6-BC28-4ED1-9667-37051D1B9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710725-4F17-49F8-97D3-55AFFDAAD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19D0A0-388C-4DA6-B68A-C4F24A69A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328A1A-938F-41D8-904F-4F9955DC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323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3A80D7-00DE-4242-A42D-41ED4F724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6AA320B-23B2-46AA-81D0-437ADB381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8E9E30-7795-47B8-B828-F92B24504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CA1090-4A12-4D41-85B5-1ADF6B0BD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3FCA54-84E4-4643-A2CB-6BC3A890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691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DCDB75-2E5C-4621-A569-E2A7236F9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4DC4C0-4F2F-4A0E-ACFC-411A742FC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A0CA070-9C12-483F-A6AB-802ACB27B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B7093C3-2330-4E90-B900-61AEE24E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1D9FE86-A7BB-4D3D-B6A3-6BB16E19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B2C7915-F869-4390-962E-2B5E8CD72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179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47DCB8-E3A6-4736-983E-8E679B9B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8DABE84-EB19-48D2-8D73-3FA9A32E3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58D94AB-6FF6-4A2C-AB61-A09CFAAC6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72B40EF-BA66-4A43-82BB-3CABBDE285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161F67E-450F-45DD-8CBA-16A40FECF4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C923B38-C735-49AE-9C09-84E484870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F88A5C9-F45C-476D-B565-70FAB9B0A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DF14CDD-100C-4980-88C6-333E28464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37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42EE21-A744-4940-ABB5-89978897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E996C7D-BC41-43AB-A7C1-2376D2C6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2EC26AE-AD3F-47E0-8914-EA75D4268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10AABE4-3D1B-49BB-B20B-DE80F175E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20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51E9096-F64F-4E0A-948F-5E5439BE3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9985C06-BC3D-4F5B-A110-D34660257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1B2EA4-5405-433A-BBA0-33D841C9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50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DAAD70-912E-4252-901B-046F9B77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4DA6D9-1815-473B-A9AE-074775A3D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A02E114-5906-45B2-8495-391F29FE2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4A2410-C37E-47B1-9A28-35A340B8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DCA456C-219F-4CEF-AD53-97C04638E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02F02BF-0FEA-4264-9673-EFF728F32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082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90E60-ACA1-4F53-8228-F0864C664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B6C4B51-3A69-41D4-85DE-C98C09601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9214FF1-EF52-483F-A7C3-D482B76AE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41D94B2-D896-4A3E-8B29-B98F1B644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C94015-A5CC-4A52-B9CA-5E13BC8C3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F8B3A9A-3E49-41B5-8063-4208984A2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958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EAF7013-DA7F-45CD-AD20-516F808F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CEDC63-B05B-44BB-85DC-BDFDF2D54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F5C3A5-F91A-40D0-967A-CEBA53AEA0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CE73B-7381-497D-B978-986531F9DF2E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1BC3FC-CC17-45AE-9C02-11178CA16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637B5B-5F2B-4020-9A47-438754ED32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4AAB0-69FD-4651-9430-777EF5446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00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210">
            <a:extLst>
              <a:ext uri="{FF2B5EF4-FFF2-40B4-BE49-F238E27FC236}">
                <a16:creationId xmlns:a16="http://schemas.microsoft.com/office/drawing/2014/main" id="{5E85A9FF-42FB-4F70-8610-0CD6508CF17F}"/>
              </a:ext>
            </a:extLst>
          </p:cNvPr>
          <p:cNvSpPr txBox="1"/>
          <p:nvPr/>
        </p:nvSpPr>
        <p:spPr>
          <a:xfrm>
            <a:off x="3349044" y="1290868"/>
            <a:ext cx="5198939" cy="33337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306070" algn="just">
              <a:lnSpc>
                <a:spcPct val="150000"/>
              </a:lnSpc>
            </a:pPr>
            <a:r>
              <a:rPr lang="en-US" sz="1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1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b</a:t>
            </a:r>
            <a:endParaRPr lang="zh-CN" sz="1600" kern="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06070" algn="just">
              <a:lnSpc>
                <a:spcPct val="150000"/>
              </a:lnSpc>
            </a:pPr>
            <a:r>
              <a:rPr lang="en-US" sz="16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sz="1600" kern="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A9750EE6-63CF-4ED4-BBF5-5B27E90730DA}"/>
              </a:ext>
            </a:extLst>
          </p:cNvPr>
          <p:cNvGrpSpPr/>
          <p:nvPr/>
        </p:nvGrpSpPr>
        <p:grpSpPr>
          <a:xfrm>
            <a:off x="1232606" y="1636067"/>
            <a:ext cx="4584280" cy="3234095"/>
            <a:chOff x="1507910" y="652841"/>
            <a:chExt cx="4584280" cy="3234095"/>
          </a:xfrm>
        </p:grpSpPr>
        <p:graphicFrame>
          <p:nvGraphicFramePr>
            <p:cNvPr id="11" name="图表 10">
              <a:extLst>
                <a:ext uri="{FF2B5EF4-FFF2-40B4-BE49-F238E27FC236}">
                  <a16:creationId xmlns:a16="http://schemas.microsoft.com/office/drawing/2014/main" id="{6E9408D2-06C9-4F88-9081-A84AF659E51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02079266"/>
                </p:ext>
              </p:extLst>
            </p:nvPr>
          </p:nvGraphicFramePr>
          <p:xfrm>
            <a:off x="1507910" y="652841"/>
            <a:ext cx="4584280" cy="323409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92B1EAFD-CF52-4675-A116-2429385CD948}"/>
                </a:ext>
              </a:extLst>
            </p:cNvPr>
            <p:cNvSpPr txBox="1"/>
            <p:nvPr/>
          </p:nvSpPr>
          <p:spPr>
            <a:xfrm>
              <a:off x="2240781" y="3547126"/>
              <a:ext cx="366764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GY/MG                              YO/MG                             RE/MG</a:t>
              </a:r>
              <a:endParaRPr lang="zh-CN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5E87BCAC-B357-44C1-868F-B1AE9DCA01BE}"/>
              </a:ext>
            </a:extLst>
          </p:cNvPr>
          <p:cNvGrpSpPr/>
          <p:nvPr/>
        </p:nvGrpSpPr>
        <p:grpSpPr>
          <a:xfrm>
            <a:off x="5936235" y="1636067"/>
            <a:ext cx="4584280" cy="3234095"/>
            <a:chOff x="6211539" y="652841"/>
            <a:chExt cx="4584280" cy="3234095"/>
          </a:xfrm>
        </p:grpSpPr>
        <p:graphicFrame>
          <p:nvGraphicFramePr>
            <p:cNvPr id="10" name="图表 9">
              <a:extLst>
                <a:ext uri="{FF2B5EF4-FFF2-40B4-BE49-F238E27FC236}">
                  <a16:creationId xmlns:a16="http://schemas.microsoft.com/office/drawing/2014/main" id="{AA98EA6E-8253-4AAF-8316-7EF3CC5BA26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849209115"/>
                </p:ext>
              </p:extLst>
            </p:nvPr>
          </p:nvGraphicFramePr>
          <p:xfrm>
            <a:off x="6211539" y="652841"/>
            <a:ext cx="4584280" cy="323409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F96AD300-DD4D-446A-AE3F-452D35F90ED4}"/>
                </a:ext>
              </a:extLst>
            </p:cNvPr>
            <p:cNvSpPr txBox="1"/>
            <p:nvPr/>
          </p:nvSpPr>
          <p:spPr>
            <a:xfrm>
              <a:off x="6913265" y="3527029"/>
              <a:ext cx="366764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GY/</a:t>
              </a:r>
              <a:r>
                <a:rPr lang="en-US" altLang="zh-CN" sz="1000">
                  <a:latin typeface="Times New Roman" panose="02020603050405020304" pitchFamily="18" charset="0"/>
                  <a:cs typeface="Times New Roman" panose="02020603050405020304" pitchFamily="18" charset="0"/>
                </a:rPr>
                <a:t>MG                              YO/</a:t>
              </a:r>
              <a:r>
                <a:rPr lang="en-US" altLang="zh-CN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MG                             RE/MG</a:t>
              </a:r>
              <a:endParaRPr lang="zh-CN" alt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7E9EA4C1-6F1E-4850-842D-7BB13BAF20D0}"/>
              </a:ext>
            </a:extLst>
          </p:cNvPr>
          <p:cNvSpPr txBox="1"/>
          <p:nvPr/>
        </p:nvSpPr>
        <p:spPr>
          <a:xfrm>
            <a:off x="245806" y="186813"/>
            <a:ext cx="164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Sup Fig2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1048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23</Words>
  <Application>Microsoft Office PowerPoint</Application>
  <PresentationFormat>宽屏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Arial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 Xiaobai</dc:creator>
  <cp:lastModifiedBy>Li Xiaobai</cp:lastModifiedBy>
  <cp:revision>8</cp:revision>
  <dcterms:created xsi:type="dcterms:W3CDTF">2021-05-07T15:40:44Z</dcterms:created>
  <dcterms:modified xsi:type="dcterms:W3CDTF">2021-06-20T07:43:28Z</dcterms:modified>
</cp:coreProperties>
</file>