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11898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5" d="100"/>
          <a:sy n="45" d="100"/>
        </p:scale>
        <p:origin x="2026" y="53"/>
      </p:cViewPr>
      <p:guideLst>
        <p:guide orient="horz" pos="37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47248"/>
            <a:ext cx="10363200" cy="414237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49369"/>
            <a:ext cx="9144000" cy="2872671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7D1-D59F-41ED-9A7A-17B765A75DB4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1BB-0FD4-437F-80F4-DD2B76587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15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7D1-D59F-41ED-9A7A-17B765A75DB4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1BB-0FD4-437F-80F4-DD2B76587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283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33475"/>
            <a:ext cx="2628900" cy="1008327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33475"/>
            <a:ext cx="7734300" cy="1008327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7D1-D59F-41ED-9A7A-17B765A75DB4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1BB-0FD4-437F-80F4-DD2B76587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87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7D1-D59F-41ED-9A7A-17B765A75DB4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1BB-0FD4-437F-80F4-DD2B76587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04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966319"/>
            <a:ext cx="10515600" cy="494936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7962509"/>
            <a:ext cx="10515600" cy="260275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7D1-D59F-41ED-9A7A-17B765A75DB4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1BB-0FD4-437F-80F4-DD2B76587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20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167375"/>
            <a:ext cx="5181600" cy="754937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167375"/>
            <a:ext cx="5181600" cy="754937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7D1-D59F-41ED-9A7A-17B765A75DB4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1BB-0FD4-437F-80F4-DD2B76587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53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33477"/>
            <a:ext cx="10515600" cy="229979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916740"/>
            <a:ext cx="5157787" cy="14294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4346189"/>
            <a:ext cx="5157787" cy="63925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916740"/>
            <a:ext cx="5183188" cy="14294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4346189"/>
            <a:ext cx="5183188" cy="63925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7D1-D59F-41ED-9A7A-17B765A75DB4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1BB-0FD4-437F-80F4-DD2B76587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91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7D1-D59F-41ED-9A7A-17B765A75DB4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1BB-0FD4-437F-80F4-DD2B76587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08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7D1-D59F-41ED-9A7A-17B765A75DB4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1BB-0FD4-437F-80F4-DD2B76587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767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3221"/>
            <a:ext cx="3932237" cy="277627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13139"/>
            <a:ext cx="6172200" cy="8455514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569494"/>
            <a:ext cx="3932237" cy="661292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7D1-D59F-41ED-9A7A-17B765A75DB4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1BB-0FD4-437F-80F4-DD2B76587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694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3221"/>
            <a:ext cx="3932237" cy="277627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13139"/>
            <a:ext cx="6172200" cy="8455514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569494"/>
            <a:ext cx="3932237" cy="661292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7D1-D59F-41ED-9A7A-17B765A75DB4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1BB-0FD4-437F-80F4-DD2B76587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82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33477"/>
            <a:ext cx="10515600" cy="2299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167375"/>
            <a:ext cx="10515600" cy="7549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1027976"/>
            <a:ext cx="2743200" cy="633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97D1-D59F-41ED-9A7A-17B765A75DB4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1027976"/>
            <a:ext cx="4114800" cy="633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1027976"/>
            <a:ext cx="2743200" cy="633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11BB-0FD4-437F-80F4-DD2B76587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770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0C4D8F5-E402-4820-9CCB-417E1686C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362322"/>
              </p:ext>
            </p:extLst>
          </p:nvPr>
        </p:nvGraphicFramePr>
        <p:xfrm>
          <a:off x="831849" y="1617391"/>
          <a:ext cx="10174817" cy="3581138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517219">
                  <a:extLst>
                    <a:ext uri="{9D8B030D-6E8A-4147-A177-3AD203B41FA5}">
                      <a16:colId xmlns:a16="http://schemas.microsoft.com/office/drawing/2014/main" val="2450845060"/>
                    </a:ext>
                  </a:extLst>
                </a:gridCol>
                <a:gridCol w="3887839">
                  <a:extLst>
                    <a:ext uri="{9D8B030D-6E8A-4147-A177-3AD203B41FA5}">
                      <a16:colId xmlns:a16="http://schemas.microsoft.com/office/drawing/2014/main" val="2039446362"/>
                    </a:ext>
                  </a:extLst>
                </a:gridCol>
                <a:gridCol w="3769759">
                  <a:extLst>
                    <a:ext uri="{9D8B030D-6E8A-4147-A177-3AD203B41FA5}">
                      <a16:colId xmlns:a16="http://schemas.microsoft.com/office/drawing/2014/main" val="1869365139"/>
                    </a:ext>
                  </a:extLst>
                </a:gridCol>
              </a:tblGrid>
              <a:tr h="325558">
                <a:tc gridSpan="3"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altLang="zh-CN" sz="1600" b="1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Supplementary  table </a:t>
                      </a:r>
                      <a:r>
                        <a:rPr lang="en-US" altLang="zh-CN" sz="16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CN" sz="1600" b="1" kern="0" dirty="0">
                          <a:effectLst/>
                          <a:latin typeface="Times New Roman" panose="02020603050405020304" pitchFamily="18" charset="0"/>
                          <a:ea typeface="TimesNewRomanPSMT-Identity-H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altLang="zh-CN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Primers for RT-qPCR analysis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625278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Forward primer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Reverse primer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97480860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RcPAL (Unigene4740)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GGGAAGGGTACAGACAGCTACG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TCCGGCATTCAAGAATCTAATC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7872382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RcPAL (Unigene4485)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CTTGACTATTTCCCAGGTGGCC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TGGAATCCATGACCCAATCACTA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832193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RcCHS (CL6140.Contig) 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GTTAGAAGCCACGAGGAAT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AGGCCCAAACCCGAATAGT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7761757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RcCHI (Unigene14858)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GTCGTTTCCGCCCACAG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CGGCACGGCTTTATCTTC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3847041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RcCHI (Unigene22344)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CACAACTACCAAGCCATTATCT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ACAATTTCAGGGTCCAAGTAA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456047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RcF3H (CL7001.Contig2)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AGAAGGAGGCATTGACGAAGG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TGGCGCTTGAGTCCGAGA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6717191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RcF3'H (Unigene19522)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CAATGGCGGTCAAGAAGTCG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AGATGATGGTGTTGGCAGGAGTA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5563784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RcFLS (Unigene22291)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TTCAAGGTCAGAACCCATCC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CCAATCCCAGGCTTTCG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0073543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Actin  (Control)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ATCCACGAGACTACATACAACTCC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</a:pP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CTGTCTGCAATACCAGGGAAC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7497129"/>
                  </a:ext>
                </a:extLst>
              </a:tr>
            </a:tbl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DF442C96-66DC-4B93-AE4E-9EC73D5B9E2D}"/>
              </a:ext>
            </a:extLst>
          </p:cNvPr>
          <p:cNvSpPr txBox="1"/>
          <p:nvPr/>
        </p:nvSpPr>
        <p:spPr>
          <a:xfrm>
            <a:off x="831848" y="321733"/>
            <a:ext cx="663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Sup Table1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426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73</Words>
  <Application>Microsoft Office PowerPoint</Application>
  <PresentationFormat>自定义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Xiaobai</dc:creator>
  <cp:lastModifiedBy>Li Xiaobai</cp:lastModifiedBy>
  <cp:revision>9</cp:revision>
  <dcterms:created xsi:type="dcterms:W3CDTF">2021-05-07T16:20:29Z</dcterms:created>
  <dcterms:modified xsi:type="dcterms:W3CDTF">2021-06-20T07:44:14Z</dcterms:modified>
</cp:coreProperties>
</file>