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8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mmanuel Margolin" initials="EM" lastIdx="7" clrIdx="0">
    <p:extLst>
      <p:ext uri="{19B8F6BF-5375-455C-9EA6-DF929625EA0E}">
        <p15:presenceInfo xmlns:p15="http://schemas.microsoft.com/office/powerpoint/2012/main" userId="Emmanuel Margolin" providerId="None"/>
      </p:ext>
    </p:extLst>
  </p:cmAuthor>
  <p:cmAuthor id="2" name="Ros Chapman" initials="RC" lastIdx="1" clrIdx="1">
    <p:extLst>
      <p:ext uri="{19B8F6BF-5375-455C-9EA6-DF929625EA0E}">
        <p15:presenceInfo xmlns:p15="http://schemas.microsoft.com/office/powerpoint/2012/main" userId="S::01405493@wf.uct.ac.za::cab73f8f-31f8-44ba-9513-55be69a5d0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88259" autoAdjust="0"/>
  </p:normalViewPr>
  <p:slideViewPr>
    <p:cSldViewPr>
      <p:cViewPr varScale="1">
        <p:scale>
          <a:sx n="59" d="100"/>
          <a:sy n="59" d="100"/>
        </p:scale>
        <p:origin x="1072" y="-388"/>
      </p:cViewPr>
      <p:guideLst>
        <p:guide orient="horz" pos="2160"/>
        <p:guide pos="38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A910E8-A1F0-4861-900D-A38BFFB21FE1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F7D5F4-3EC8-44C2-A5BA-EA81EDCE075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36014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B6CC8-0703-4DB3-9D31-CD1F029393A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AA1C9-59C9-40E3-9A86-6A9F0D3546B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97902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3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24285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7224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71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6307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21166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60020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05965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23339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7751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70222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6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5036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9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9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9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55923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3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3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713D0-FB24-4EC2-A65E-2690567B77E9}" type="datetimeFigureOut">
              <a:rPr lang="en-ZA" smtClean="0"/>
              <a:t>2021/05/13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3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BDA56-5D76-474F-9E22-EB45C3B9E71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3312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97F90FD-0B4C-4A93-8968-45DF7B369B44}"/>
              </a:ext>
            </a:extLst>
          </p:cNvPr>
          <p:cNvSpPr/>
          <p:nvPr/>
        </p:nvSpPr>
        <p:spPr>
          <a:xfrm>
            <a:off x="0" y="620688"/>
            <a:ext cx="1813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i="1" dirty="0">
                <a:latin typeface="Arial" panose="020B0604020202020204" pitchFamily="34" charset="0"/>
                <a:cs typeface="Arial" panose="020B0604020202020204" pitchFamily="34" charset="0"/>
              </a:rPr>
              <a:t>N. benthamiana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C555F3-B85E-4BFF-9594-894630BC19D5}"/>
              </a:ext>
            </a:extLst>
          </p:cNvPr>
          <p:cNvSpPr/>
          <p:nvPr/>
        </p:nvSpPr>
        <p:spPr>
          <a:xfrm>
            <a:off x="-96688" y="3429000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HEK293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F2F72CB-B26E-4B53-90F2-7E920012560C}"/>
              </a:ext>
            </a:extLst>
          </p:cNvPr>
          <p:cNvGrpSpPr/>
          <p:nvPr/>
        </p:nvGrpSpPr>
        <p:grpSpPr>
          <a:xfrm>
            <a:off x="-96688" y="542967"/>
            <a:ext cx="12288688" cy="8996519"/>
            <a:chOff x="-96688" y="542967"/>
            <a:chExt cx="12288688" cy="8996519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80098D17-C07D-4348-BE4B-409243D99C7A}"/>
                </a:ext>
              </a:extLst>
            </p:cNvPr>
            <p:cNvGrpSpPr/>
            <p:nvPr/>
          </p:nvGrpSpPr>
          <p:grpSpPr>
            <a:xfrm>
              <a:off x="-11188" y="542967"/>
              <a:ext cx="12203188" cy="5783659"/>
              <a:chOff x="-11188" y="542967"/>
              <a:chExt cx="12203188" cy="5783659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FB74480A-42B7-42AF-8A35-ECAC8AE15A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-11188" y="542967"/>
                <a:ext cx="12192000" cy="2886033"/>
              </a:xfrm>
              <a:prstGeom prst="rect">
                <a:avLst/>
              </a:prstGeom>
            </p:spPr>
          </p:pic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95C53612-BDAE-4F27-BCCE-94F5781F61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3456508"/>
                <a:ext cx="12192000" cy="2870118"/>
              </a:xfrm>
              <a:prstGeom prst="rect">
                <a:avLst/>
              </a:prstGeom>
            </p:spPr>
          </p:pic>
        </p:grp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F8CB1A-F254-45D2-86F5-52F85EA3621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6696868"/>
              <a:ext cx="6803391" cy="2842618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ED26508-FDD1-4B55-9FB7-2879BF9759DE}"/>
                </a:ext>
              </a:extLst>
            </p:cNvPr>
            <p:cNvSpPr/>
            <p:nvPr/>
          </p:nvSpPr>
          <p:spPr>
            <a:xfrm>
              <a:off x="-96688" y="6336828"/>
              <a:ext cx="1059136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ZA" dirty="0">
                  <a:latin typeface="Arial" panose="020B0604020202020204" pitchFamily="34" charset="0"/>
                  <a:cs typeface="Arial" panose="020B0604020202020204" pitchFamily="34" charset="0"/>
                </a:rPr>
                <a:t>Percentage point change when expressed in </a:t>
              </a:r>
              <a:r>
                <a:rPr lang="en-ZA" i="1" dirty="0">
                  <a:latin typeface="Arial" panose="020B0604020202020204" pitchFamily="34" charset="0"/>
                  <a:cs typeface="Arial" panose="020B0604020202020204" pitchFamily="34" charset="0"/>
                </a:rPr>
                <a:t>N.benthamiana </a:t>
              </a:r>
              <a:r>
                <a:rPr lang="en-ZA" dirty="0">
                  <a:latin typeface="Arial" panose="020B0604020202020204" pitchFamily="34" charset="0"/>
                  <a:cs typeface="Arial" panose="020B0604020202020204" pitchFamily="34" charset="0"/>
                </a:rPr>
                <a:t>(+ve value is elevated in </a:t>
              </a:r>
              <a:r>
                <a:rPr lang="en-ZA" i="1" dirty="0">
                  <a:latin typeface="Arial" panose="020B0604020202020204" pitchFamily="34" charset="0"/>
                  <a:cs typeface="Arial" panose="020B0604020202020204" pitchFamily="34" charset="0"/>
                </a:rPr>
                <a:t>N.benthamiana</a:t>
              </a:r>
              <a:r>
                <a:rPr lang="en-ZA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1447314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9943</TotalTime>
  <Words>23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of Cape Town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Emmanuel Margolin</cp:lastModifiedBy>
  <cp:revision>176</cp:revision>
  <cp:lastPrinted>2019-09-17T11:35:12Z</cp:lastPrinted>
  <dcterms:created xsi:type="dcterms:W3CDTF">2019-08-13T08:19:27Z</dcterms:created>
  <dcterms:modified xsi:type="dcterms:W3CDTF">2021-05-13T15:45:03Z</dcterms:modified>
</cp:coreProperties>
</file>