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manuel Margolin" initials="EM" lastIdx="7" clrIdx="0">
    <p:extLst>
      <p:ext uri="{19B8F6BF-5375-455C-9EA6-DF929625EA0E}">
        <p15:presenceInfo xmlns:p15="http://schemas.microsoft.com/office/powerpoint/2012/main" userId="Emmanuel Margolin" providerId="None"/>
      </p:ext>
    </p:extLst>
  </p:cmAuthor>
  <p:cmAuthor id="2" name="Ros Chapman" initials="RC" lastIdx="1" clrIdx="1">
    <p:extLst>
      <p:ext uri="{19B8F6BF-5375-455C-9EA6-DF929625EA0E}">
        <p15:presenceInfo xmlns:p15="http://schemas.microsoft.com/office/powerpoint/2012/main" userId="S::01405493@wf.uct.ac.za::cab73f8f-31f8-44ba-9513-55be69a5d0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88259" autoAdjust="0"/>
  </p:normalViewPr>
  <p:slideViewPr>
    <p:cSldViewPr>
      <p:cViewPr varScale="1">
        <p:scale>
          <a:sx n="59" d="100"/>
          <a:sy n="59" d="100"/>
        </p:scale>
        <p:origin x="1072" y="-836"/>
      </p:cViewPr>
      <p:guideLst>
        <p:guide orient="horz" pos="2160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910E8-A1F0-4861-900D-A38BFFB21FE1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7D5F4-3EC8-44C2-A5BA-EA81EDCE07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6014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B6CC8-0703-4DB3-9D31-CD1F029393A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AA1C9-59C9-40E3-9A86-6A9F0D3546B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97902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3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2428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7224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71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630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2116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0596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23339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7751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0222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5036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5592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3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3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3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312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0942F3C-B113-4809-B85B-17648C1AB495}"/>
              </a:ext>
            </a:extLst>
          </p:cNvPr>
          <p:cNvGrpSpPr/>
          <p:nvPr/>
        </p:nvGrpSpPr>
        <p:grpSpPr>
          <a:xfrm>
            <a:off x="1919536" y="188640"/>
            <a:ext cx="9236189" cy="10275987"/>
            <a:chOff x="1894857" y="460818"/>
            <a:chExt cx="9236189" cy="1027598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1ACA535-0480-4817-8104-69BF4461A0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1544" y="3989210"/>
              <a:ext cx="9114114" cy="325120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C670FDD-88A4-4E93-A8DA-E07631180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91544" y="460818"/>
              <a:ext cx="9139502" cy="325120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8609997-BB47-40C0-A0FA-6C8A001EE5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91544" y="7517602"/>
              <a:ext cx="4439816" cy="3219203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0295919-F46D-4D03-A4F9-8C066FF6A068}"/>
                </a:ext>
              </a:extLst>
            </p:cNvPr>
            <p:cNvSpPr/>
            <p:nvPr/>
          </p:nvSpPr>
          <p:spPr>
            <a:xfrm>
              <a:off x="1991544" y="604834"/>
              <a:ext cx="18133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ZA" i="1" dirty="0">
                  <a:latin typeface="Arial" panose="020B0604020202020204" pitchFamily="34" charset="0"/>
                  <a:cs typeface="Arial" panose="020B0604020202020204" pitchFamily="34" charset="0"/>
                </a:rPr>
                <a:t>N. benthamiana</a:t>
              </a:r>
              <a:endParaRPr lang="en-GB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33F41DE-6787-4C84-9E89-2F3B6E420116}"/>
                </a:ext>
              </a:extLst>
            </p:cNvPr>
            <p:cNvSpPr/>
            <p:nvPr/>
          </p:nvSpPr>
          <p:spPr>
            <a:xfrm>
              <a:off x="1966020" y="4133226"/>
              <a:ext cx="10438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ZA" dirty="0">
                  <a:latin typeface="Arial" panose="020B0604020202020204" pitchFamily="34" charset="0"/>
                  <a:cs typeface="Arial" panose="020B0604020202020204" pitchFamily="34" charset="0"/>
                </a:rPr>
                <a:t>HEK293</a:t>
              </a:r>
              <a:endParaRPr lang="en-GB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10580F7-5453-4AF2-8552-E589830DC815}"/>
                </a:ext>
              </a:extLst>
            </p:cNvPr>
            <p:cNvSpPr/>
            <p:nvPr/>
          </p:nvSpPr>
          <p:spPr>
            <a:xfrm>
              <a:off x="1894857" y="7229570"/>
              <a:ext cx="921702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ZA" dirty="0">
                  <a:latin typeface="Arial" panose="020B0604020202020204" pitchFamily="34" charset="0"/>
                  <a:cs typeface="Arial" panose="020B0604020202020204" pitchFamily="34" charset="0"/>
                </a:rPr>
                <a:t>Percentage point change when expressed in </a:t>
              </a:r>
              <a:r>
                <a:rPr lang="en-ZA" i="1" dirty="0">
                  <a:latin typeface="Arial" panose="020B0604020202020204" pitchFamily="34" charset="0"/>
                  <a:cs typeface="Arial" panose="020B0604020202020204" pitchFamily="34" charset="0"/>
                </a:rPr>
                <a:t>N.benthamiana </a:t>
              </a:r>
              <a:r>
                <a:rPr lang="en-ZA" dirty="0">
                  <a:latin typeface="Arial" panose="020B0604020202020204" pitchFamily="34" charset="0"/>
                  <a:cs typeface="Arial" panose="020B0604020202020204" pitchFamily="34" charset="0"/>
                </a:rPr>
                <a:t>(+ve value is elevated in </a:t>
              </a:r>
              <a:r>
                <a:rPr lang="en-ZA" i="1" dirty="0">
                  <a:latin typeface="Arial" panose="020B0604020202020204" pitchFamily="34" charset="0"/>
                  <a:cs typeface="Arial" panose="020B0604020202020204" pitchFamily="34" charset="0"/>
                </a:rPr>
                <a:t>N.benthamiana</a:t>
              </a:r>
              <a:r>
                <a:rPr lang="en-ZA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415402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9943</TotalTime>
  <Words>23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Cape Town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Emmanuel Margolin</cp:lastModifiedBy>
  <cp:revision>176</cp:revision>
  <cp:lastPrinted>2019-09-17T11:35:12Z</cp:lastPrinted>
  <dcterms:created xsi:type="dcterms:W3CDTF">2019-08-13T08:19:27Z</dcterms:created>
  <dcterms:modified xsi:type="dcterms:W3CDTF">2021-05-13T15:45:44Z</dcterms:modified>
</cp:coreProperties>
</file>