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6"/>
    <p:restoredTop sz="96816"/>
  </p:normalViewPr>
  <p:slideViewPr>
    <p:cSldViewPr snapToGrid="0" snapToObjects="1">
      <p:cViewPr varScale="1">
        <p:scale>
          <a:sx n="118" d="100"/>
          <a:sy n="118" d="100"/>
        </p:scale>
        <p:origin x="240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8768B-E3CF-F543-AE8A-C409ACC1B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DD4D4F-4653-F244-8E5F-6D4A07FDA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1CA69-D83E-9244-BF70-C623F4A9A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B5B8-62FF-3A49-B402-7387F208E2E5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D7863-81FF-834A-9D85-514733C03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2AA2F-23D0-E247-BB72-145059617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CF47-D821-E543-854E-47F99E0766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850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5664E-2A50-F542-A459-5558A1D99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49B11B-67D6-BF4A-8B02-F1E4BEC023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8DE01-F7A1-1349-904E-453023ACB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B5B8-62FF-3A49-B402-7387F208E2E5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465BF-7FC9-BA4C-80F6-1BB10BF43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B7923-29E9-E242-B502-156E5C73E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CF47-D821-E543-854E-47F99E0766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09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B739DD-1D75-FB43-8D91-BFD49C0BB9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B5369F-C5A4-2C4A-9B09-C637A777E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8D256-7BC7-0342-818D-97AFF4C01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B5B8-62FF-3A49-B402-7387F208E2E5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9C993-4464-8F4F-9A44-81B38652F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435FF-1B10-D941-8484-AE8082417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CF47-D821-E543-854E-47F99E0766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67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05E91-7CCD-914F-8B13-BA85A9468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80914-C526-A74A-AC0B-976AB0C06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D4C8-21B8-8044-998F-EE6EFA0DA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B5B8-62FF-3A49-B402-7387F208E2E5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05EC8-AC9A-E149-89D4-0077BCDB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348ED-D963-B940-9E24-54694663A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CF47-D821-E543-854E-47F99E0766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02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39200-647D-4F41-92DE-CC08E50B0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A7745-D893-1442-9C1D-957F67429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43273-C576-C14D-865D-2AE40BEC5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B5B8-62FF-3A49-B402-7387F208E2E5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9A7D3-1C81-D847-8EEE-9E92F9F4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F75BC-7362-1245-860B-DBC706808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CF47-D821-E543-854E-47F99E0766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55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E0B42-B369-7748-912B-4BD4E221F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F1571-EF1D-C840-B82B-1F7AD6A6B4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70D688-94AC-6F4D-A5B5-DC198A53E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62D35-ADEA-0244-8E64-B623B320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B5B8-62FF-3A49-B402-7387F208E2E5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60374-AB50-6B4B-A37A-8E3D3C64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2A664-28B7-0749-ADE1-8C9962F9A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CF47-D821-E543-854E-47F99E0766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288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8576A-C1F2-A248-A178-EA5257D79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FC4BC-C60E-834D-8035-1D685C16A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53C54D-83E7-6247-8E90-15EF88D54D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89AC9D-6016-CE41-A2CE-5FA8BD51DF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55C311-A03B-4A48-A808-371F7C0F39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C63923-7F90-884B-90A3-7EB1D29F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B5B8-62FF-3A49-B402-7387F208E2E5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7871BF-0936-F541-A624-385B053E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5CE4C3-DA73-7343-A610-C8CA5A499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CF47-D821-E543-854E-47F99E0766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32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71B9A-6B8E-8345-A387-E775DF838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646D15-5A7D-9847-9D93-51C51D783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B5B8-62FF-3A49-B402-7387F208E2E5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7E3F19-71A4-8942-8D1E-419492B29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818E5A-AC41-D842-A104-F8263218A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CF47-D821-E543-854E-47F99E0766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177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0A25F6-7351-4A47-B4AB-C57ECE6FA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B5B8-62FF-3A49-B402-7387F208E2E5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EA2CF4-2442-D148-B62B-EB9F79803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7D168E-335C-6F4A-BEA7-523B792EB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CF47-D821-E543-854E-47F99E0766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28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15DF9-D194-AC4D-B2CD-98D7746CB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7350F-DA00-7548-BF41-6AC0BA5B4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0D2ED6-BACB-9544-8614-A104DCDE6C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3350F-943A-6043-9134-78105907E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B5B8-62FF-3A49-B402-7387F208E2E5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151A8-FF9C-044C-857F-4E5E6A98E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F4AE6F-1952-6C4A-A909-10FD8063B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CF47-D821-E543-854E-47F99E0766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629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5764E-159F-3441-A7F7-972CF71B9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30B04C-E189-9E41-A9EC-BB76F30552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22E82-4105-F44E-9725-8559F2638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CF733-AF09-0741-ABB8-3888113D1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B5B8-62FF-3A49-B402-7387F208E2E5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658B95-6E49-A444-8866-FF5097118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4950A9-EFAB-B449-A175-377F72D60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CF47-D821-E543-854E-47F99E0766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2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E32C-57EE-2841-A252-66F701282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9D97A-C97F-9944-A90C-0B0AFE599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02168-50D2-C64E-84C8-7E57FF0F02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CB5B8-62FF-3A49-B402-7387F208E2E5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5808-4FB8-FE46-BF82-4E27223A59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04209-9327-0045-A05B-5668E5EE22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6CF47-D821-E543-854E-47F99E0766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21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BA95DF-D4B7-4541-AD36-5B04053C5E93}"/>
              </a:ext>
            </a:extLst>
          </p:cNvPr>
          <p:cNvSpPr txBox="1"/>
          <p:nvPr/>
        </p:nvSpPr>
        <p:spPr>
          <a:xfrm>
            <a:off x="1214005" y="6270724"/>
            <a:ext cx="10824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S1: 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vitro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pouch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for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EcM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synthesis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and major steps involved (B).</a:t>
            </a:r>
            <a:r>
              <a:rPr lang="fr-FR" sz="1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0525F61-E9D8-47CD-BCD9-97F0E5782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578" y="1014775"/>
            <a:ext cx="10284843" cy="482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49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20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Nianwu</cp:lastModifiedBy>
  <cp:revision>5</cp:revision>
  <dcterms:created xsi:type="dcterms:W3CDTF">2020-10-30T10:41:31Z</dcterms:created>
  <dcterms:modified xsi:type="dcterms:W3CDTF">2021-07-12T12:20:30Z</dcterms:modified>
</cp:coreProperties>
</file>