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5D45-7757-4772-BF8E-32C9FF01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FD0E5-DA40-493A-B5C9-AAB8EED3E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DA4F4-1F73-44CB-BCDF-2CBD90A6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33CA-B731-4335-BFC3-D5BD3EA6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BCBBA-8D91-4106-994E-B69D2EA2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396D-96C5-4A76-9245-EE43FF72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186A4-2658-4552-899D-26FF9957C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CCAAC-B298-4A3C-B9AB-67911174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6295-553B-4A65-9E6E-BD52EE34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71B0-97A0-4FE5-893A-8964A46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1B595-AE7D-4D18-A084-A7624A3C0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8D087-41BD-497F-AFFC-FC8C1B3C3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5325-8D35-4D97-8654-EF38234D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309F4-E66A-4D63-843F-A913E966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FAC7-011E-4CCE-876B-1B5F3576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D787-F16D-43FB-AF0B-1879FF91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64E3-8870-4147-BDAF-83256A4A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A34B-A104-4C99-A729-B0E61CE9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E0F9-7829-45C3-BA39-D8C3CE66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58BE-B286-43DA-9ACC-E05B8A62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E959-405F-49FB-AEFD-5BEC3947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9E98C-04D8-4F05-B2C7-1427B462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5E04-F6F6-483C-B353-402C89AC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935-4F8C-439B-A374-6CA16FFD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88493-7752-4706-A173-9AC3C2A8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D255-F73F-4A70-B47D-0056886D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AFCB-FF84-406D-98DE-81DCB925F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4B08-DFE7-472C-86EA-0DC9CA21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5BF22-DE3B-43D0-969D-012BF9E9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1F42A-FEE5-45F9-8E01-0EF6045C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266E-5706-45B6-8A85-D033E897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DB4E-4E70-4428-8E93-F4AED99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6032-444B-47F3-B7A6-9BE5F890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6FE75-112F-4695-97FA-28F03C84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C98BA-1027-48C1-B342-658875676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6D087-8102-4342-A6C7-178F91A23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F861D-A8AB-4257-9F3D-632133A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41D63-5A5E-4D35-BECE-4948775E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6D309-ADAF-45FE-BF63-1E5C28DF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08CF-B0CA-4FA9-8F70-4C38576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ECDA8-6A13-452A-AB3F-6DE2C373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52755-26BA-4DDF-918C-EEFDD9C9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DFDA-F488-4962-AECD-DD3795F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8F135-CB21-4C5F-AEC4-9FD5A8CF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076CF-C67F-4EF2-AFF5-E6A5FB3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29D2-243A-4B6D-A4F2-F965AC6A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08AB-C88C-4D00-B795-52C96BC6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311E-E7AA-4913-BBBA-0005C26D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400DC-6532-4BC7-9DE3-9CE28BE9E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CDD55-22AD-431E-9899-6C4CAC4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91945-A192-41FE-8A86-89751443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76BB3-AC1B-408C-BB1F-E4213506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0079-87F5-4910-A64A-02CCFDB5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1D9F3-7B03-428D-A203-B7ED9DBD9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82E83-EE5A-43B4-8710-6DA32647A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153A7-C2B2-42DF-BA78-270D3A77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4C7D5-8A2E-40C7-B0EE-EACF18E2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06963-5B96-4F75-B324-B24FF80C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4DD55-A15F-4731-9F5F-B14C61BE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0F15D-B891-45A2-8B5C-7B1CF3CB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2D81-3DE2-431F-A361-29782C6AD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FE27-D705-41D2-9BCE-2F559550B309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9CBB-45C0-4509-A678-269483AC7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48A4A-B07B-416C-978B-6A46F4F9E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A3EE-E795-446E-A4C8-11EE7615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77D52F-711A-4656-AF20-D94D5455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7822" y="1007707"/>
            <a:ext cx="5694784" cy="4758611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Figure S2. Mycorrhization assay of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Lactarius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l"/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Each of the four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Lactarius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species was paired with five different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Pinus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species to assay their ectomycorrhizal compatibility </a:t>
            </a:r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(A)</a:t>
            </a:r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Compatible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Lactarius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-Pinus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combinations leading to symbiosis development are indicated as “+” while incompatible combinations as “–”. The four interactions highlighted in orange were used </a:t>
            </a:r>
            <a:r>
              <a:rPr lang="en-US" sz="16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RNA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sequencing. In addition to the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deliciosus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taeda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ectomycorrhizal roots shown in Fig.1, ectomycorrhizal roots of three other compatible combinations were checked by stereomicroscopy, including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akahatsu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tabuliformis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(B)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sanguifluus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sylvestris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(C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), and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vividus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taeda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(D)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Agarose-embedded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vividus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taeda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sections (50 µm), stained with WGA-FITC were further checked for the presence of mantle and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Hartig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net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(E)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Abbreviations: M, Mantle;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Hn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Hartig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net; Pm,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Pinus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massoniana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Ps,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sylvestris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Ptab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tabuliformis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Ptae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taeda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Py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yunnanensis</a:t>
            </a:r>
            <a:r>
              <a:rPr 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Scale bar in b-d: 1 mm and in e: 100 µm.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6D260-009F-46EB-BDA9-1B32517BC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664912"/>
            <a:ext cx="4487045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6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唐TANG 年武Nianwu</dc:creator>
  <cp:lastModifiedBy>Nianwu</cp:lastModifiedBy>
  <cp:revision>7</cp:revision>
  <dcterms:created xsi:type="dcterms:W3CDTF">2021-05-13T10:06:56Z</dcterms:created>
  <dcterms:modified xsi:type="dcterms:W3CDTF">2021-07-12T11:39:15Z</dcterms:modified>
</cp:coreProperties>
</file>