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CA28"/>
    <a:srgbClr val="B8C602"/>
    <a:srgbClr val="DCE7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36BF76-C3D7-4D5D-B062-8F308374A24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C8F0202-8494-4BAD-90DE-05DA6846DF3D}">
      <dgm:prSet phldrT="[Text]" custT="1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en-US" sz="1400"/>
            <a:t>27</a:t>
          </a:r>
          <a:endParaRPr lang="en-US" sz="1400" dirty="0"/>
        </a:p>
      </dgm:t>
    </dgm:pt>
    <dgm:pt modelId="{12133FF1-02A5-4CE0-81A7-72FFB05D5340}" type="parTrans" cxnId="{99BD91F3-A5FB-4D4D-BF5D-0DCAA9BC570D}">
      <dgm:prSet/>
      <dgm:spPr/>
      <dgm:t>
        <a:bodyPr/>
        <a:lstStyle/>
        <a:p>
          <a:endParaRPr lang="en-US"/>
        </a:p>
      </dgm:t>
    </dgm:pt>
    <dgm:pt modelId="{655FA7F0-BAF4-435B-9BA1-D569B9E16CF7}" type="sibTrans" cxnId="{99BD91F3-A5FB-4D4D-BF5D-0DCAA9BC570D}">
      <dgm:prSet/>
      <dgm:spPr/>
      <dgm:t>
        <a:bodyPr/>
        <a:lstStyle/>
        <a:p>
          <a:endParaRPr lang="en-US"/>
        </a:p>
      </dgm:t>
    </dgm:pt>
    <dgm:pt modelId="{34C36D22-2FDF-4BA3-9517-5673B3E45956}">
      <dgm:prSet phldrT="[Text]" custT="1"/>
      <dgm:spPr>
        <a:solidFill>
          <a:srgbClr val="C00000">
            <a:alpha val="50000"/>
          </a:srgbClr>
        </a:solidFill>
      </dgm:spPr>
      <dgm:t>
        <a:bodyPr/>
        <a:lstStyle/>
        <a:p>
          <a:r>
            <a:rPr lang="en-US" sz="1400"/>
            <a:t>9</a:t>
          </a:r>
        </a:p>
      </dgm:t>
    </dgm:pt>
    <dgm:pt modelId="{6D1C3E45-6212-43E3-AE78-21B765A07B64}" type="parTrans" cxnId="{CC425CF9-A66C-4317-83E5-03F822B32793}">
      <dgm:prSet/>
      <dgm:spPr/>
      <dgm:t>
        <a:bodyPr/>
        <a:lstStyle/>
        <a:p>
          <a:endParaRPr lang="en-US"/>
        </a:p>
      </dgm:t>
    </dgm:pt>
    <dgm:pt modelId="{C6129566-D4AB-4604-8585-EFFA3F986BD4}" type="sibTrans" cxnId="{CC425CF9-A66C-4317-83E5-03F822B32793}">
      <dgm:prSet/>
      <dgm:spPr/>
      <dgm:t>
        <a:bodyPr/>
        <a:lstStyle/>
        <a:p>
          <a:endParaRPr lang="en-US"/>
        </a:p>
      </dgm:t>
    </dgm:pt>
    <dgm:pt modelId="{C93166B8-A196-4423-9C1A-45C0F6CA41A3}" type="pres">
      <dgm:prSet presAssocID="{D836BF76-C3D7-4D5D-B062-8F308374A24F}" presName="compositeShape" presStyleCnt="0">
        <dgm:presLayoutVars>
          <dgm:chMax val="7"/>
          <dgm:dir/>
          <dgm:resizeHandles val="exact"/>
        </dgm:presLayoutVars>
      </dgm:prSet>
      <dgm:spPr/>
    </dgm:pt>
    <dgm:pt modelId="{C2A21804-CBB1-47C6-A159-45F20B760CBD}" type="pres">
      <dgm:prSet presAssocID="{FC8F0202-8494-4BAD-90DE-05DA6846DF3D}" presName="circ1" presStyleLbl="vennNode1" presStyleIdx="0" presStyleCnt="2"/>
      <dgm:spPr/>
    </dgm:pt>
    <dgm:pt modelId="{20F2F902-E3AA-4A5B-8FD5-9FFDABC0B53F}" type="pres">
      <dgm:prSet presAssocID="{FC8F0202-8494-4BAD-90DE-05DA6846DF3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42A14A4-3D27-4A31-B980-0BB8F67D308A}" type="pres">
      <dgm:prSet presAssocID="{34C36D22-2FDF-4BA3-9517-5673B3E45956}" presName="circ2" presStyleLbl="vennNode1" presStyleIdx="1" presStyleCnt="2"/>
      <dgm:spPr/>
    </dgm:pt>
    <dgm:pt modelId="{E2D87059-8875-40A1-B695-9D70BA846619}" type="pres">
      <dgm:prSet presAssocID="{34C36D22-2FDF-4BA3-9517-5673B3E459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36CE232-9778-455E-A622-84A599A6A9B2}" type="presOf" srcId="{FC8F0202-8494-4BAD-90DE-05DA6846DF3D}" destId="{C2A21804-CBB1-47C6-A159-45F20B760CBD}" srcOrd="0" destOrd="0" presId="urn:microsoft.com/office/officeart/2005/8/layout/venn1"/>
    <dgm:cxn modelId="{6A507287-FBFF-44FA-9095-DEF8F915A4C9}" type="presOf" srcId="{FC8F0202-8494-4BAD-90DE-05DA6846DF3D}" destId="{20F2F902-E3AA-4A5B-8FD5-9FFDABC0B53F}" srcOrd="1" destOrd="0" presId="urn:microsoft.com/office/officeart/2005/8/layout/venn1"/>
    <dgm:cxn modelId="{6B9437B7-00DD-44D2-B2F7-5A04C88CA181}" type="presOf" srcId="{D836BF76-C3D7-4D5D-B062-8F308374A24F}" destId="{C93166B8-A196-4423-9C1A-45C0F6CA41A3}" srcOrd="0" destOrd="0" presId="urn:microsoft.com/office/officeart/2005/8/layout/venn1"/>
    <dgm:cxn modelId="{20E6B7C9-D5FD-4740-9248-70806503A143}" type="presOf" srcId="{34C36D22-2FDF-4BA3-9517-5673B3E45956}" destId="{842A14A4-3D27-4A31-B980-0BB8F67D308A}" srcOrd="0" destOrd="0" presId="urn:microsoft.com/office/officeart/2005/8/layout/venn1"/>
    <dgm:cxn modelId="{99BD91F3-A5FB-4D4D-BF5D-0DCAA9BC570D}" srcId="{D836BF76-C3D7-4D5D-B062-8F308374A24F}" destId="{FC8F0202-8494-4BAD-90DE-05DA6846DF3D}" srcOrd="0" destOrd="0" parTransId="{12133FF1-02A5-4CE0-81A7-72FFB05D5340}" sibTransId="{655FA7F0-BAF4-435B-9BA1-D569B9E16CF7}"/>
    <dgm:cxn modelId="{CC425CF9-A66C-4317-83E5-03F822B32793}" srcId="{D836BF76-C3D7-4D5D-B062-8F308374A24F}" destId="{34C36D22-2FDF-4BA3-9517-5673B3E45956}" srcOrd="1" destOrd="0" parTransId="{6D1C3E45-6212-43E3-AE78-21B765A07B64}" sibTransId="{C6129566-D4AB-4604-8585-EFFA3F986BD4}"/>
    <dgm:cxn modelId="{0D59FCFF-8FC9-4399-8C3E-65202DED06EA}" type="presOf" srcId="{34C36D22-2FDF-4BA3-9517-5673B3E45956}" destId="{E2D87059-8875-40A1-B695-9D70BA846619}" srcOrd="1" destOrd="0" presId="urn:microsoft.com/office/officeart/2005/8/layout/venn1"/>
    <dgm:cxn modelId="{C6071E04-351D-45BF-BECD-CE3C343A11A9}" type="presParOf" srcId="{C93166B8-A196-4423-9C1A-45C0F6CA41A3}" destId="{C2A21804-CBB1-47C6-A159-45F20B760CBD}" srcOrd="0" destOrd="0" presId="urn:microsoft.com/office/officeart/2005/8/layout/venn1"/>
    <dgm:cxn modelId="{46F42035-4DB0-4A70-8261-49DB288E03D1}" type="presParOf" srcId="{C93166B8-A196-4423-9C1A-45C0F6CA41A3}" destId="{20F2F902-E3AA-4A5B-8FD5-9FFDABC0B53F}" srcOrd="1" destOrd="0" presId="urn:microsoft.com/office/officeart/2005/8/layout/venn1"/>
    <dgm:cxn modelId="{ACE8ACA3-2796-4C02-8739-AF3CE22527C4}" type="presParOf" srcId="{C93166B8-A196-4423-9C1A-45C0F6CA41A3}" destId="{842A14A4-3D27-4A31-B980-0BB8F67D308A}" srcOrd="2" destOrd="0" presId="urn:microsoft.com/office/officeart/2005/8/layout/venn1"/>
    <dgm:cxn modelId="{86E1E23D-CB30-4A45-A72B-0252C9EA9358}" type="presParOf" srcId="{C93166B8-A196-4423-9C1A-45C0F6CA41A3}" destId="{E2D87059-8875-40A1-B695-9D70BA84661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36BF76-C3D7-4D5D-B062-8F308374A24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C8F0202-8494-4BAD-90DE-05DA6846DF3D}">
      <dgm:prSet phldrT="[Text]"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en-US" sz="1400"/>
            <a:t>11</a:t>
          </a:r>
        </a:p>
      </dgm:t>
    </dgm:pt>
    <dgm:pt modelId="{12133FF1-02A5-4CE0-81A7-72FFB05D5340}" type="parTrans" cxnId="{99BD91F3-A5FB-4D4D-BF5D-0DCAA9BC570D}">
      <dgm:prSet/>
      <dgm:spPr/>
      <dgm:t>
        <a:bodyPr/>
        <a:lstStyle/>
        <a:p>
          <a:endParaRPr lang="en-US"/>
        </a:p>
      </dgm:t>
    </dgm:pt>
    <dgm:pt modelId="{655FA7F0-BAF4-435B-9BA1-D569B9E16CF7}" type="sibTrans" cxnId="{99BD91F3-A5FB-4D4D-BF5D-0DCAA9BC570D}">
      <dgm:prSet/>
      <dgm:spPr/>
      <dgm:t>
        <a:bodyPr/>
        <a:lstStyle/>
        <a:p>
          <a:endParaRPr lang="en-US"/>
        </a:p>
      </dgm:t>
    </dgm:pt>
    <dgm:pt modelId="{34C36D22-2FDF-4BA3-9517-5673B3E45956}">
      <dgm:prSet phldrT="[Text]" custT="1"/>
      <dgm:spPr>
        <a:solidFill>
          <a:schemeClr val="accent4">
            <a:lumMod val="75000"/>
            <a:alpha val="50000"/>
          </a:schemeClr>
        </a:solidFill>
      </dgm:spPr>
      <dgm:t>
        <a:bodyPr/>
        <a:lstStyle/>
        <a:p>
          <a:r>
            <a:rPr lang="en-US" sz="1400"/>
            <a:t>0</a:t>
          </a:r>
        </a:p>
      </dgm:t>
    </dgm:pt>
    <dgm:pt modelId="{6D1C3E45-6212-43E3-AE78-21B765A07B64}" type="parTrans" cxnId="{CC425CF9-A66C-4317-83E5-03F822B32793}">
      <dgm:prSet/>
      <dgm:spPr/>
      <dgm:t>
        <a:bodyPr/>
        <a:lstStyle/>
        <a:p>
          <a:endParaRPr lang="en-US"/>
        </a:p>
      </dgm:t>
    </dgm:pt>
    <dgm:pt modelId="{C6129566-D4AB-4604-8585-EFFA3F986BD4}" type="sibTrans" cxnId="{CC425CF9-A66C-4317-83E5-03F822B32793}">
      <dgm:prSet/>
      <dgm:spPr/>
      <dgm:t>
        <a:bodyPr/>
        <a:lstStyle/>
        <a:p>
          <a:endParaRPr lang="en-US"/>
        </a:p>
      </dgm:t>
    </dgm:pt>
    <dgm:pt modelId="{C93166B8-A196-4423-9C1A-45C0F6CA41A3}" type="pres">
      <dgm:prSet presAssocID="{D836BF76-C3D7-4D5D-B062-8F308374A24F}" presName="compositeShape" presStyleCnt="0">
        <dgm:presLayoutVars>
          <dgm:chMax val="7"/>
          <dgm:dir/>
          <dgm:resizeHandles val="exact"/>
        </dgm:presLayoutVars>
      </dgm:prSet>
      <dgm:spPr/>
    </dgm:pt>
    <dgm:pt modelId="{C2A21804-CBB1-47C6-A159-45F20B760CBD}" type="pres">
      <dgm:prSet presAssocID="{FC8F0202-8494-4BAD-90DE-05DA6846DF3D}" presName="circ1" presStyleLbl="vennNode1" presStyleIdx="0" presStyleCnt="2"/>
      <dgm:spPr/>
    </dgm:pt>
    <dgm:pt modelId="{20F2F902-E3AA-4A5B-8FD5-9FFDABC0B53F}" type="pres">
      <dgm:prSet presAssocID="{FC8F0202-8494-4BAD-90DE-05DA6846DF3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42A14A4-3D27-4A31-B980-0BB8F67D308A}" type="pres">
      <dgm:prSet presAssocID="{34C36D22-2FDF-4BA3-9517-5673B3E45956}" presName="circ2" presStyleLbl="vennNode1" presStyleIdx="1" presStyleCnt="2"/>
      <dgm:spPr/>
    </dgm:pt>
    <dgm:pt modelId="{E2D87059-8875-40A1-B695-9D70BA846619}" type="pres">
      <dgm:prSet presAssocID="{34C36D22-2FDF-4BA3-9517-5673B3E459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36CE232-9778-455E-A622-84A599A6A9B2}" type="presOf" srcId="{FC8F0202-8494-4BAD-90DE-05DA6846DF3D}" destId="{C2A21804-CBB1-47C6-A159-45F20B760CBD}" srcOrd="0" destOrd="0" presId="urn:microsoft.com/office/officeart/2005/8/layout/venn1"/>
    <dgm:cxn modelId="{6A507287-FBFF-44FA-9095-DEF8F915A4C9}" type="presOf" srcId="{FC8F0202-8494-4BAD-90DE-05DA6846DF3D}" destId="{20F2F902-E3AA-4A5B-8FD5-9FFDABC0B53F}" srcOrd="1" destOrd="0" presId="urn:microsoft.com/office/officeart/2005/8/layout/venn1"/>
    <dgm:cxn modelId="{6B9437B7-00DD-44D2-B2F7-5A04C88CA181}" type="presOf" srcId="{D836BF76-C3D7-4D5D-B062-8F308374A24F}" destId="{C93166B8-A196-4423-9C1A-45C0F6CA41A3}" srcOrd="0" destOrd="0" presId="urn:microsoft.com/office/officeart/2005/8/layout/venn1"/>
    <dgm:cxn modelId="{20E6B7C9-D5FD-4740-9248-70806503A143}" type="presOf" srcId="{34C36D22-2FDF-4BA3-9517-5673B3E45956}" destId="{842A14A4-3D27-4A31-B980-0BB8F67D308A}" srcOrd="0" destOrd="0" presId="urn:microsoft.com/office/officeart/2005/8/layout/venn1"/>
    <dgm:cxn modelId="{99BD91F3-A5FB-4D4D-BF5D-0DCAA9BC570D}" srcId="{D836BF76-C3D7-4D5D-B062-8F308374A24F}" destId="{FC8F0202-8494-4BAD-90DE-05DA6846DF3D}" srcOrd="0" destOrd="0" parTransId="{12133FF1-02A5-4CE0-81A7-72FFB05D5340}" sibTransId="{655FA7F0-BAF4-435B-9BA1-D569B9E16CF7}"/>
    <dgm:cxn modelId="{CC425CF9-A66C-4317-83E5-03F822B32793}" srcId="{D836BF76-C3D7-4D5D-B062-8F308374A24F}" destId="{34C36D22-2FDF-4BA3-9517-5673B3E45956}" srcOrd="1" destOrd="0" parTransId="{6D1C3E45-6212-43E3-AE78-21B765A07B64}" sibTransId="{C6129566-D4AB-4604-8585-EFFA3F986BD4}"/>
    <dgm:cxn modelId="{0D59FCFF-8FC9-4399-8C3E-65202DED06EA}" type="presOf" srcId="{34C36D22-2FDF-4BA3-9517-5673B3E45956}" destId="{E2D87059-8875-40A1-B695-9D70BA846619}" srcOrd="1" destOrd="0" presId="urn:microsoft.com/office/officeart/2005/8/layout/venn1"/>
    <dgm:cxn modelId="{C6071E04-351D-45BF-BECD-CE3C343A11A9}" type="presParOf" srcId="{C93166B8-A196-4423-9C1A-45C0F6CA41A3}" destId="{C2A21804-CBB1-47C6-A159-45F20B760CBD}" srcOrd="0" destOrd="0" presId="urn:microsoft.com/office/officeart/2005/8/layout/venn1"/>
    <dgm:cxn modelId="{46F42035-4DB0-4A70-8261-49DB288E03D1}" type="presParOf" srcId="{C93166B8-A196-4423-9C1A-45C0F6CA41A3}" destId="{20F2F902-E3AA-4A5B-8FD5-9FFDABC0B53F}" srcOrd="1" destOrd="0" presId="urn:microsoft.com/office/officeart/2005/8/layout/venn1"/>
    <dgm:cxn modelId="{ACE8ACA3-2796-4C02-8739-AF3CE22527C4}" type="presParOf" srcId="{C93166B8-A196-4423-9C1A-45C0F6CA41A3}" destId="{842A14A4-3D27-4A31-B980-0BB8F67D308A}" srcOrd="2" destOrd="0" presId="urn:microsoft.com/office/officeart/2005/8/layout/venn1"/>
    <dgm:cxn modelId="{86E1E23D-CB30-4A45-A72B-0252C9EA9358}" type="presParOf" srcId="{C93166B8-A196-4423-9C1A-45C0F6CA41A3}" destId="{E2D87059-8875-40A1-B695-9D70BA84661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36BF76-C3D7-4D5D-B062-8F308374A24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C8F0202-8494-4BAD-90DE-05DA6846DF3D}">
      <dgm:prSet phldrT="[Text]" custT="1"/>
      <dgm:spPr>
        <a:solidFill>
          <a:srgbClr val="92D050">
            <a:alpha val="49804"/>
          </a:srgbClr>
        </a:solidFill>
      </dgm:spPr>
      <dgm:t>
        <a:bodyPr/>
        <a:lstStyle/>
        <a:p>
          <a:r>
            <a:rPr lang="en-US" sz="1400"/>
            <a:t>9</a:t>
          </a:r>
        </a:p>
      </dgm:t>
    </dgm:pt>
    <dgm:pt modelId="{12133FF1-02A5-4CE0-81A7-72FFB05D5340}" type="parTrans" cxnId="{99BD91F3-A5FB-4D4D-BF5D-0DCAA9BC570D}">
      <dgm:prSet/>
      <dgm:spPr/>
      <dgm:t>
        <a:bodyPr/>
        <a:lstStyle/>
        <a:p>
          <a:endParaRPr lang="en-US"/>
        </a:p>
      </dgm:t>
    </dgm:pt>
    <dgm:pt modelId="{655FA7F0-BAF4-435B-9BA1-D569B9E16CF7}" type="sibTrans" cxnId="{99BD91F3-A5FB-4D4D-BF5D-0DCAA9BC570D}">
      <dgm:prSet/>
      <dgm:spPr/>
      <dgm:t>
        <a:bodyPr/>
        <a:lstStyle/>
        <a:p>
          <a:endParaRPr lang="en-US"/>
        </a:p>
      </dgm:t>
    </dgm:pt>
    <dgm:pt modelId="{34C36D22-2FDF-4BA3-9517-5673B3E45956}">
      <dgm:prSet phldrT="[Text]" custT="1"/>
      <dgm:spPr>
        <a:solidFill>
          <a:srgbClr val="5ECA28">
            <a:alpha val="49804"/>
          </a:srgbClr>
        </a:solidFill>
      </dgm:spPr>
      <dgm:t>
        <a:bodyPr/>
        <a:lstStyle/>
        <a:p>
          <a:r>
            <a:rPr lang="en-US" sz="1400"/>
            <a:t>3</a:t>
          </a:r>
        </a:p>
      </dgm:t>
    </dgm:pt>
    <dgm:pt modelId="{6D1C3E45-6212-43E3-AE78-21B765A07B64}" type="parTrans" cxnId="{CC425CF9-A66C-4317-83E5-03F822B32793}">
      <dgm:prSet/>
      <dgm:spPr/>
      <dgm:t>
        <a:bodyPr/>
        <a:lstStyle/>
        <a:p>
          <a:endParaRPr lang="en-US"/>
        </a:p>
      </dgm:t>
    </dgm:pt>
    <dgm:pt modelId="{C6129566-D4AB-4604-8585-EFFA3F986BD4}" type="sibTrans" cxnId="{CC425CF9-A66C-4317-83E5-03F822B32793}">
      <dgm:prSet/>
      <dgm:spPr/>
      <dgm:t>
        <a:bodyPr/>
        <a:lstStyle/>
        <a:p>
          <a:endParaRPr lang="en-US"/>
        </a:p>
      </dgm:t>
    </dgm:pt>
    <dgm:pt modelId="{C93166B8-A196-4423-9C1A-45C0F6CA41A3}" type="pres">
      <dgm:prSet presAssocID="{D836BF76-C3D7-4D5D-B062-8F308374A24F}" presName="compositeShape" presStyleCnt="0">
        <dgm:presLayoutVars>
          <dgm:chMax val="7"/>
          <dgm:dir/>
          <dgm:resizeHandles val="exact"/>
        </dgm:presLayoutVars>
      </dgm:prSet>
      <dgm:spPr/>
    </dgm:pt>
    <dgm:pt modelId="{C2A21804-CBB1-47C6-A159-45F20B760CBD}" type="pres">
      <dgm:prSet presAssocID="{FC8F0202-8494-4BAD-90DE-05DA6846DF3D}" presName="circ1" presStyleLbl="vennNode1" presStyleIdx="0" presStyleCnt="2"/>
      <dgm:spPr/>
    </dgm:pt>
    <dgm:pt modelId="{20F2F902-E3AA-4A5B-8FD5-9FFDABC0B53F}" type="pres">
      <dgm:prSet presAssocID="{FC8F0202-8494-4BAD-90DE-05DA6846DF3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42A14A4-3D27-4A31-B980-0BB8F67D308A}" type="pres">
      <dgm:prSet presAssocID="{34C36D22-2FDF-4BA3-9517-5673B3E45956}" presName="circ2" presStyleLbl="vennNode1" presStyleIdx="1" presStyleCnt="2"/>
      <dgm:spPr/>
    </dgm:pt>
    <dgm:pt modelId="{E2D87059-8875-40A1-B695-9D70BA846619}" type="pres">
      <dgm:prSet presAssocID="{34C36D22-2FDF-4BA3-9517-5673B3E459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36CE232-9778-455E-A622-84A599A6A9B2}" type="presOf" srcId="{FC8F0202-8494-4BAD-90DE-05DA6846DF3D}" destId="{C2A21804-CBB1-47C6-A159-45F20B760CBD}" srcOrd="0" destOrd="0" presId="urn:microsoft.com/office/officeart/2005/8/layout/venn1"/>
    <dgm:cxn modelId="{6A507287-FBFF-44FA-9095-DEF8F915A4C9}" type="presOf" srcId="{FC8F0202-8494-4BAD-90DE-05DA6846DF3D}" destId="{20F2F902-E3AA-4A5B-8FD5-9FFDABC0B53F}" srcOrd="1" destOrd="0" presId="urn:microsoft.com/office/officeart/2005/8/layout/venn1"/>
    <dgm:cxn modelId="{6B9437B7-00DD-44D2-B2F7-5A04C88CA181}" type="presOf" srcId="{D836BF76-C3D7-4D5D-B062-8F308374A24F}" destId="{C93166B8-A196-4423-9C1A-45C0F6CA41A3}" srcOrd="0" destOrd="0" presId="urn:microsoft.com/office/officeart/2005/8/layout/venn1"/>
    <dgm:cxn modelId="{20E6B7C9-D5FD-4740-9248-70806503A143}" type="presOf" srcId="{34C36D22-2FDF-4BA3-9517-5673B3E45956}" destId="{842A14A4-3D27-4A31-B980-0BB8F67D308A}" srcOrd="0" destOrd="0" presId="urn:microsoft.com/office/officeart/2005/8/layout/venn1"/>
    <dgm:cxn modelId="{99BD91F3-A5FB-4D4D-BF5D-0DCAA9BC570D}" srcId="{D836BF76-C3D7-4D5D-B062-8F308374A24F}" destId="{FC8F0202-8494-4BAD-90DE-05DA6846DF3D}" srcOrd="0" destOrd="0" parTransId="{12133FF1-02A5-4CE0-81A7-72FFB05D5340}" sibTransId="{655FA7F0-BAF4-435B-9BA1-D569B9E16CF7}"/>
    <dgm:cxn modelId="{CC425CF9-A66C-4317-83E5-03F822B32793}" srcId="{D836BF76-C3D7-4D5D-B062-8F308374A24F}" destId="{34C36D22-2FDF-4BA3-9517-5673B3E45956}" srcOrd="1" destOrd="0" parTransId="{6D1C3E45-6212-43E3-AE78-21B765A07B64}" sibTransId="{C6129566-D4AB-4604-8585-EFFA3F986BD4}"/>
    <dgm:cxn modelId="{0D59FCFF-8FC9-4399-8C3E-65202DED06EA}" type="presOf" srcId="{34C36D22-2FDF-4BA3-9517-5673B3E45956}" destId="{E2D87059-8875-40A1-B695-9D70BA846619}" srcOrd="1" destOrd="0" presId="urn:microsoft.com/office/officeart/2005/8/layout/venn1"/>
    <dgm:cxn modelId="{C6071E04-351D-45BF-BECD-CE3C343A11A9}" type="presParOf" srcId="{C93166B8-A196-4423-9C1A-45C0F6CA41A3}" destId="{C2A21804-CBB1-47C6-A159-45F20B760CBD}" srcOrd="0" destOrd="0" presId="urn:microsoft.com/office/officeart/2005/8/layout/venn1"/>
    <dgm:cxn modelId="{46F42035-4DB0-4A70-8261-49DB288E03D1}" type="presParOf" srcId="{C93166B8-A196-4423-9C1A-45C0F6CA41A3}" destId="{20F2F902-E3AA-4A5B-8FD5-9FFDABC0B53F}" srcOrd="1" destOrd="0" presId="urn:microsoft.com/office/officeart/2005/8/layout/venn1"/>
    <dgm:cxn modelId="{ACE8ACA3-2796-4C02-8739-AF3CE22527C4}" type="presParOf" srcId="{C93166B8-A196-4423-9C1A-45C0F6CA41A3}" destId="{842A14A4-3D27-4A31-B980-0BB8F67D308A}" srcOrd="2" destOrd="0" presId="urn:microsoft.com/office/officeart/2005/8/layout/venn1"/>
    <dgm:cxn modelId="{86E1E23D-CB30-4A45-A72B-0252C9EA9358}" type="presParOf" srcId="{C93166B8-A196-4423-9C1A-45C0F6CA41A3}" destId="{E2D87059-8875-40A1-B695-9D70BA84661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36BF76-C3D7-4D5D-B062-8F308374A24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C8F0202-8494-4BAD-90DE-05DA6846DF3D}">
      <dgm:prSet phldrT="[Text]" custT="1"/>
      <dgm:spPr>
        <a:solidFill>
          <a:schemeClr val="accent4">
            <a:lumMod val="75000"/>
            <a:alpha val="50000"/>
          </a:schemeClr>
        </a:solidFill>
      </dgm:spPr>
      <dgm:t>
        <a:bodyPr/>
        <a:lstStyle/>
        <a:p>
          <a:r>
            <a:rPr lang="en-US" sz="1400"/>
            <a:t>15</a:t>
          </a:r>
        </a:p>
      </dgm:t>
    </dgm:pt>
    <dgm:pt modelId="{12133FF1-02A5-4CE0-81A7-72FFB05D5340}" type="parTrans" cxnId="{99BD91F3-A5FB-4D4D-BF5D-0DCAA9BC570D}">
      <dgm:prSet/>
      <dgm:spPr/>
      <dgm:t>
        <a:bodyPr/>
        <a:lstStyle/>
        <a:p>
          <a:endParaRPr lang="en-US"/>
        </a:p>
      </dgm:t>
    </dgm:pt>
    <dgm:pt modelId="{655FA7F0-BAF4-435B-9BA1-D569B9E16CF7}" type="sibTrans" cxnId="{99BD91F3-A5FB-4D4D-BF5D-0DCAA9BC570D}">
      <dgm:prSet/>
      <dgm:spPr/>
      <dgm:t>
        <a:bodyPr/>
        <a:lstStyle/>
        <a:p>
          <a:endParaRPr lang="en-US"/>
        </a:p>
      </dgm:t>
    </dgm:pt>
    <dgm:pt modelId="{34C36D22-2FDF-4BA3-9517-5673B3E45956}">
      <dgm:prSet phldrT="[Text]" custT="1"/>
      <dgm:spPr>
        <a:solidFill>
          <a:schemeClr val="accent4">
            <a:lumMod val="50000"/>
            <a:alpha val="50000"/>
          </a:schemeClr>
        </a:solidFill>
      </dgm:spPr>
      <dgm:t>
        <a:bodyPr/>
        <a:lstStyle/>
        <a:p>
          <a:r>
            <a:rPr lang="en-US" sz="1400"/>
            <a:t>0</a:t>
          </a:r>
        </a:p>
      </dgm:t>
    </dgm:pt>
    <dgm:pt modelId="{6D1C3E45-6212-43E3-AE78-21B765A07B64}" type="parTrans" cxnId="{CC425CF9-A66C-4317-83E5-03F822B32793}">
      <dgm:prSet/>
      <dgm:spPr/>
      <dgm:t>
        <a:bodyPr/>
        <a:lstStyle/>
        <a:p>
          <a:endParaRPr lang="en-US"/>
        </a:p>
      </dgm:t>
    </dgm:pt>
    <dgm:pt modelId="{C6129566-D4AB-4604-8585-EFFA3F986BD4}" type="sibTrans" cxnId="{CC425CF9-A66C-4317-83E5-03F822B32793}">
      <dgm:prSet/>
      <dgm:spPr/>
      <dgm:t>
        <a:bodyPr/>
        <a:lstStyle/>
        <a:p>
          <a:endParaRPr lang="en-US"/>
        </a:p>
      </dgm:t>
    </dgm:pt>
    <dgm:pt modelId="{C93166B8-A196-4423-9C1A-45C0F6CA41A3}" type="pres">
      <dgm:prSet presAssocID="{D836BF76-C3D7-4D5D-B062-8F308374A24F}" presName="compositeShape" presStyleCnt="0">
        <dgm:presLayoutVars>
          <dgm:chMax val="7"/>
          <dgm:dir/>
          <dgm:resizeHandles val="exact"/>
        </dgm:presLayoutVars>
      </dgm:prSet>
      <dgm:spPr/>
    </dgm:pt>
    <dgm:pt modelId="{C2A21804-CBB1-47C6-A159-45F20B760CBD}" type="pres">
      <dgm:prSet presAssocID="{FC8F0202-8494-4BAD-90DE-05DA6846DF3D}" presName="circ1" presStyleLbl="vennNode1" presStyleIdx="0" presStyleCnt="2"/>
      <dgm:spPr/>
    </dgm:pt>
    <dgm:pt modelId="{20F2F902-E3AA-4A5B-8FD5-9FFDABC0B53F}" type="pres">
      <dgm:prSet presAssocID="{FC8F0202-8494-4BAD-90DE-05DA6846DF3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42A14A4-3D27-4A31-B980-0BB8F67D308A}" type="pres">
      <dgm:prSet presAssocID="{34C36D22-2FDF-4BA3-9517-5673B3E45956}" presName="circ2" presStyleLbl="vennNode1" presStyleIdx="1" presStyleCnt="2"/>
      <dgm:spPr/>
    </dgm:pt>
    <dgm:pt modelId="{E2D87059-8875-40A1-B695-9D70BA846619}" type="pres">
      <dgm:prSet presAssocID="{34C36D22-2FDF-4BA3-9517-5673B3E459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36CE232-9778-455E-A622-84A599A6A9B2}" type="presOf" srcId="{FC8F0202-8494-4BAD-90DE-05DA6846DF3D}" destId="{C2A21804-CBB1-47C6-A159-45F20B760CBD}" srcOrd="0" destOrd="0" presId="urn:microsoft.com/office/officeart/2005/8/layout/venn1"/>
    <dgm:cxn modelId="{6A507287-FBFF-44FA-9095-DEF8F915A4C9}" type="presOf" srcId="{FC8F0202-8494-4BAD-90DE-05DA6846DF3D}" destId="{20F2F902-E3AA-4A5B-8FD5-9FFDABC0B53F}" srcOrd="1" destOrd="0" presId="urn:microsoft.com/office/officeart/2005/8/layout/venn1"/>
    <dgm:cxn modelId="{6B9437B7-00DD-44D2-B2F7-5A04C88CA181}" type="presOf" srcId="{D836BF76-C3D7-4D5D-B062-8F308374A24F}" destId="{C93166B8-A196-4423-9C1A-45C0F6CA41A3}" srcOrd="0" destOrd="0" presId="urn:microsoft.com/office/officeart/2005/8/layout/venn1"/>
    <dgm:cxn modelId="{20E6B7C9-D5FD-4740-9248-70806503A143}" type="presOf" srcId="{34C36D22-2FDF-4BA3-9517-5673B3E45956}" destId="{842A14A4-3D27-4A31-B980-0BB8F67D308A}" srcOrd="0" destOrd="0" presId="urn:microsoft.com/office/officeart/2005/8/layout/venn1"/>
    <dgm:cxn modelId="{99BD91F3-A5FB-4D4D-BF5D-0DCAA9BC570D}" srcId="{D836BF76-C3D7-4D5D-B062-8F308374A24F}" destId="{FC8F0202-8494-4BAD-90DE-05DA6846DF3D}" srcOrd="0" destOrd="0" parTransId="{12133FF1-02A5-4CE0-81A7-72FFB05D5340}" sibTransId="{655FA7F0-BAF4-435B-9BA1-D569B9E16CF7}"/>
    <dgm:cxn modelId="{CC425CF9-A66C-4317-83E5-03F822B32793}" srcId="{D836BF76-C3D7-4D5D-B062-8F308374A24F}" destId="{34C36D22-2FDF-4BA3-9517-5673B3E45956}" srcOrd="1" destOrd="0" parTransId="{6D1C3E45-6212-43E3-AE78-21B765A07B64}" sibTransId="{C6129566-D4AB-4604-8585-EFFA3F986BD4}"/>
    <dgm:cxn modelId="{0D59FCFF-8FC9-4399-8C3E-65202DED06EA}" type="presOf" srcId="{34C36D22-2FDF-4BA3-9517-5673B3E45956}" destId="{E2D87059-8875-40A1-B695-9D70BA846619}" srcOrd="1" destOrd="0" presId="urn:microsoft.com/office/officeart/2005/8/layout/venn1"/>
    <dgm:cxn modelId="{C6071E04-351D-45BF-BECD-CE3C343A11A9}" type="presParOf" srcId="{C93166B8-A196-4423-9C1A-45C0F6CA41A3}" destId="{C2A21804-CBB1-47C6-A159-45F20B760CBD}" srcOrd="0" destOrd="0" presId="urn:microsoft.com/office/officeart/2005/8/layout/venn1"/>
    <dgm:cxn modelId="{46F42035-4DB0-4A70-8261-49DB288E03D1}" type="presParOf" srcId="{C93166B8-A196-4423-9C1A-45C0F6CA41A3}" destId="{20F2F902-E3AA-4A5B-8FD5-9FFDABC0B53F}" srcOrd="1" destOrd="0" presId="urn:microsoft.com/office/officeart/2005/8/layout/venn1"/>
    <dgm:cxn modelId="{ACE8ACA3-2796-4C02-8739-AF3CE22527C4}" type="presParOf" srcId="{C93166B8-A196-4423-9C1A-45C0F6CA41A3}" destId="{842A14A4-3D27-4A31-B980-0BB8F67D308A}" srcOrd="2" destOrd="0" presId="urn:microsoft.com/office/officeart/2005/8/layout/venn1"/>
    <dgm:cxn modelId="{86E1E23D-CB30-4A45-A72B-0252C9EA9358}" type="presParOf" srcId="{C93166B8-A196-4423-9C1A-45C0F6CA41A3}" destId="{E2D87059-8875-40A1-B695-9D70BA84661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36BF76-C3D7-4D5D-B062-8F308374A24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C8F0202-8494-4BAD-90DE-05DA6846DF3D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sz="1400"/>
            <a:t>4</a:t>
          </a:r>
        </a:p>
      </dgm:t>
    </dgm:pt>
    <dgm:pt modelId="{12133FF1-02A5-4CE0-81A7-72FFB05D5340}" type="parTrans" cxnId="{99BD91F3-A5FB-4D4D-BF5D-0DCAA9BC570D}">
      <dgm:prSet/>
      <dgm:spPr/>
      <dgm:t>
        <a:bodyPr/>
        <a:lstStyle/>
        <a:p>
          <a:endParaRPr lang="en-US"/>
        </a:p>
      </dgm:t>
    </dgm:pt>
    <dgm:pt modelId="{655FA7F0-BAF4-435B-9BA1-D569B9E16CF7}" type="sibTrans" cxnId="{99BD91F3-A5FB-4D4D-BF5D-0DCAA9BC570D}">
      <dgm:prSet/>
      <dgm:spPr/>
      <dgm:t>
        <a:bodyPr/>
        <a:lstStyle/>
        <a:p>
          <a:endParaRPr lang="en-US"/>
        </a:p>
      </dgm:t>
    </dgm:pt>
    <dgm:pt modelId="{34C36D22-2FDF-4BA3-9517-5673B3E45956}">
      <dgm:prSet phldrT="[Text]" custT="1"/>
      <dgm:spPr>
        <a:solidFill>
          <a:schemeClr val="accent1">
            <a:lumMod val="75000"/>
            <a:alpha val="50000"/>
          </a:schemeClr>
        </a:solidFill>
      </dgm:spPr>
      <dgm:t>
        <a:bodyPr/>
        <a:lstStyle/>
        <a:p>
          <a:r>
            <a:rPr lang="en-US" sz="1400"/>
            <a:t>5</a:t>
          </a:r>
        </a:p>
      </dgm:t>
    </dgm:pt>
    <dgm:pt modelId="{6D1C3E45-6212-43E3-AE78-21B765A07B64}" type="parTrans" cxnId="{CC425CF9-A66C-4317-83E5-03F822B32793}">
      <dgm:prSet/>
      <dgm:spPr/>
      <dgm:t>
        <a:bodyPr/>
        <a:lstStyle/>
        <a:p>
          <a:endParaRPr lang="en-US"/>
        </a:p>
      </dgm:t>
    </dgm:pt>
    <dgm:pt modelId="{C6129566-D4AB-4604-8585-EFFA3F986BD4}" type="sibTrans" cxnId="{CC425CF9-A66C-4317-83E5-03F822B32793}">
      <dgm:prSet/>
      <dgm:spPr/>
      <dgm:t>
        <a:bodyPr/>
        <a:lstStyle/>
        <a:p>
          <a:endParaRPr lang="en-US"/>
        </a:p>
      </dgm:t>
    </dgm:pt>
    <dgm:pt modelId="{C93166B8-A196-4423-9C1A-45C0F6CA41A3}" type="pres">
      <dgm:prSet presAssocID="{D836BF76-C3D7-4D5D-B062-8F308374A24F}" presName="compositeShape" presStyleCnt="0">
        <dgm:presLayoutVars>
          <dgm:chMax val="7"/>
          <dgm:dir/>
          <dgm:resizeHandles val="exact"/>
        </dgm:presLayoutVars>
      </dgm:prSet>
      <dgm:spPr/>
    </dgm:pt>
    <dgm:pt modelId="{C2A21804-CBB1-47C6-A159-45F20B760CBD}" type="pres">
      <dgm:prSet presAssocID="{FC8F0202-8494-4BAD-90DE-05DA6846DF3D}" presName="circ1" presStyleLbl="vennNode1" presStyleIdx="0" presStyleCnt="2"/>
      <dgm:spPr/>
    </dgm:pt>
    <dgm:pt modelId="{20F2F902-E3AA-4A5B-8FD5-9FFDABC0B53F}" type="pres">
      <dgm:prSet presAssocID="{FC8F0202-8494-4BAD-90DE-05DA6846DF3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42A14A4-3D27-4A31-B980-0BB8F67D308A}" type="pres">
      <dgm:prSet presAssocID="{34C36D22-2FDF-4BA3-9517-5673B3E45956}" presName="circ2" presStyleLbl="vennNode1" presStyleIdx="1" presStyleCnt="2"/>
      <dgm:spPr/>
    </dgm:pt>
    <dgm:pt modelId="{E2D87059-8875-40A1-B695-9D70BA846619}" type="pres">
      <dgm:prSet presAssocID="{34C36D22-2FDF-4BA3-9517-5673B3E459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36CE232-9778-455E-A622-84A599A6A9B2}" type="presOf" srcId="{FC8F0202-8494-4BAD-90DE-05DA6846DF3D}" destId="{C2A21804-CBB1-47C6-A159-45F20B760CBD}" srcOrd="0" destOrd="0" presId="urn:microsoft.com/office/officeart/2005/8/layout/venn1"/>
    <dgm:cxn modelId="{6A507287-FBFF-44FA-9095-DEF8F915A4C9}" type="presOf" srcId="{FC8F0202-8494-4BAD-90DE-05DA6846DF3D}" destId="{20F2F902-E3AA-4A5B-8FD5-9FFDABC0B53F}" srcOrd="1" destOrd="0" presId="urn:microsoft.com/office/officeart/2005/8/layout/venn1"/>
    <dgm:cxn modelId="{6B9437B7-00DD-44D2-B2F7-5A04C88CA181}" type="presOf" srcId="{D836BF76-C3D7-4D5D-B062-8F308374A24F}" destId="{C93166B8-A196-4423-9C1A-45C0F6CA41A3}" srcOrd="0" destOrd="0" presId="urn:microsoft.com/office/officeart/2005/8/layout/venn1"/>
    <dgm:cxn modelId="{20E6B7C9-D5FD-4740-9248-70806503A143}" type="presOf" srcId="{34C36D22-2FDF-4BA3-9517-5673B3E45956}" destId="{842A14A4-3D27-4A31-B980-0BB8F67D308A}" srcOrd="0" destOrd="0" presId="urn:microsoft.com/office/officeart/2005/8/layout/venn1"/>
    <dgm:cxn modelId="{99BD91F3-A5FB-4D4D-BF5D-0DCAA9BC570D}" srcId="{D836BF76-C3D7-4D5D-B062-8F308374A24F}" destId="{FC8F0202-8494-4BAD-90DE-05DA6846DF3D}" srcOrd="0" destOrd="0" parTransId="{12133FF1-02A5-4CE0-81A7-72FFB05D5340}" sibTransId="{655FA7F0-BAF4-435B-9BA1-D569B9E16CF7}"/>
    <dgm:cxn modelId="{CC425CF9-A66C-4317-83E5-03F822B32793}" srcId="{D836BF76-C3D7-4D5D-B062-8F308374A24F}" destId="{34C36D22-2FDF-4BA3-9517-5673B3E45956}" srcOrd="1" destOrd="0" parTransId="{6D1C3E45-6212-43E3-AE78-21B765A07B64}" sibTransId="{C6129566-D4AB-4604-8585-EFFA3F986BD4}"/>
    <dgm:cxn modelId="{0D59FCFF-8FC9-4399-8C3E-65202DED06EA}" type="presOf" srcId="{34C36D22-2FDF-4BA3-9517-5673B3E45956}" destId="{E2D87059-8875-40A1-B695-9D70BA846619}" srcOrd="1" destOrd="0" presId="urn:microsoft.com/office/officeart/2005/8/layout/venn1"/>
    <dgm:cxn modelId="{C6071E04-351D-45BF-BECD-CE3C343A11A9}" type="presParOf" srcId="{C93166B8-A196-4423-9C1A-45C0F6CA41A3}" destId="{C2A21804-CBB1-47C6-A159-45F20B760CBD}" srcOrd="0" destOrd="0" presId="urn:microsoft.com/office/officeart/2005/8/layout/venn1"/>
    <dgm:cxn modelId="{46F42035-4DB0-4A70-8261-49DB288E03D1}" type="presParOf" srcId="{C93166B8-A196-4423-9C1A-45C0F6CA41A3}" destId="{20F2F902-E3AA-4A5B-8FD5-9FFDABC0B53F}" srcOrd="1" destOrd="0" presId="urn:microsoft.com/office/officeart/2005/8/layout/venn1"/>
    <dgm:cxn modelId="{ACE8ACA3-2796-4C02-8739-AF3CE22527C4}" type="presParOf" srcId="{C93166B8-A196-4423-9C1A-45C0F6CA41A3}" destId="{842A14A4-3D27-4A31-B980-0BB8F67D308A}" srcOrd="2" destOrd="0" presId="urn:microsoft.com/office/officeart/2005/8/layout/venn1"/>
    <dgm:cxn modelId="{86E1E23D-CB30-4A45-A72B-0252C9EA9358}" type="presParOf" srcId="{C93166B8-A196-4423-9C1A-45C0F6CA41A3}" destId="{E2D87059-8875-40A1-B695-9D70BA84661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36BF76-C3D7-4D5D-B062-8F308374A24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C8F0202-8494-4BAD-90DE-05DA6846DF3D}">
      <dgm:prSet phldrT="[Text]" custT="1"/>
      <dgm:spPr>
        <a:solidFill>
          <a:schemeClr val="accent6">
            <a:lumMod val="75000"/>
            <a:alpha val="50000"/>
          </a:schemeClr>
        </a:solidFill>
      </dgm:spPr>
      <dgm:t>
        <a:bodyPr/>
        <a:lstStyle/>
        <a:p>
          <a:r>
            <a:rPr lang="en-US" sz="1400"/>
            <a:t>5</a:t>
          </a:r>
        </a:p>
      </dgm:t>
    </dgm:pt>
    <dgm:pt modelId="{12133FF1-02A5-4CE0-81A7-72FFB05D5340}" type="parTrans" cxnId="{99BD91F3-A5FB-4D4D-BF5D-0DCAA9BC570D}">
      <dgm:prSet/>
      <dgm:spPr/>
      <dgm:t>
        <a:bodyPr/>
        <a:lstStyle/>
        <a:p>
          <a:endParaRPr lang="en-US"/>
        </a:p>
      </dgm:t>
    </dgm:pt>
    <dgm:pt modelId="{655FA7F0-BAF4-435B-9BA1-D569B9E16CF7}" type="sibTrans" cxnId="{99BD91F3-A5FB-4D4D-BF5D-0DCAA9BC570D}">
      <dgm:prSet/>
      <dgm:spPr/>
      <dgm:t>
        <a:bodyPr/>
        <a:lstStyle/>
        <a:p>
          <a:endParaRPr lang="en-US"/>
        </a:p>
      </dgm:t>
    </dgm:pt>
    <dgm:pt modelId="{34C36D22-2FDF-4BA3-9517-5673B3E45956}">
      <dgm:prSet phldrT="[Text]" custT="1"/>
      <dgm:spPr>
        <a:solidFill>
          <a:schemeClr val="accent6">
            <a:lumMod val="50000"/>
            <a:alpha val="50000"/>
          </a:schemeClr>
        </a:solidFill>
      </dgm:spPr>
      <dgm:t>
        <a:bodyPr/>
        <a:lstStyle/>
        <a:p>
          <a:r>
            <a:rPr lang="en-US" sz="1400"/>
            <a:t>7</a:t>
          </a:r>
        </a:p>
      </dgm:t>
    </dgm:pt>
    <dgm:pt modelId="{6D1C3E45-6212-43E3-AE78-21B765A07B64}" type="parTrans" cxnId="{CC425CF9-A66C-4317-83E5-03F822B32793}">
      <dgm:prSet/>
      <dgm:spPr/>
      <dgm:t>
        <a:bodyPr/>
        <a:lstStyle/>
        <a:p>
          <a:endParaRPr lang="en-US"/>
        </a:p>
      </dgm:t>
    </dgm:pt>
    <dgm:pt modelId="{C6129566-D4AB-4604-8585-EFFA3F986BD4}" type="sibTrans" cxnId="{CC425CF9-A66C-4317-83E5-03F822B32793}">
      <dgm:prSet/>
      <dgm:spPr/>
      <dgm:t>
        <a:bodyPr/>
        <a:lstStyle/>
        <a:p>
          <a:endParaRPr lang="en-US"/>
        </a:p>
      </dgm:t>
    </dgm:pt>
    <dgm:pt modelId="{C93166B8-A196-4423-9C1A-45C0F6CA41A3}" type="pres">
      <dgm:prSet presAssocID="{D836BF76-C3D7-4D5D-B062-8F308374A24F}" presName="compositeShape" presStyleCnt="0">
        <dgm:presLayoutVars>
          <dgm:chMax val="7"/>
          <dgm:dir/>
          <dgm:resizeHandles val="exact"/>
        </dgm:presLayoutVars>
      </dgm:prSet>
      <dgm:spPr/>
    </dgm:pt>
    <dgm:pt modelId="{C2A21804-CBB1-47C6-A159-45F20B760CBD}" type="pres">
      <dgm:prSet presAssocID="{FC8F0202-8494-4BAD-90DE-05DA6846DF3D}" presName="circ1" presStyleLbl="vennNode1" presStyleIdx="0" presStyleCnt="2"/>
      <dgm:spPr/>
    </dgm:pt>
    <dgm:pt modelId="{20F2F902-E3AA-4A5B-8FD5-9FFDABC0B53F}" type="pres">
      <dgm:prSet presAssocID="{FC8F0202-8494-4BAD-90DE-05DA6846DF3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42A14A4-3D27-4A31-B980-0BB8F67D308A}" type="pres">
      <dgm:prSet presAssocID="{34C36D22-2FDF-4BA3-9517-5673B3E45956}" presName="circ2" presStyleLbl="vennNode1" presStyleIdx="1" presStyleCnt="2"/>
      <dgm:spPr/>
    </dgm:pt>
    <dgm:pt modelId="{E2D87059-8875-40A1-B695-9D70BA846619}" type="pres">
      <dgm:prSet presAssocID="{34C36D22-2FDF-4BA3-9517-5673B3E459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36CE232-9778-455E-A622-84A599A6A9B2}" type="presOf" srcId="{FC8F0202-8494-4BAD-90DE-05DA6846DF3D}" destId="{C2A21804-CBB1-47C6-A159-45F20B760CBD}" srcOrd="0" destOrd="0" presId="urn:microsoft.com/office/officeart/2005/8/layout/venn1"/>
    <dgm:cxn modelId="{6A507287-FBFF-44FA-9095-DEF8F915A4C9}" type="presOf" srcId="{FC8F0202-8494-4BAD-90DE-05DA6846DF3D}" destId="{20F2F902-E3AA-4A5B-8FD5-9FFDABC0B53F}" srcOrd="1" destOrd="0" presId="urn:microsoft.com/office/officeart/2005/8/layout/venn1"/>
    <dgm:cxn modelId="{6B9437B7-00DD-44D2-B2F7-5A04C88CA181}" type="presOf" srcId="{D836BF76-C3D7-4D5D-B062-8F308374A24F}" destId="{C93166B8-A196-4423-9C1A-45C0F6CA41A3}" srcOrd="0" destOrd="0" presId="urn:microsoft.com/office/officeart/2005/8/layout/venn1"/>
    <dgm:cxn modelId="{20E6B7C9-D5FD-4740-9248-70806503A143}" type="presOf" srcId="{34C36D22-2FDF-4BA3-9517-5673B3E45956}" destId="{842A14A4-3D27-4A31-B980-0BB8F67D308A}" srcOrd="0" destOrd="0" presId="urn:microsoft.com/office/officeart/2005/8/layout/venn1"/>
    <dgm:cxn modelId="{99BD91F3-A5FB-4D4D-BF5D-0DCAA9BC570D}" srcId="{D836BF76-C3D7-4D5D-B062-8F308374A24F}" destId="{FC8F0202-8494-4BAD-90DE-05DA6846DF3D}" srcOrd="0" destOrd="0" parTransId="{12133FF1-02A5-4CE0-81A7-72FFB05D5340}" sibTransId="{655FA7F0-BAF4-435B-9BA1-D569B9E16CF7}"/>
    <dgm:cxn modelId="{CC425CF9-A66C-4317-83E5-03F822B32793}" srcId="{D836BF76-C3D7-4D5D-B062-8F308374A24F}" destId="{34C36D22-2FDF-4BA3-9517-5673B3E45956}" srcOrd="1" destOrd="0" parTransId="{6D1C3E45-6212-43E3-AE78-21B765A07B64}" sibTransId="{C6129566-D4AB-4604-8585-EFFA3F986BD4}"/>
    <dgm:cxn modelId="{0D59FCFF-8FC9-4399-8C3E-65202DED06EA}" type="presOf" srcId="{34C36D22-2FDF-4BA3-9517-5673B3E45956}" destId="{E2D87059-8875-40A1-B695-9D70BA846619}" srcOrd="1" destOrd="0" presId="urn:microsoft.com/office/officeart/2005/8/layout/venn1"/>
    <dgm:cxn modelId="{C6071E04-351D-45BF-BECD-CE3C343A11A9}" type="presParOf" srcId="{C93166B8-A196-4423-9C1A-45C0F6CA41A3}" destId="{C2A21804-CBB1-47C6-A159-45F20B760CBD}" srcOrd="0" destOrd="0" presId="urn:microsoft.com/office/officeart/2005/8/layout/venn1"/>
    <dgm:cxn modelId="{46F42035-4DB0-4A70-8261-49DB288E03D1}" type="presParOf" srcId="{C93166B8-A196-4423-9C1A-45C0F6CA41A3}" destId="{20F2F902-E3AA-4A5B-8FD5-9FFDABC0B53F}" srcOrd="1" destOrd="0" presId="urn:microsoft.com/office/officeart/2005/8/layout/venn1"/>
    <dgm:cxn modelId="{ACE8ACA3-2796-4C02-8739-AF3CE22527C4}" type="presParOf" srcId="{C93166B8-A196-4423-9C1A-45C0F6CA41A3}" destId="{842A14A4-3D27-4A31-B980-0BB8F67D308A}" srcOrd="2" destOrd="0" presId="urn:microsoft.com/office/officeart/2005/8/layout/venn1"/>
    <dgm:cxn modelId="{86E1E23D-CB30-4A45-A72B-0252C9EA9358}" type="presParOf" srcId="{C93166B8-A196-4423-9C1A-45C0F6CA41A3}" destId="{E2D87059-8875-40A1-B695-9D70BA84661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836BF76-C3D7-4D5D-B062-8F308374A24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C8F0202-8494-4BAD-90DE-05DA6846DF3D}">
      <dgm:prSet phldrT="[Text]" custT="1"/>
      <dgm:spPr>
        <a:solidFill>
          <a:schemeClr val="accent2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US" sz="1400"/>
            <a:t>2</a:t>
          </a:r>
        </a:p>
      </dgm:t>
    </dgm:pt>
    <dgm:pt modelId="{12133FF1-02A5-4CE0-81A7-72FFB05D5340}" type="parTrans" cxnId="{99BD91F3-A5FB-4D4D-BF5D-0DCAA9BC570D}">
      <dgm:prSet/>
      <dgm:spPr/>
      <dgm:t>
        <a:bodyPr/>
        <a:lstStyle/>
        <a:p>
          <a:endParaRPr lang="en-US"/>
        </a:p>
      </dgm:t>
    </dgm:pt>
    <dgm:pt modelId="{655FA7F0-BAF4-435B-9BA1-D569B9E16CF7}" type="sibTrans" cxnId="{99BD91F3-A5FB-4D4D-BF5D-0DCAA9BC570D}">
      <dgm:prSet/>
      <dgm:spPr/>
      <dgm:t>
        <a:bodyPr/>
        <a:lstStyle/>
        <a:p>
          <a:endParaRPr lang="en-US"/>
        </a:p>
      </dgm:t>
    </dgm:pt>
    <dgm:pt modelId="{34C36D22-2FDF-4BA3-9517-5673B3E45956}">
      <dgm:prSet phldrT="[Text]" custT="1"/>
      <dgm:spPr>
        <a:solidFill>
          <a:schemeClr val="accent2">
            <a:lumMod val="75000"/>
            <a:alpha val="50000"/>
          </a:schemeClr>
        </a:solidFill>
      </dgm:spPr>
      <dgm:t>
        <a:bodyPr/>
        <a:lstStyle/>
        <a:p>
          <a:r>
            <a:rPr lang="en-US" sz="1400"/>
            <a:t>0</a:t>
          </a:r>
        </a:p>
      </dgm:t>
    </dgm:pt>
    <dgm:pt modelId="{6D1C3E45-6212-43E3-AE78-21B765A07B64}" type="parTrans" cxnId="{CC425CF9-A66C-4317-83E5-03F822B32793}">
      <dgm:prSet/>
      <dgm:spPr/>
      <dgm:t>
        <a:bodyPr/>
        <a:lstStyle/>
        <a:p>
          <a:endParaRPr lang="en-US"/>
        </a:p>
      </dgm:t>
    </dgm:pt>
    <dgm:pt modelId="{C6129566-D4AB-4604-8585-EFFA3F986BD4}" type="sibTrans" cxnId="{CC425CF9-A66C-4317-83E5-03F822B32793}">
      <dgm:prSet/>
      <dgm:spPr/>
      <dgm:t>
        <a:bodyPr/>
        <a:lstStyle/>
        <a:p>
          <a:endParaRPr lang="en-US"/>
        </a:p>
      </dgm:t>
    </dgm:pt>
    <dgm:pt modelId="{C93166B8-A196-4423-9C1A-45C0F6CA41A3}" type="pres">
      <dgm:prSet presAssocID="{D836BF76-C3D7-4D5D-B062-8F308374A24F}" presName="compositeShape" presStyleCnt="0">
        <dgm:presLayoutVars>
          <dgm:chMax val="7"/>
          <dgm:dir/>
          <dgm:resizeHandles val="exact"/>
        </dgm:presLayoutVars>
      </dgm:prSet>
      <dgm:spPr/>
    </dgm:pt>
    <dgm:pt modelId="{C2A21804-CBB1-47C6-A159-45F20B760CBD}" type="pres">
      <dgm:prSet presAssocID="{FC8F0202-8494-4BAD-90DE-05DA6846DF3D}" presName="circ1" presStyleLbl="vennNode1" presStyleIdx="0" presStyleCnt="2"/>
      <dgm:spPr/>
    </dgm:pt>
    <dgm:pt modelId="{20F2F902-E3AA-4A5B-8FD5-9FFDABC0B53F}" type="pres">
      <dgm:prSet presAssocID="{FC8F0202-8494-4BAD-90DE-05DA6846DF3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42A14A4-3D27-4A31-B980-0BB8F67D308A}" type="pres">
      <dgm:prSet presAssocID="{34C36D22-2FDF-4BA3-9517-5673B3E45956}" presName="circ2" presStyleLbl="vennNode1" presStyleIdx="1" presStyleCnt="2"/>
      <dgm:spPr/>
    </dgm:pt>
    <dgm:pt modelId="{E2D87059-8875-40A1-B695-9D70BA846619}" type="pres">
      <dgm:prSet presAssocID="{34C36D22-2FDF-4BA3-9517-5673B3E459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36CE232-9778-455E-A622-84A599A6A9B2}" type="presOf" srcId="{FC8F0202-8494-4BAD-90DE-05DA6846DF3D}" destId="{C2A21804-CBB1-47C6-A159-45F20B760CBD}" srcOrd="0" destOrd="0" presId="urn:microsoft.com/office/officeart/2005/8/layout/venn1"/>
    <dgm:cxn modelId="{6A507287-FBFF-44FA-9095-DEF8F915A4C9}" type="presOf" srcId="{FC8F0202-8494-4BAD-90DE-05DA6846DF3D}" destId="{20F2F902-E3AA-4A5B-8FD5-9FFDABC0B53F}" srcOrd="1" destOrd="0" presId="urn:microsoft.com/office/officeart/2005/8/layout/venn1"/>
    <dgm:cxn modelId="{6B9437B7-00DD-44D2-B2F7-5A04C88CA181}" type="presOf" srcId="{D836BF76-C3D7-4D5D-B062-8F308374A24F}" destId="{C93166B8-A196-4423-9C1A-45C0F6CA41A3}" srcOrd="0" destOrd="0" presId="urn:microsoft.com/office/officeart/2005/8/layout/venn1"/>
    <dgm:cxn modelId="{20E6B7C9-D5FD-4740-9248-70806503A143}" type="presOf" srcId="{34C36D22-2FDF-4BA3-9517-5673B3E45956}" destId="{842A14A4-3D27-4A31-B980-0BB8F67D308A}" srcOrd="0" destOrd="0" presId="urn:microsoft.com/office/officeart/2005/8/layout/venn1"/>
    <dgm:cxn modelId="{99BD91F3-A5FB-4D4D-BF5D-0DCAA9BC570D}" srcId="{D836BF76-C3D7-4D5D-B062-8F308374A24F}" destId="{FC8F0202-8494-4BAD-90DE-05DA6846DF3D}" srcOrd="0" destOrd="0" parTransId="{12133FF1-02A5-4CE0-81A7-72FFB05D5340}" sibTransId="{655FA7F0-BAF4-435B-9BA1-D569B9E16CF7}"/>
    <dgm:cxn modelId="{CC425CF9-A66C-4317-83E5-03F822B32793}" srcId="{D836BF76-C3D7-4D5D-B062-8F308374A24F}" destId="{34C36D22-2FDF-4BA3-9517-5673B3E45956}" srcOrd="1" destOrd="0" parTransId="{6D1C3E45-6212-43E3-AE78-21B765A07B64}" sibTransId="{C6129566-D4AB-4604-8585-EFFA3F986BD4}"/>
    <dgm:cxn modelId="{0D59FCFF-8FC9-4399-8C3E-65202DED06EA}" type="presOf" srcId="{34C36D22-2FDF-4BA3-9517-5673B3E45956}" destId="{E2D87059-8875-40A1-B695-9D70BA846619}" srcOrd="1" destOrd="0" presId="urn:microsoft.com/office/officeart/2005/8/layout/venn1"/>
    <dgm:cxn modelId="{C6071E04-351D-45BF-BECD-CE3C343A11A9}" type="presParOf" srcId="{C93166B8-A196-4423-9C1A-45C0F6CA41A3}" destId="{C2A21804-CBB1-47C6-A159-45F20B760CBD}" srcOrd="0" destOrd="0" presId="urn:microsoft.com/office/officeart/2005/8/layout/venn1"/>
    <dgm:cxn modelId="{46F42035-4DB0-4A70-8261-49DB288E03D1}" type="presParOf" srcId="{C93166B8-A196-4423-9C1A-45C0F6CA41A3}" destId="{20F2F902-E3AA-4A5B-8FD5-9FFDABC0B53F}" srcOrd="1" destOrd="0" presId="urn:microsoft.com/office/officeart/2005/8/layout/venn1"/>
    <dgm:cxn modelId="{ACE8ACA3-2796-4C02-8739-AF3CE22527C4}" type="presParOf" srcId="{C93166B8-A196-4423-9C1A-45C0F6CA41A3}" destId="{842A14A4-3D27-4A31-B980-0BB8F67D308A}" srcOrd="2" destOrd="0" presId="urn:microsoft.com/office/officeart/2005/8/layout/venn1"/>
    <dgm:cxn modelId="{86E1E23D-CB30-4A45-A72B-0252C9EA9358}" type="presParOf" srcId="{C93166B8-A196-4423-9C1A-45C0F6CA41A3}" destId="{E2D87059-8875-40A1-B695-9D70BA84661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836BF76-C3D7-4D5D-B062-8F308374A24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C8F0202-8494-4BAD-90DE-05DA6846DF3D}">
      <dgm:prSet phldrT="[Text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en-US" sz="1400"/>
            <a:t>1</a:t>
          </a:r>
        </a:p>
      </dgm:t>
    </dgm:pt>
    <dgm:pt modelId="{12133FF1-02A5-4CE0-81A7-72FFB05D5340}" type="parTrans" cxnId="{99BD91F3-A5FB-4D4D-BF5D-0DCAA9BC570D}">
      <dgm:prSet/>
      <dgm:spPr/>
      <dgm:t>
        <a:bodyPr/>
        <a:lstStyle/>
        <a:p>
          <a:endParaRPr lang="en-US"/>
        </a:p>
      </dgm:t>
    </dgm:pt>
    <dgm:pt modelId="{655FA7F0-BAF4-435B-9BA1-D569B9E16CF7}" type="sibTrans" cxnId="{99BD91F3-A5FB-4D4D-BF5D-0DCAA9BC570D}">
      <dgm:prSet/>
      <dgm:spPr/>
      <dgm:t>
        <a:bodyPr/>
        <a:lstStyle/>
        <a:p>
          <a:endParaRPr lang="en-US"/>
        </a:p>
      </dgm:t>
    </dgm:pt>
    <dgm:pt modelId="{34C36D22-2FDF-4BA3-9517-5673B3E45956}">
      <dgm:prSet phldrT="[Text]" custT="1"/>
      <dgm:spPr>
        <a:solidFill>
          <a:schemeClr val="accent5">
            <a:lumMod val="75000"/>
            <a:alpha val="50000"/>
          </a:schemeClr>
        </a:solidFill>
      </dgm:spPr>
      <dgm:t>
        <a:bodyPr/>
        <a:lstStyle/>
        <a:p>
          <a:r>
            <a:rPr lang="en-US" sz="1400"/>
            <a:t>2</a:t>
          </a:r>
        </a:p>
      </dgm:t>
    </dgm:pt>
    <dgm:pt modelId="{6D1C3E45-6212-43E3-AE78-21B765A07B64}" type="parTrans" cxnId="{CC425CF9-A66C-4317-83E5-03F822B32793}">
      <dgm:prSet/>
      <dgm:spPr/>
      <dgm:t>
        <a:bodyPr/>
        <a:lstStyle/>
        <a:p>
          <a:endParaRPr lang="en-US"/>
        </a:p>
      </dgm:t>
    </dgm:pt>
    <dgm:pt modelId="{C6129566-D4AB-4604-8585-EFFA3F986BD4}" type="sibTrans" cxnId="{CC425CF9-A66C-4317-83E5-03F822B32793}">
      <dgm:prSet/>
      <dgm:spPr/>
      <dgm:t>
        <a:bodyPr/>
        <a:lstStyle/>
        <a:p>
          <a:endParaRPr lang="en-US"/>
        </a:p>
      </dgm:t>
    </dgm:pt>
    <dgm:pt modelId="{C93166B8-A196-4423-9C1A-45C0F6CA41A3}" type="pres">
      <dgm:prSet presAssocID="{D836BF76-C3D7-4D5D-B062-8F308374A24F}" presName="compositeShape" presStyleCnt="0">
        <dgm:presLayoutVars>
          <dgm:chMax val="7"/>
          <dgm:dir/>
          <dgm:resizeHandles val="exact"/>
        </dgm:presLayoutVars>
      </dgm:prSet>
      <dgm:spPr/>
    </dgm:pt>
    <dgm:pt modelId="{C2A21804-CBB1-47C6-A159-45F20B760CBD}" type="pres">
      <dgm:prSet presAssocID="{FC8F0202-8494-4BAD-90DE-05DA6846DF3D}" presName="circ1" presStyleLbl="vennNode1" presStyleIdx="0" presStyleCnt="2"/>
      <dgm:spPr/>
    </dgm:pt>
    <dgm:pt modelId="{20F2F902-E3AA-4A5B-8FD5-9FFDABC0B53F}" type="pres">
      <dgm:prSet presAssocID="{FC8F0202-8494-4BAD-90DE-05DA6846DF3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42A14A4-3D27-4A31-B980-0BB8F67D308A}" type="pres">
      <dgm:prSet presAssocID="{34C36D22-2FDF-4BA3-9517-5673B3E45956}" presName="circ2" presStyleLbl="vennNode1" presStyleIdx="1" presStyleCnt="2"/>
      <dgm:spPr/>
    </dgm:pt>
    <dgm:pt modelId="{E2D87059-8875-40A1-B695-9D70BA846619}" type="pres">
      <dgm:prSet presAssocID="{34C36D22-2FDF-4BA3-9517-5673B3E459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36CE232-9778-455E-A622-84A599A6A9B2}" type="presOf" srcId="{FC8F0202-8494-4BAD-90DE-05DA6846DF3D}" destId="{C2A21804-CBB1-47C6-A159-45F20B760CBD}" srcOrd="0" destOrd="0" presId="urn:microsoft.com/office/officeart/2005/8/layout/venn1"/>
    <dgm:cxn modelId="{6A507287-FBFF-44FA-9095-DEF8F915A4C9}" type="presOf" srcId="{FC8F0202-8494-4BAD-90DE-05DA6846DF3D}" destId="{20F2F902-E3AA-4A5B-8FD5-9FFDABC0B53F}" srcOrd="1" destOrd="0" presId="urn:microsoft.com/office/officeart/2005/8/layout/venn1"/>
    <dgm:cxn modelId="{6B9437B7-00DD-44D2-B2F7-5A04C88CA181}" type="presOf" srcId="{D836BF76-C3D7-4D5D-B062-8F308374A24F}" destId="{C93166B8-A196-4423-9C1A-45C0F6CA41A3}" srcOrd="0" destOrd="0" presId="urn:microsoft.com/office/officeart/2005/8/layout/venn1"/>
    <dgm:cxn modelId="{20E6B7C9-D5FD-4740-9248-70806503A143}" type="presOf" srcId="{34C36D22-2FDF-4BA3-9517-5673B3E45956}" destId="{842A14A4-3D27-4A31-B980-0BB8F67D308A}" srcOrd="0" destOrd="0" presId="urn:microsoft.com/office/officeart/2005/8/layout/venn1"/>
    <dgm:cxn modelId="{99BD91F3-A5FB-4D4D-BF5D-0DCAA9BC570D}" srcId="{D836BF76-C3D7-4D5D-B062-8F308374A24F}" destId="{FC8F0202-8494-4BAD-90DE-05DA6846DF3D}" srcOrd="0" destOrd="0" parTransId="{12133FF1-02A5-4CE0-81A7-72FFB05D5340}" sibTransId="{655FA7F0-BAF4-435B-9BA1-D569B9E16CF7}"/>
    <dgm:cxn modelId="{CC425CF9-A66C-4317-83E5-03F822B32793}" srcId="{D836BF76-C3D7-4D5D-B062-8F308374A24F}" destId="{34C36D22-2FDF-4BA3-9517-5673B3E45956}" srcOrd="1" destOrd="0" parTransId="{6D1C3E45-6212-43E3-AE78-21B765A07B64}" sibTransId="{C6129566-D4AB-4604-8585-EFFA3F986BD4}"/>
    <dgm:cxn modelId="{0D59FCFF-8FC9-4399-8C3E-65202DED06EA}" type="presOf" srcId="{34C36D22-2FDF-4BA3-9517-5673B3E45956}" destId="{E2D87059-8875-40A1-B695-9D70BA846619}" srcOrd="1" destOrd="0" presId="urn:microsoft.com/office/officeart/2005/8/layout/venn1"/>
    <dgm:cxn modelId="{C6071E04-351D-45BF-BECD-CE3C343A11A9}" type="presParOf" srcId="{C93166B8-A196-4423-9C1A-45C0F6CA41A3}" destId="{C2A21804-CBB1-47C6-A159-45F20B760CBD}" srcOrd="0" destOrd="0" presId="urn:microsoft.com/office/officeart/2005/8/layout/venn1"/>
    <dgm:cxn modelId="{46F42035-4DB0-4A70-8261-49DB288E03D1}" type="presParOf" srcId="{C93166B8-A196-4423-9C1A-45C0F6CA41A3}" destId="{20F2F902-E3AA-4A5B-8FD5-9FFDABC0B53F}" srcOrd="1" destOrd="0" presId="urn:microsoft.com/office/officeart/2005/8/layout/venn1"/>
    <dgm:cxn modelId="{ACE8ACA3-2796-4C02-8739-AF3CE22527C4}" type="presParOf" srcId="{C93166B8-A196-4423-9C1A-45C0F6CA41A3}" destId="{842A14A4-3D27-4A31-B980-0BB8F67D308A}" srcOrd="2" destOrd="0" presId="urn:microsoft.com/office/officeart/2005/8/layout/venn1"/>
    <dgm:cxn modelId="{86E1E23D-CB30-4A45-A72B-0252C9EA9358}" type="presParOf" srcId="{C93166B8-A196-4423-9C1A-45C0F6CA41A3}" destId="{E2D87059-8875-40A1-B695-9D70BA84661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836BF76-C3D7-4D5D-B062-8F308374A24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FC8F0202-8494-4BAD-90DE-05DA6846DF3D}">
      <dgm:prSet phldrT="[Text]" custT="1"/>
      <dgm:spPr>
        <a:solidFill>
          <a:schemeClr val="tx1">
            <a:lumMod val="75000"/>
            <a:lumOff val="25000"/>
            <a:alpha val="50000"/>
          </a:schemeClr>
        </a:solidFill>
      </dgm:spPr>
      <dgm:t>
        <a:bodyPr/>
        <a:lstStyle/>
        <a:p>
          <a:r>
            <a:rPr lang="en-US" sz="1400"/>
            <a:t>95</a:t>
          </a:r>
        </a:p>
      </dgm:t>
    </dgm:pt>
    <dgm:pt modelId="{12133FF1-02A5-4CE0-81A7-72FFB05D5340}" type="parTrans" cxnId="{99BD91F3-A5FB-4D4D-BF5D-0DCAA9BC570D}">
      <dgm:prSet/>
      <dgm:spPr/>
      <dgm:t>
        <a:bodyPr/>
        <a:lstStyle/>
        <a:p>
          <a:endParaRPr lang="en-US"/>
        </a:p>
      </dgm:t>
    </dgm:pt>
    <dgm:pt modelId="{655FA7F0-BAF4-435B-9BA1-D569B9E16CF7}" type="sibTrans" cxnId="{99BD91F3-A5FB-4D4D-BF5D-0DCAA9BC570D}">
      <dgm:prSet/>
      <dgm:spPr/>
      <dgm:t>
        <a:bodyPr/>
        <a:lstStyle/>
        <a:p>
          <a:endParaRPr lang="en-US"/>
        </a:p>
      </dgm:t>
    </dgm:pt>
    <dgm:pt modelId="{34C36D22-2FDF-4BA3-9517-5673B3E45956}">
      <dgm:prSet phldrT="[Text]" custT="1"/>
      <dgm:spPr>
        <a:solidFill>
          <a:schemeClr val="bg2">
            <a:lumMod val="10000"/>
            <a:alpha val="50000"/>
          </a:schemeClr>
        </a:solidFill>
      </dgm:spPr>
      <dgm:t>
        <a:bodyPr/>
        <a:lstStyle/>
        <a:p>
          <a:r>
            <a:rPr lang="en-US" sz="1400"/>
            <a:t>56</a:t>
          </a:r>
        </a:p>
      </dgm:t>
    </dgm:pt>
    <dgm:pt modelId="{6D1C3E45-6212-43E3-AE78-21B765A07B64}" type="parTrans" cxnId="{CC425CF9-A66C-4317-83E5-03F822B32793}">
      <dgm:prSet/>
      <dgm:spPr/>
      <dgm:t>
        <a:bodyPr/>
        <a:lstStyle/>
        <a:p>
          <a:endParaRPr lang="en-US"/>
        </a:p>
      </dgm:t>
    </dgm:pt>
    <dgm:pt modelId="{C6129566-D4AB-4604-8585-EFFA3F986BD4}" type="sibTrans" cxnId="{CC425CF9-A66C-4317-83E5-03F822B32793}">
      <dgm:prSet/>
      <dgm:spPr/>
      <dgm:t>
        <a:bodyPr/>
        <a:lstStyle/>
        <a:p>
          <a:endParaRPr lang="en-US"/>
        </a:p>
      </dgm:t>
    </dgm:pt>
    <dgm:pt modelId="{C93166B8-A196-4423-9C1A-45C0F6CA41A3}" type="pres">
      <dgm:prSet presAssocID="{D836BF76-C3D7-4D5D-B062-8F308374A24F}" presName="compositeShape" presStyleCnt="0">
        <dgm:presLayoutVars>
          <dgm:chMax val="7"/>
          <dgm:dir/>
          <dgm:resizeHandles val="exact"/>
        </dgm:presLayoutVars>
      </dgm:prSet>
      <dgm:spPr/>
    </dgm:pt>
    <dgm:pt modelId="{C2A21804-CBB1-47C6-A159-45F20B760CBD}" type="pres">
      <dgm:prSet presAssocID="{FC8F0202-8494-4BAD-90DE-05DA6846DF3D}" presName="circ1" presStyleLbl="vennNode1" presStyleIdx="0" presStyleCnt="2"/>
      <dgm:spPr/>
    </dgm:pt>
    <dgm:pt modelId="{20F2F902-E3AA-4A5B-8FD5-9FFDABC0B53F}" type="pres">
      <dgm:prSet presAssocID="{FC8F0202-8494-4BAD-90DE-05DA6846DF3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42A14A4-3D27-4A31-B980-0BB8F67D308A}" type="pres">
      <dgm:prSet presAssocID="{34C36D22-2FDF-4BA3-9517-5673B3E45956}" presName="circ2" presStyleLbl="vennNode1" presStyleIdx="1" presStyleCnt="2"/>
      <dgm:spPr/>
    </dgm:pt>
    <dgm:pt modelId="{E2D87059-8875-40A1-B695-9D70BA846619}" type="pres">
      <dgm:prSet presAssocID="{34C36D22-2FDF-4BA3-9517-5673B3E459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036CE232-9778-455E-A622-84A599A6A9B2}" type="presOf" srcId="{FC8F0202-8494-4BAD-90DE-05DA6846DF3D}" destId="{C2A21804-CBB1-47C6-A159-45F20B760CBD}" srcOrd="0" destOrd="0" presId="urn:microsoft.com/office/officeart/2005/8/layout/venn1"/>
    <dgm:cxn modelId="{6A507287-FBFF-44FA-9095-DEF8F915A4C9}" type="presOf" srcId="{FC8F0202-8494-4BAD-90DE-05DA6846DF3D}" destId="{20F2F902-E3AA-4A5B-8FD5-9FFDABC0B53F}" srcOrd="1" destOrd="0" presId="urn:microsoft.com/office/officeart/2005/8/layout/venn1"/>
    <dgm:cxn modelId="{6B9437B7-00DD-44D2-B2F7-5A04C88CA181}" type="presOf" srcId="{D836BF76-C3D7-4D5D-B062-8F308374A24F}" destId="{C93166B8-A196-4423-9C1A-45C0F6CA41A3}" srcOrd="0" destOrd="0" presId="urn:microsoft.com/office/officeart/2005/8/layout/venn1"/>
    <dgm:cxn modelId="{20E6B7C9-D5FD-4740-9248-70806503A143}" type="presOf" srcId="{34C36D22-2FDF-4BA3-9517-5673B3E45956}" destId="{842A14A4-3D27-4A31-B980-0BB8F67D308A}" srcOrd="0" destOrd="0" presId="urn:microsoft.com/office/officeart/2005/8/layout/venn1"/>
    <dgm:cxn modelId="{99BD91F3-A5FB-4D4D-BF5D-0DCAA9BC570D}" srcId="{D836BF76-C3D7-4D5D-B062-8F308374A24F}" destId="{FC8F0202-8494-4BAD-90DE-05DA6846DF3D}" srcOrd="0" destOrd="0" parTransId="{12133FF1-02A5-4CE0-81A7-72FFB05D5340}" sibTransId="{655FA7F0-BAF4-435B-9BA1-D569B9E16CF7}"/>
    <dgm:cxn modelId="{CC425CF9-A66C-4317-83E5-03F822B32793}" srcId="{D836BF76-C3D7-4D5D-B062-8F308374A24F}" destId="{34C36D22-2FDF-4BA3-9517-5673B3E45956}" srcOrd="1" destOrd="0" parTransId="{6D1C3E45-6212-43E3-AE78-21B765A07B64}" sibTransId="{C6129566-D4AB-4604-8585-EFFA3F986BD4}"/>
    <dgm:cxn modelId="{0D59FCFF-8FC9-4399-8C3E-65202DED06EA}" type="presOf" srcId="{34C36D22-2FDF-4BA3-9517-5673B3E45956}" destId="{E2D87059-8875-40A1-B695-9D70BA846619}" srcOrd="1" destOrd="0" presId="urn:microsoft.com/office/officeart/2005/8/layout/venn1"/>
    <dgm:cxn modelId="{C6071E04-351D-45BF-BECD-CE3C343A11A9}" type="presParOf" srcId="{C93166B8-A196-4423-9C1A-45C0F6CA41A3}" destId="{C2A21804-CBB1-47C6-A159-45F20B760CBD}" srcOrd="0" destOrd="0" presId="urn:microsoft.com/office/officeart/2005/8/layout/venn1"/>
    <dgm:cxn modelId="{46F42035-4DB0-4A70-8261-49DB288E03D1}" type="presParOf" srcId="{C93166B8-A196-4423-9C1A-45C0F6CA41A3}" destId="{20F2F902-E3AA-4A5B-8FD5-9FFDABC0B53F}" srcOrd="1" destOrd="0" presId="urn:microsoft.com/office/officeart/2005/8/layout/venn1"/>
    <dgm:cxn modelId="{ACE8ACA3-2796-4C02-8739-AF3CE22527C4}" type="presParOf" srcId="{C93166B8-A196-4423-9C1A-45C0F6CA41A3}" destId="{842A14A4-3D27-4A31-B980-0BB8F67D308A}" srcOrd="2" destOrd="0" presId="urn:microsoft.com/office/officeart/2005/8/layout/venn1"/>
    <dgm:cxn modelId="{86E1E23D-CB30-4A45-A72B-0252C9EA9358}" type="presParOf" srcId="{C93166B8-A196-4423-9C1A-45C0F6CA41A3}" destId="{E2D87059-8875-40A1-B695-9D70BA84661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4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21804-CBB1-47C6-A159-45F20B760CBD}">
      <dsp:nvSpPr>
        <dsp:cNvPr id="0" name=""/>
        <dsp:cNvSpPr/>
      </dsp:nvSpPr>
      <dsp:spPr>
        <a:xfrm>
          <a:off x="37405" y="230585"/>
          <a:ext cx="922665" cy="922665"/>
        </a:xfrm>
        <a:prstGeom prst="ellipse">
          <a:avLst/>
        </a:prstGeom>
        <a:solidFill>
          <a:schemeClr val="accent2"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27</a:t>
          </a:r>
          <a:endParaRPr lang="en-US" sz="1400" kern="1200" dirty="0"/>
        </a:p>
      </dsp:txBody>
      <dsp:txXfrm>
        <a:off x="166246" y="339387"/>
        <a:ext cx="531987" cy="705061"/>
      </dsp:txXfrm>
    </dsp:sp>
    <dsp:sp modelId="{842A14A4-3D27-4A31-B980-0BB8F67D308A}">
      <dsp:nvSpPr>
        <dsp:cNvPr id="0" name=""/>
        <dsp:cNvSpPr/>
      </dsp:nvSpPr>
      <dsp:spPr>
        <a:xfrm>
          <a:off x="702389" y="230585"/>
          <a:ext cx="922665" cy="922665"/>
        </a:xfrm>
        <a:prstGeom prst="ellipse">
          <a:avLst/>
        </a:prstGeom>
        <a:solidFill>
          <a:srgbClr val="C0000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9</a:t>
          </a:r>
        </a:p>
      </dsp:txBody>
      <dsp:txXfrm>
        <a:off x="964227" y="339387"/>
        <a:ext cx="531987" cy="7050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21804-CBB1-47C6-A159-45F20B760CBD}">
      <dsp:nvSpPr>
        <dsp:cNvPr id="0" name=""/>
        <dsp:cNvSpPr/>
      </dsp:nvSpPr>
      <dsp:spPr>
        <a:xfrm>
          <a:off x="37405" y="230585"/>
          <a:ext cx="922665" cy="922665"/>
        </a:xfrm>
        <a:prstGeom prst="ellipse">
          <a:avLst/>
        </a:prstGeom>
        <a:solidFill>
          <a:srgbClr val="FFC000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11</a:t>
          </a:r>
        </a:p>
      </dsp:txBody>
      <dsp:txXfrm>
        <a:off x="166246" y="339387"/>
        <a:ext cx="531987" cy="705061"/>
      </dsp:txXfrm>
    </dsp:sp>
    <dsp:sp modelId="{842A14A4-3D27-4A31-B980-0BB8F67D308A}">
      <dsp:nvSpPr>
        <dsp:cNvPr id="0" name=""/>
        <dsp:cNvSpPr/>
      </dsp:nvSpPr>
      <dsp:spPr>
        <a:xfrm>
          <a:off x="702389" y="230585"/>
          <a:ext cx="922665" cy="922665"/>
        </a:xfrm>
        <a:prstGeom prst="ellipse">
          <a:avLst/>
        </a:prstGeom>
        <a:solidFill>
          <a:schemeClr val="accent4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0</a:t>
          </a:r>
        </a:p>
      </dsp:txBody>
      <dsp:txXfrm>
        <a:off x="964227" y="339387"/>
        <a:ext cx="531987" cy="7050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21804-CBB1-47C6-A159-45F20B760CBD}">
      <dsp:nvSpPr>
        <dsp:cNvPr id="0" name=""/>
        <dsp:cNvSpPr/>
      </dsp:nvSpPr>
      <dsp:spPr>
        <a:xfrm>
          <a:off x="37405" y="230585"/>
          <a:ext cx="922665" cy="922665"/>
        </a:xfrm>
        <a:prstGeom prst="ellipse">
          <a:avLst/>
        </a:prstGeom>
        <a:solidFill>
          <a:srgbClr val="92D050">
            <a:alpha val="49804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9</a:t>
          </a:r>
        </a:p>
      </dsp:txBody>
      <dsp:txXfrm>
        <a:off x="166246" y="339387"/>
        <a:ext cx="531987" cy="705061"/>
      </dsp:txXfrm>
    </dsp:sp>
    <dsp:sp modelId="{842A14A4-3D27-4A31-B980-0BB8F67D308A}">
      <dsp:nvSpPr>
        <dsp:cNvPr id="0" name=""/>
        <dsp:cNvSpPr/>
      </dsp:nvSpPr>
      <dsp:spPr>
        <a:xfrm>
          <a:off x="702389" y="230585"/>
          <a:ext cx="922665" cy="922665"/>
        </a:xfrm>
        <a:prstGeom prst="ellipse">
          <a:avLst/>
        </a:prstGeom>
        <a:solidFill>
          <a:srgbClr val="5ECA28">
            <a:alpha val="49804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3</a:t>
          </a:r>
        </a:p>
      </dsp:txBody>
      <dsp:txXfrm>
        <a:off x="964227" y="339387"/>
        <a:ext cx="531987" cy="7050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21804-CBB1-47C6-A159-45F20B760CBD}">
      <dsp:nvSpPr>
        <dsp:cNvPr id="0" name=""/>
        <dsp:cNvSpPr/>
      </dsp:nvSpPr>
      <dsp:spPr>
        <a:xfrm>
          <a:off x="37405" y="230585"/>
          <a:ext cx="922665" cy="922665"/>
        </a:xfrm>
        <a:prstGeom prst="ellipse">
          <a:avLst/>
        </a:prstGeom>
        <a:solidFill>
          <a:schemeClr val="accent4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15</a:t>
          </a:r>
        </a:p>
      </dsp:txBody>
      <dsp:txXfrm>
        <a:off x="166246" y="339387"/>
        <a:ext cx="531987" cy="705061"/>
      </dsp:txXfrm>
    </dsp:sp>
    <dsp:sp modelId="{842A14A4-3D27-4A31-B980-0BB8F67D308A}">
      <dsp:nvSpPr>
        <dsp:cNvPr id="0" name=""/>
        <dsp:cNvSpPr/>
      </dsp:nvSpPr>
      <dsp:spPr>
        <a:xfrm>
          <a:off x="702389" y="230585"/>
          <a:ext cx="922665" cy="922665"/>
        </a:xfrm>
        <a:prstGeom prst="ellipse">
          <a:avLst/>
        </a:prstGeom>
        <a:solidFill>
          <a:schemeClr val="accent4">
            <a:lumMod val="5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0</a:t>
          </a:r>
        </a:p>
      </dsp:txBody>
      <dsp:txXfrm>
        <a:off x="964227" y="339387"/>
        <a:ext cx="531987" cy="7050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21804-CBB1-47C6-A159-45F20B760CBD}">
      <dsp:nvSpPr>
        <dsp:cNvPr id="0" name=""/>
        <dsp:cNvSpPr/>
      </dsp:nvSpPr>
      <dsp:spPr>
        <a:xfrm>
          <a:off x="37405" y="230585"/>
          <a:ext cx="922665" cy="922665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4</a:t>
          </a:r>
        </a:p>
      </dsp:txBody>
      <dsp:txXfrm>
        <a:off x="166246" y="339387"/>
        <a:ext cx="531987" cy="705061"/>
      </dsp:txXfrm>
    </dsp:sp>
    <dsp:sp modelId="{842A14A4-3D27-4A31-B980-0BB8F67D308A}">
      <dsp:nvSpPr>
        <dsp:cNvPr id="0" name=""/>
        <dsp:cNvSpPr/>
      </dsp:nvSpPr>
      <dsp:spPr>
        <a:xfrm>
          <a:off x="702389" y="230585"/>
          <a:ext cx="922665" cy="922665"/>
        </a:xfrm>
        <a:prstGeom prst="ellipse">
          <a:avLst/>
        </a:prstGeom>
        <a:solidFill>
          <a:schemeClr val="accent1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5</a:t>
          </a:r>
        </a:p>
      </dsp:txBody>
      <dsp:txXfrm>
        <a:off x="964227" y="339387"/>
        <a:ext cx="531987" cy="7050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21804-CBB1-47C6-A159-45F20B760CBD}">
      <dsp:nvSpPr>
        <dsp:cNvPr id="0" name=""/>
        <dsp:cNvSpPr/>
      </dsp:nvSpPr>
      <dsp:spPr>
        <a:xfrm>
          <a:off x="37405" y="230585"/>
          <a:ext cx="922665" cy="922665"/>
        </a:xfrm>
        <a:prstGeom prst="ellipse">
          <a:avLst/>
        </a:prstGeom>
        <a:solidFill>
          <a:schemeClr val="accent6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5</a:t>
          </a:r>
        </a:p>
      </dsp:txBody>
      <dsp:txXfrm>
        <a:off x="166246" y="339387"/>
        <a:ext cx="531987" cy="705061"/>
      </dsp:txXfrm>
    </dsp:sp>
    <dsp:sp modelId="{842A14A4-3D27-4A31-B980-0BB8F67D308A}">
      <dsp:nvSpPr>
        <dsp:cNvPr id="0" name=""/>
        <dsp:cNvSpPr/>
      </dsp:nvSpPr>
      <dsp:spPr>
        <a:xfrm>
          <a:off x="702389" y="230585"/>
          <a:ext cx="922665" cy="922665"/>
        </a:xfrm>
        <a:prstGeom prst="ellipse">
          <a:avLst/>
        </a:prstGeom>
        <a:solidFill>
          <a:schemeClr val="accent6">
            <a:lumMod val="5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7</a:t>
          </a:r>
        </a:p>
      </dsp:txBody>
      <dsp:txXfrm>
        <a:off x="964227" y="339387"/>
        <a:ext cx="531987" cy="7050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21804-CBB1-47C6-A159-45F20B760CBD}">
      <dsp:nvSpPr>
        <dsp:cNvPr id="0" name=""/>
        <dsp:cNvSpPr/>
      </dsp:nvSpPr>
      <dsp:spPr>
        <a:xfrm>
          <a:off x="37405" y="230585"/>
          <a:ext cx="922665" cy="922665"/>
        </a:xfrm>
        <a:prstGeom prst="ellipse">
          <a:avLst/>
        </a:prstGeom>
        <a:solidFill>
          <a:schemeClr val="accent2">
            <a:lumMod val="60000"/>
            <a:lumOff val="4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2</a:t>
          </a:r>
        </a:p>
      </dsp:txBody>
      <dsp:txXfrm>
        <a:off x="166246" y="339387"/>
        <a:ext cx="531987" cy="705061"/>
      </dsp:txXfrm>
    </dsp:sp>
    <dsp:sp modelId="{842A14A4-3D27-4A31-B980-0BB8F67D308A}">
      <dsp:nvSpPr>
        <dsp:cNvPr id="0" name=""/>
        <dsp:cNvSpPr/>
      </dsp:nvSpPr>
      <dsp:spPr>
        <a:xfrm>
          <a:off x="702389" y="230585"/>
          <a:ext cx="922665" cy="922665"/>
        </a:xfrm>
        <a:prstGeom prst="ellipse">
          <a:avLst/>
        </a:prstGeom>
        <a:solidFill>
          <a:schemeClr val="accent2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0</a:t>
          </a:r>
        </a:p>
      </dsp:txBody>
      <dsp:txXfrm>
        <a:off x="964227" y="339387"/>
        <a:ext cx="531987" cy="70506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21804-CBB1-47C6-A159-45F20B760CBD}">
      <dsp:nvSpPr>
        <dsp:cNvPr id="0" name=""/>
        <dsp:cNvSpPr/>
      </dsp:nvSpPr>
      <dsp:spPr>
        <a:xfrm>
          <a:off x="37405" y="230585"/>
          <a:ext cx="922665" cy="922665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1</a:t>
          </a:r>
        </a:p>
      </dsp:txBody>
      <dsp:txXfrm>
        <a:off x="166246" y="339387"/>
        <a:ext cx="531987" cy="705061"/>
      </dsp:txXfrm>
    </dsp:sp>
    <dsp:sp modelId="{842A14A4-3D27-4A31-B980-0BB8F67D308A}">
      <dsp:nvSpPr>
        <dsp:cNvPr id="0" name=""/>
        <dsp:cNvSpPr/>
      </dsp:nvSpPr>
      <dsp:spPr>
        <a:xfrm>
          <a:off x="702389" y="230585"/>
          <a:ext cx="922665" cy="922665"/>
        </a:xfrm>
        <a:prstGeom prst="ellipse">
          <a:avLst/>
        </a:prstGeom>
        <a:solidFill>
          <a:schemeClr val="accent5">
            <a:lumMod val="7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2</a:t>
          </a:r>
        </a:p>
      </dsp:txBody>
      <dsp:txXfrm>
        <a:off x="964227" y="339387"/>
        <a:ext cx="531987" cy="70506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21804-CBB1-47C6-A159-45F20B760CBD}">
      <dsp:nvSpPr>
        <dsp:cNvPr id="0" name=""/>
        <dsp:cNvSpPr/>
      </dsp:nvSpPr>
      <dsp:spPr>
        <a:xfrm>
          <a:off x="37405" y="230585"/>
          <a:ext cx="922665" cy="922665"/>
        </a:xfrm>
        <a:prstGeom prst="ellipse">
          <a:avLst/>
        </a:prstGeom>
        <a:solidFill>
          <a:schemeClr val="tx1">
            <a:lumMod val="75000"/>
            <a:lumOff val="25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95</a:t>
          </a:r>
        </a:p>
      </dsp:txBody>
      <dsp:txXfrm>
        <a:off x="166246" y="339387"/>
        <a:ext cx="531987" cy="705061"/>
      </dsp:txXfrm>
    </dsp:sp>
    <dsp:sp modelId="{842A14A4-3D27-4A31-B980-0BB8F67D308A}">
      <dsp:nvSpPr>
        <dsp:cNvPr id="0" name=""/>
        <dsp:cNvSpPr/>
      </dsp:nvSpPr>
      <dsp:spPr>
        <a:xfrm>
          <a:off x="702389" y="230585"/>
          <a:ext cx="922665" cy="922665"/>
        </a:xfrm>
        <a:prstGeom prst="ellipse">
          <a:avLst/>
        </a:prstGeom>
        <a:solidFill>
          <a:schemeClr val="bg2">
            <a:lumMod val="10000"/>
            <a:alpha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56</a:t>
          </a:r>
        </a:p>
      </dsp:txBody>
      <dsp:txXfrm>
        <a:off x="964227" y="339387"/>
        <a:ext cx="531987" cy="7050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2EE8-5E59-4BEE-890B-833BA3A74968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630C-F125-4567-A749-60422F66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2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2EE8-5E59-4BEE-890B-833BA3A74968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630C-F125-4567-A749-60422F66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1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2EE8-5E59-4BEE-890B-833BA3A74968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630C-F125-4567-A749-60422F66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3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2EE8-5E59-4BEE-890B-833BA3A74968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630C-F125-4567-A749-60422F66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4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2EE8-5E59-4BEE-890B-833BA3A74968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630C-F125-4567-A749-60422F66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9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2EE8-5E59-4BEE-890B-833BA3A74968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630C-F125-4567-A749-60422F66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4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2EE8-5E59-4BEE-890B-833BA3A74968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630C-F125-4567-A749-60422F66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3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2EE8-5E59-4BEE-890B-833BA3A74968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630C-F125-4567-A749-60422F66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36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2EE8-5E59-4BEE-890B-833BA3A74968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630C-F125-4567-A749-60422F66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6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2EE8-5E59-4BEE-890B-833BA3A74968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630C-F125-4567-A749-60422F66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4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2EE8-5E59-4BEE-890B-833BA3A74968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630C-F125-4567-A749-60422F66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1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2EE8-5E59-4BEE-890B-833BA3A74968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9630C-F125-4567-A749-60422F667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3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9" Type="http://schemas.openxmlformats.org/officeDocument/2006/relationships/diagramQuickStyle" Target="../diagrams/quickStyle8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34" Type="http://schemas.openxmlformats.org/officeDocument/2006/relationships/diagramQuickStyle" Target="../diagrams/quickStyle7.xml"/><Relationship Id="rId42" Type="http://schemas.openxmlformats.org/officeDocument/2006/relationships/diagramData" Target="../diagrams/data9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openxmlformats.org/officeDocument/2006/relationships/diagramLayout" Target="../diagrams/layout7.xml"/><Relationship Id="rId38" Type="http://schemas.openxmlformats.org/officeDocument/2006/relationships/diagramLayout" Target="../diagrams/layout8.xml"/><Relationship Id="rId46" Type="http://schemas.microsoft.com/office/2007/relationships/diagramDrawing" Target="../diagrams/drawing9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41" Type="http://schemas.microsoft.com/office/2007/relationships/diagramDrawing" Target="../diagrams/drawing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diagramData" Target="../diagrams/data7.xml"/><Relationship Id="rId37" Type="http://schemas.openxmlformats.org/officeDocument/2006/relationships/diagramData" Target="../diagrams/data8.xml"/><Relationship Id="rId40" Type="http://schemas.openxmlformats.org/officeDocument/2006/relationships/diagramColors" Target="../diagrams/colors8.xml"/><Relationship Id="rId45" Type="http://schemas.openxmlformats.org/officeDocument/2006/relationships/diagramColors" Target="../diagrams/colors9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36" Type="http://schemas.microsoft.com/office/2007/relationships/diagramDrawing" Target="../diagrams/drawing7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4" Type="http://schemas.openxmlformats.org/officeDocument/2006/relationships/diagramQuickStyle" Target="../diagrams/quickStyle9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Relationship Id="rId35" Type="http://schemas.openxmlformats.org/officeDocument/2006/relationships/diagramColors" Target="../diagrams/colors7.xml"/><Relationship Id="rId43" Type="http://schemas.openxmlformats.org/officeDocument/2006/relationships/diagramLayout" Target="../diagrams/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BAC82-BB5E-4C32-9747-6AB55C34B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597" y="5978757"/>
            <a:ext cx="8179253" cy="81908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S3. Venn diagram showing the number of commonly and specifically induced </a:t>
            </a:r>
            <a:r>
              <a:rPr lang="en-US" altLang="zh-CN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</a:t>
            </a:r>
            <a:r>
              <a:rPr lang="zh-CN" alt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deliciosus</a:t>
            </a:r>
            <a:r>
              <a:rPr lang="zh-CN" alt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genes in various functional categories between </a:t>
            </a: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zh-CN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wpi</a:t>
            </a:r>
            <a:r>
              <a:rPr lang="en-US" altLang="zh-C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6 </a:t>
            </a:r>
            <a:r>
              <a:rPr lang="en-US" altLang="zh-CN" sz="1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wpi</a:t>
            </a:r>
            <a:r>
              <a:rPr lang="en-US" altLang="zh-CN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zh-CN" sz="16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Based on the functional annotation, these induced genes were classified into nine categories including proteases, CAZymes, transporters, transcription factors, SSPs, cytochrome p450, lipases, lectins and unknown.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5A93B64-2224-4D95-98DA-24617EC588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47849"/>
              </p:ext>
            </p:extLst>
          </p:nvPr>
        </p:nvGraphicFramePr>
        <p:xfrm>
          <a:off x="1948108" y="181006"/>
          <a:ext cx="1662461" cy="1383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329A42D-82B8-495E-AC8F-1183D8D300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7307181"/>
              </p:ext>
            </p:extLst>
          </p:nvPr>
        </p:nvGraphicFramePr>
        <p:xfrm>
          <a:off x="5807427" y="2200586"/>
          <a:ext cx="1662461" cy="1383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A7D84A4-F1E3-4CEB-9AD2-E6C117524E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1660240"/>
              </p:ext>
            </p:extLst>
          </p:nvPr>
        </p:nvGraphicFramePr>
        <p:xfrm>
          <a:off x="3895121" y="2200586"/>
          <a:ext cx="1662461" cy="1383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0DE4497-375A-49DB-AA89-DF462FE4E2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5427295"/>
              </p:ext>
            </p:extLst>
          </p:nvPr>
        </p:nvGraphicFramePr>
        <p:xfrm>
          <a:off x="3895121" y="181006"/>
          <a:ext cx="1662461" cy="1383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BEEC2E61-43F3-42B0-BA60-FBA9324E78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6908597"/>
              </p:ext>
            </p:extLst>
          </p:nvPr>
        </p:nvGraphicFramePr>
        <p:xfrm>
          <a:off x="5807427" y="181006"/>
          <a:ext cx="1662461" cy="1383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2487F35-7AA9-4088-9FC2-F26FCD15E0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604515"/>
              </p:ext>
            </p:extLst>
          </p:nvPr>
        </p:nvGraphicFramePr>
        <p:xfrm>
          <a:off x="1948108" y="2200586"/>
          <a:ext cx="1662461" cy="1383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98DA7F7-F002-4FF5-80FF-EE6674248040}"/>
              </a:ext>
            </a:extLst>
          </p:cNvPr>
          <p:cNvSpPr txBox="1"/>
          <p:nvPr/>
        </p:nvSpPr>
        <p:spPr>
          <a:xfrm>
            <a:off x="2242982" y="1305969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4 wpi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B8A781-7F99-4199-83BB-00A04C9F06BB}"/>
              </a:ext>
            </a:extLst>
          </p:cNvPr>
          <p:cNvSpPr txBox="1"/>
          <p:nvPr/>
        </p:nvSpPr>
        <p:spPr>
          <a:xfrm>
            <a:off x="2912780" y="1310541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6 wpi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D7D445-F863-4425-8F0A-C93577A57B84}"/>
              </a:ext>
            </a:extLst>
          </p:cNvPr>
          <p:cNvSpPr txBox="1"/>
          <p:nvPr/>
        </p:nvSpPr>
        <p:spPr>
          <a:xfrm>
            <a:off x="4201425" y="3299361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4 wpi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749F16-C08F-46F2-A28B-79050ED121AF}"/>
              </a:ext>
            </a:extLst>
          </p:cNvPr>
          <p:cNvSpPr txBox="1"/>
          <p:nvPr/>
        </p:nvSpPr>
        <p:spPr>
          <a:xfrm>
            <a:off x="4871223" y="3303933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6 wpi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AD9A33-5DE2-4CB9-91A8-D472C9909F0D}"/>
              </a:ext>
            </a:extLst>
          </p:cNvPr>
          <p:cNvSpPr txBox="1"/>
          <p:nvPr/>
        </p:nvSpPr>
        <p:spPr>
          <a:xfrm>
            <a:off x="4205997" y="1294539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4 wpi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5936EE-8C3E-4B69-AA09-9A8652ED990D}"/>
              </a:ext>
            </a:extLst>
          </p:cNvPr>
          <p:cNvSpPr txBox="1"/>
          <p:nvPr/>
        </p:nvSpPr>
        <p:spPr>
          <a:xfrm>
            <a:off x="4875795" y="1299111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6 wpi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339F8F-F4DC-495A-B120-AB14DFADBF01}"/>
              </a:ext>
            </a:extLst>
          </p:cNvPr>
          <p:cNvSpPr txBox="1"/>
          <p:nvPr/>
        </p:nvSpPr>
        <p:spPr>
          <a:xfrm>
            <a:off x="6118304" y="3301647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4 wpi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DA985C9-EF02-4CBC-A8AE-F8836D307B72}"/>
              </a:ext>
            </a:extLst>
          </p:cNvPr>
          <p:cNvSpPr txBox="1"/>
          <p:nvPr/>
        </p:nvSpPr>
        <p:spPr>
          <a:xfrm>
            <a:off x="6788102" y="3306219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6 wpi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81CE12-C038-47F2-BA4F-B819680BCEBB}"/>
              </a:ext>
            </a:extLst>
          </p:cNvPr>
          <p:cNvSpPr txBox="1"/>
          <p:nvPr/>
        </p:nvSpPr>
        <p:spPr>
          <a:xfrm>
            <a:off x="6102302" y="1283109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4 wpi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E67294-8B9F-4637-8461-6EA7E142342F}"/>
              </a:ext>
            </a:extLst>
          </p:cNvPr>
          <p:cNvSpPr txBox="1"/>
          <p:nvPr/>
        </p:nvSpPr>
        <p:spPr>
          <a:xfrm>
            <a:off x="6772100" y="1287681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6 wpi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95201E-D8BA-4DF9-8EEF-5E0189E0C718}"/>
              </a:ext>
            </a:extLst>
          </p:cNvPr>
          <p:cNvSpPr txBox="1"/>
          <p:nvPr/>
        </p:nvSpPr>
        <p:spPr>
          <a:xfrm>
            <a:off x="2238410" y="3317649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4 wpi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5209346-220D-4D22-8690-A33F1D29BEFA}"/>
              </a:ext>
            </a:extLst>
          </p:cNvPr>
          <p:cNvSpPr txBox="1"/>
          <p:nvPr/>
        </p:nvSpPr>
        <p:spPr>
          <a:xfrm>
            <a:off x="2908208" y="3322221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6 wpi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2D7C9F-EE09-4A08-B538-B456F6AED2AC}"/>
              </a:ext>
            </a:extLst>
          </p:cNvPr>
          <p:cNvSpPr txBox="1"/>
          <p:nvPr/>
        </p:nvSpPr>
        <p:spPr>
          <a:xfrm>
            <a:off x="2346936" y="145065"/>
            <a:ext cx="9605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Proteases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A93444-8819-4BE7-884B-9F4BAEC7D174}"/>
              </a:ext>
            </a:extLst>
          </p:cNvPr>
          <p:cNvSpPr txBox="1"/>
          <p:nvPr/>
        </p:nvSpPr>
        <p:spPr>
          <a:xfrm>
            <a:off x="4289407" y="145065"/>
            <a:ext cx="934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CAZymes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F5CCD4-87D6-4D65-910A-2C6B30D9F145}"/>
              </a:ext>
            </a:extLst>
          </p:cNvPr>
          <p:cNvSpPr txBox="1"/>
          <p:nvPr/>
        </p:nvSpPr>
        <p:spPr>
          <a:xfrm>
            <a:off x="6109189" y="145065"/>
            <a:ext cx="11668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Transporters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9F0AB1A-0099-42F9-87E9-CE7FFD45706A}"/>
              </a:ext>
            </a:extLst>
          </p:cNvPr>
          <p:cNvSpPr txBox="1"/>
          <p:nvPr/>
        </p:nvSpPr>
        <p:spPr>
          <a:xfrm>
            <a:off x="5983458" y="2174462"/>
            <a:ext cx="1516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Cytochrome p450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553D91B-78F9-40FE-96E6-D10E31EB8A6E}"/>
              </a:ext>
            </a:extLst>
          </p:cNvPr>
          <p:cNvSpPr txBox="1"/>
          <p:nvPr/>
        </p:nvSpPr>
        <p:spPr>
          <a:xfrm>
            <a:off x="4475897" y="2174462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SSPs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FB55318-C6E0-448E-ADF3-81FB515D2794}"/>
              </a:ext>
            </a:extLst>
          </p:cNvPr>
          <p:cNvSpPr txBox="1"/>
          <p:nvPr/>
        </p:nvSpPr>
        <p:spPr>
          <a:xfrm>
            <a:off x="2009839" y="2174462"/>
            <a:ext cx="17583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Transcription factors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C7D5138-8492-4725-9983-DA72719F294C}"/>
              </a:ext>
            </a:extLst>
          </p:cNvPr>
          <p:cNvSpPr txBox="1"/>
          <p:nvPr/>
        </p:nvSpPr>
        <p:spPr>
          <a:xfrm>
            <a:off x="2648910" y="274948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76C1AB4-271F-477E-A1B7-8B7CBA03D6FF}"/>
              </a:ext>
            </a:extLst>
          </p:cNvPr>
          <p:cNvSpPr txBox="1"/>
          <p:nvPr/>
        </p:nvSpPr>
        <p:spPr>
          <a:xfrm>
            <a:off x="6478183" y="72566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C60BE5D-A20A-420A-ACD6-5EBB1B15F539}"/>
              </a:ext>
            </a:extLst>
          </p:cNvPr>
          <p:cNvSpPr txBox="1"/>
          <p:nvPr/>
        </p:nvSpPr>
        <p:spPr>
          <a:xfrm>
            <a:off x="2608587" y="727327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1AB858B-6B79-426B-98FC-B11032BA5DFF}"/>
              </a:ext>
            </a:extLst>
          </p:cNvPr>
          <p:cNvSpPr txBox="1"/>
          <p:nvPr/>
        </p:nvSpPr>
        <p:spPr>
          <a:xfrm>
            <a:off x="4553604" y="274948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E4DC6C4-5D03-4313-B9BE-A54E7C525D23}"/>
              </a:ext>
            </a:extLst>
          </p:cNvPr>
          <p:cNvSpPr txBox="1"/>
          <p:nvPr/>
        </p:nvSpPr>
        <p:spPr>
          <a:xfrm>
            <a:off x="4550340" y="72684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1168A4B-A935-4253-8C27-1485C4617901}"/>
              </a:ext>
            </a:extLst>
          </p:cNvPr>
          <p:cNvSpPr txBox="1"/>
          <p:nvPr/>
        </p:nvSpPr>
        <p:spPr>
          <a:xfrm>
            <a:off x="6459053" y="275597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CCBB7CE2-DA7C-BB43-88FC-E1A59B6CB5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559183"/>
              </p:ext>
            </p:extLst>
          </p:nvPr>
        </p:nvGraphicFramePr>
        <p:xfrm>
          <a:off x="3922550" y="4133892"/>
          <a:ext cx="1662461" cy="1383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aphicFrame>
        <p:nvGraphicFramePr>
          <p:cNvPr id="35" name="Diagram 34">
            <a:extLst>
              <a:ext uri="{FF2B5EF4-FFF2-40B4-BE49-F238E27FC236}">
                <a16:creationId xmlns:a16="http://schemas.microsoft.com/office/drawing/2014/main" id="{F1BC88D9-825A-FD4D-82C8-53BF007A14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3056500"/>
              </p:ext>
            </p:extLst>
          </p:nvPr>
        </p:nvGraphicFramePr>
        <p:xfrm>
          <a:off x="1928284" y="4169543"/>
          <a:ext cx="1662461" cy="1383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FF6AC3B7-D4A3-F044-AC0C-0470296F74E3}"/>
              </a:ext>
            </a:extLst>
          </p:cNvPr>
          <p:cNvSpPr txBox="1"/>
          <p:nvPr/>
        </p:nvSpPr>
        <p:spPr>
          <a:xfrm>
            <a:off x="4233426" y="5244478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4 wpi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44DE1A0-ADE4-E044-BE59-02CDBDAAFA4C}"/>
              </a:ext>
            </a:extLst>
          </p:cNvPr>
          <p:cNvSpPr txBox="1"/>
          <p:nvPr/>
        </p:nvSpPr>
        <p:spPr>
          <a:xfrm>
            <a:off x="4903224" y="5249050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6 wpi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E6D3F9B-EA9A-B647-B7E2-E838BD923DBA}"/>
              </a:ext>
            </a:extLst>
          </p:cNvPr>
          <p:cNvSpPr txBox="1"/>
          <p:nvPr/>
        </p:nvSpPr>
        <p:spPr>
          <a:xfrm>
            <a:off x="2223158" y="5281171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4 wpi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D565971-C9DC-3D4C-8289-7E861DD79066}"/>
              </a:ext>
            </a:extLst>
          </p:cNvPr>
          <p:cNvSpPr txBox="1"/>
          <p:nvPr/>
        </p:nvSpPr>
        <p:spPr>
          <a:xfrm>
            <a:off x="2892956" y="5285743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6 wpi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4559D3D-FFDD-E94E-93A1-90F2267C1864}"/>
              </a:ext>
            </a:extLst>
          </p:cNvPr>
          <p:cNvSpPr txBox="1"/>
          <p:nvPr/>
        </p:nvSpPr>
        <p:spPr>
          <a:xfrm>
            <a:off x="2415688" y="4133602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Lipases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85A7164-A9AF-594C-9A23-6DD62DD0E528}"/>
              </a:ext>
            </a:extLst>
          </p:cNvPr>
          <p:cNvSpPr txBox="1"/>
          <p:nvPr/>
        </p:nvSpPr>
        <p:spPr>
          <a:xfrm>
            <a:off x="4471123" y="4107768"/>
            <a:ext cx="723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Lectins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5177383-A56E-3742-B25B-114A32542F8A}"/>
              </a:ext>
            </a:extLst>
          </p:cNvPr>
          <p:cNvSpPr txBox="1"/>
          <p:nvPr/>
        </p:nvSpPr>
        <p:spPr>
          <a:xfrm>
            <a:off x="2639177" y="472887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899CA87-8C24-3640-8698-5F331E7B936E}"/>
              </a:ext>
            </a:extLst>
          </p:cNvPr>
          <p:cNvSpPr txBox="1"/>
          <p:nvPr/>
        </p:nvSpPr>
        <p:spPr>
          <a:xfrm>
            <a:off x="4591593" y="4693911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graphicFrame>
        <p:nvGraphicFramePr>
          <p:cNvPr id="44" name="Diagram 43">
            <a:extLst>
              <a:ext uri="{FF2B5EF4-FFF2-40B4-BE49-F238E27FC236}">
                <a16:creationId xmlns:a16="http://schemas.microsoft.com/office/drawing/2014/main" id="{86B3E076-705B-46A7-84D4-A2B2AF611F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1683702"/>
              </p:ext>
            </p:extLst>
          </p:nvPr>
        </p:nvGraphicFramePr>
        <p:xfrm>
          <a:off x="5825375" y="4138245"/>
          <a:ext cx="1662461" cy="1383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2" r:lo="rId43" r:qs="rId44" r:cs="rId45"/>
          </a:graphicData>
        </a:graphic>
      </p:graphicFrame>
      <p:sp>
        <p:nvSpPr>
          <p:cNvPr id="45" name="TextBox 44">
            <a:extLst>
              <a:ext uri="{FF2B5EF4-FFF2-40B4-BE49-F238E27FC236}">
                <a16:creationId xmlns:a16="http://schemas.microsoft.com/office/drawing/2014/main" id="{C5AE6B9D-ADC4-44A5-A1E8-73CC2EB42EAC}"/>
              </a:ext>
            </a:extLst>
          </p:cNvPr>
          <p:cNvSpPr txBox="1"/>
          <p:nvPr/>
        </p:nvSpPr>
        <p:spPr>
          <a:xfrm>
            <a:off x="6136251" y="5248831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4 wpi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0CA22EE-78F5-4726-A0A8-21A76A5CC97B}"/>
              </a:ext>
            </a:extLst>
          </p:cNvPr>
          <p:cNvSpPr txBox="1"/>
          <p:nvPr/>
        </p:nvSpPr>
        <p:spPr>
          <a:xfrm>
            <a:off x="6806049" y="5253403"/>
            <a:ext cx="5004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>
                <a:latin typeface="Arial" panose="020B0604020202020204" pitchFamily="34" charset="0"/>
                <a:cs typeface="Arial" panose="020B0604020202020204" pitchFamily="34" charset="0"/>
              </a:rPr>
              <a:t>6 wpi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B5E1370-09F5-4FD3-BEE9-C4BFB84266D2}"/>
              </a:ext>
            </a:extLst>
          </p:cNvPr>
          <p:cNvSpPr txBox="1"/>
          <p:nvPr/>
        </p:nvSpPr>
        <p:spPr>
          <a:xfrm>
            <a:off x="6225898" y="4112121"/>
            <a:ext cx="922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>
                <a:latin typeface="Arial" panose="020B0604020202020204" pitchFamily="34" charset="0"/>
                <a:cs typeface="Arial" panose="020B0604020202020204" pitchFamily="34" charset="0"/>
              </a:rPr>
              <a:t>Unknown 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EE039C1-A3D4-4CF2-8CC0-BCD52B495120}"/>
              </a:ext>
            </a:extLst>
          </p:cNvPr>
          <p:cNvSpPr txBox="1"/>
          <p:nvPr/>
        </p:nvSpPr>
        <p:spPr>
          <a:xfrm>
            <a:off x="6402694" y="4685992"/>
            <a:ext cx="4587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117</a:t>
            </a:r>
          </a:p>
        </p:txBody>
      </p:sp>
    </p:spTree>
    <p:extLst>
      <p:ext uri="{BB962C8B-B14F-4D97-AF65-F5344CB8AC3E}">
        <p14:creationId xmlns:p14="http://schemas.microsoft.com/office/powerpoint/2010/main" val="251630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609</TotalTime>
  <Words>140</Words>
  <Application>Microsoft Office PowerPoint</Application>
  <PresentationFormat>On-screen Show (4:3)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Figure S3. Venn diagram showing the number of commonly and specifically induced L. deliciosus genes in various functional categories between 4 wpi and 6 wpi. Based on the functional annotation, these induced genes were classified into nine categories including proteases, CAZymes, transporters, transcription factors, SSPs, cytochrome p450, lipases, lectins and unknown.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sx. Venn diagram showing the number of common and specific DE genes in 4 wpi and 6 wpi.</dc:title>
  <dc:creator>唐TANG 年武Nianwu</dc:creator>
  <cp:lastModifiedBy>唐TANG 年武Nianwu</cp:lastModifiedBy>
  <cp:revision>27</cp:revision>
  <dcterms:created xsi:type="dcterms:W3CDTF">2020-11-22T22:01:07Z</dcterms:created>
  <dcterms:modified xsi:type="dcterms:W3CDTF">2021-07-14T19:06:54Z</dcterms:modified>
</cp:coreProperties>
</file>