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87"/>
    <p:restoredTop sz="95872"/>
  </p:normalViewPr>
  <p:slideViewPr>
    <p:cSldViewPr snapToGrid="0" snapToObjects="1">
      <p:cViewPr varScale="1">
        <p:scale>
          <a:sx n="138" d="100"/>
          <a:sy n="138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45E0-CD6C-304E-B4D4-F56760292B47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29CF-DE3B-2948-BC83-DCB1602C726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98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45E0-CD6C-304E-B4D4-F56760292B47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29CF-DE3B-2948-BC83-DCB1602C726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615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45E0-CD6C-304E-B4D4-F56760292B47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29CF-DE3B-2948-BC83-DCB1602C726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30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45E0-CD6C-304E-B4D4-F56760292B47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29CF-DE3B-2948-BC83-DCB1602C726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0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45E0-CD6C-304E-B4D4-F56760292B47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29CF-DE3B-2948-BC83-DCB1602C726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5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45E0-CD6C-304E-B4D4-F56760292B47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29CF-DE3B-2948-BC83-DCB1602C726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409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45E0-CD6C-304E-B4D4-F56760292B47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29CF-DE3B-2948-BC83-DCB1602C726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51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45E0-CD6C-304E-B4D4-F56760292B47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29CF-DE3B-2948-BC83-DCB1602C726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581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45E0-CD6C-304E-B4D4-F56760292B47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29CF-DE3B-2948-BC83-DCB1602C726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266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45E0-CD6C-304E-B4D4-F56760292B47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29CF-DE3B-2948-BC83-DCB1602C726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341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45E0-CD6C-304E-B4D4-F56760292B47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29CF-DE3B-2948-BC83-DCB1602C726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58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45E0-CD6C-304E-B4D4-F56760292B47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029CF-DE3B-2948-BC83-DCB1602C726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651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6B1B3-586B-A34A-BF07-919863BF0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911" y="5597236"/>
            <a:ext cx="8952089" cy="864656"/>
          </a:xfrm>
        </p:spPr>
        <p:txBody>
          <a:bodyPr>
            <a:noAutofit/>
          </a:bodyPr>
          <a:lstStyle/>
          <a:p>
            <a:pPr algn="l"/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S4.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Orthogroups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OGs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containing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commonly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specifically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genes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four </a:t>
            </a:r>
            <a:r>
              <a:rPr lang="fr-FR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Lactarius</a:t>
            </a:r>
            <a:r>
              <a:rPr lang="fr-FR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species</a:t>
            </a:r>
            <a:r>
              <a:rPr lang="fr-F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Abbreviations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Lacaka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akahatsu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Lacdel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deliciosus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Lacsan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sanguifluus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Lacviv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L.vividus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A281D2-3325-DC4C-91A0-3A324362D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270" y="1867420"/>
            <a:ext cx="7341808" cy="2511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0AF8582-4B74-C346-B77F-6F91782AC2CB}"/>
              </a:ext>
            </a:extLst>
          </p:cNvPr>
          <p:cNvSpPr txBox="1"/>
          <p:nvPr/>
        </p:nvSpPr>
        <p:spPr>
          <a:xfrm>
            <a:off x="1975554" y="4683288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Induced</a:t>
            </a:r>
            <a:r>
              <a:rPr lang="fr-FR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9059C9-71D9-7745-A4C0-D726CA045D7D}"/>
              </a:ext>
            </a:extLst>
          </p:cNvPr>
          <p:cNvSpPr txBox="1"/>
          <p:nvPr/>
        </p:nvSpPr>
        <p:spPr>
          <a:xfrm>
            <a:off x="6124224" y="4683288"/>
            <a:ext cx="1205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Repressed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7105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46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Figure S4. Orthogroups (OGs) containing commonly and specifically regulated genes among four Lactarius species. Abbreviations: Lacaka, L. akahatsu; Lacdel, L. deliciosus; Lacsan, L. sanguifluus; Lacviv, L.vividus.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Nianwu</cp:lastModifiedBy>
  <cp:revision>10</cp:revision>
  <dcterms:created xsi:type="dcterms:W3CDTF">2020-11-24T11:53:09Z</dcterms:created>
  <dcterms:modified xsi:type="dcterms:W3CDTF">2021-07-12T11:43:11Z</dcterms:modified>
</cp:coreProperties>
</file>