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44" autoAdjust="0"/>
    <p:restoredTop sz="94660"/>
  </p:normalViewPr>
  <p:slideViewPr>
    <p:cSldViewPr snapToGrid="0">
      <p:cViewPr varScale="1">
        <p:scale>
          <a:sx n="72" d="100"/>
          <a:sy n="72" d="100"/>
        </p:scale>
        <p:origin x="654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0BCF13-86F3-4345-A328-4297F132F27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7F5DDE6-DC19-4E74-A831-2171B4BAD81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375EE38-E272-470D-870E-30262E972B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560E1-ADA7-49E1-8393-EBFAF31DF112}" type="datetimeFigureOut">
              <a:rPr lang="en-GB" smtClean="0"/>
              <a:t>12/07/2021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911A0B8-FF78-4C86-99D9-7C02915D51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E21AD4E-8420-4525-B27B-03C1C261DF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A016D-81B3-4251-BEF5-A304161F444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384256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2CE4D0-0CA3-4680-BAF0-5AD7BFF2D4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9E5398E-79DF-493B-A671-C77B21CC366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F9885BD-FD49-4DAD-8FFB-BC06ED680F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560E1-ADA7-49E1-8393-EBFAF31DF112}" type="datetimeFigureOut">
              <a:rPr lang="en-GB" smtClean="0"/>
              <a:t>12/07/2021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669984B-3ECD-47C7-BFAE-C4DC054ABA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F6CB9C9-DC57-4ACC-8429-133555AD4C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A016D-81B3-4251-BEF5-A304161F444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330402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0D2F667-0264-44B1-BB90-BE5D125C0C3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FC7E507-5F8C-40FE-90FC-0B028DECB22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C39E365-4192-4556-BF81-E2E986BE11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560E1-ADA7-49E1-8393-EBFAF31DF112}" type="datetimeFigureOut">
              <a:rPr lang="en-GB" smtClean="0"/>
              <a:t>12/07/2021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FAD1BA0-0F7B-4A7D-ABAE-D2844721B4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2D1BB05-DAD8-4B2E-B8BF-51F3DDFA21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A016D-81B3-4251-BEF5-A304161F444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812662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B905FB-642C-4B83-87FE-DD9601070D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9756FEB-DC87-4ADF-B6F9-0A33E08C194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DA15D98-66AB-4BD8-BF80-EEBC831389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560E1-ADA7-49E1-8393-EBFAF31DF112}" type="datetimeFigureOut">
              <a:rPr lang="en-GB" smtClean="0"/>
              <a:t>12/07/2021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65422E2-A860-485A-833D-95219B50A3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A3CDDB8-58AE-4D0F-A5F1-92939CF6B1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A016D-81B3-4251-BEF5-A304161F444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001139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DFFD03-2A8A-4A7C-AE56-7DEA10D338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261601-0C39-4729-960D-886D089B40C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773524-71C7-4285-A0FE-736EB8510A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560E1-ADA7-49E1-8393-EBFAF31DF112}" type="datetimeFigureOut">
              <a:rPr lang="en-GB" smtClean="0"/>
              <a:t>12/07/2021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F21AD85-79FB-4EE6-94BF-0A51F3A9F1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1E97AA-9DF5-4D2D-A2ED-5FB0687037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A016D-81B3-4251-BEF5-A304161F444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531946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4692F0-4406-467D-8F4C-DE19A61BEA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41EDE34-1E26-47BC-AED3-36E809F9DD2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F4DC61A-2B48-441A-8949-F3EFC5F0E79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2420B60-9BF1-4467-AD79-44508D7489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560E1-ADA7-49E1-8393-EBFAF31DF112}" type="datetimeFigureOut">
              <a:rPr lang="en-GB" smtClean="0"/>
              <a:t>12/07/2021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938E55B-DDD3-454C-85F7-92C18C2FB1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356C61D-84A9-4523-A802-E7FD6EE9E6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A016D-81B3-4251-BEF5-A304161F444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41097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F7BEBB-8221-44BD-BFAF-C5D8EAA932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DEAC55A-12E4-43EF-AEF5-E208A8DFAD1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5029F89-E5D8-4253-890A-B1BD8723DBB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599C534-E269-4B5B-8B19-1AF843542E7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EB2B5C0-69F0-4C74-87C7-36CFBDF90A9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1D9758E-44E3-42B0-ADA5-11B608920E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560E1-ADA7-49E1-8393-EBFAF31DF112}" type="datetimeFigureOut">
              <a:rPr lang="en-GB" smtClean="0"/>
              <a:t>12/07/2021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EDA9713-12C9-43D0-BFAD-F2B4970AF5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D9B0C9D-29DF-4A38-9668-AAFAC92F87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A016D-81B3-4251-BEF5-A304161F444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590302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19EE0D-67E5-426A-962D-588E37A9D2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3F30816-BE87-42D8-A33A-8EC676CC70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560E1-ADA7-49E1-8393-EBFAF31DF112}" type="datetimeFigureOut">
              <a:rPr lang="en-GB" smtClean="0"/>
              <a:t>12/07/2021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A416874-1F80-4B31-A4EC-489EE28CAB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EBADA16-01ED-4963-A1E8-EBD29B0A14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A016D-81B3-4251-BEF5-A304161F444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731389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F3DBE82-EEF3-46D8-A3FC-561DA55A4E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560E1-ADA7-49E1-8393-EBFAF31DF112}" type="datetimeFigureOut">
              <a:rPr lang="en-GB" smtClean="0"/>
              <a:t>12/07/2021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678B65E-C86A-4914-AAE7-29479D68CE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4931B75-5986-4065-8BA5-2CB89A1C39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A016D-81B3-4251-BEF5-A304161F444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055301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890E73-6198-4908-A520-FAA6962E27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579E5A5-2618-4110-AC97-88098DA1DE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BBA4337-FEE6-488C-9E14-AF1468E9391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2E40D42-8DD9-42B3-AC01-66970B9CB3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560E1-ADA7-49E1-8393-EBFAF31DF112}" type="datetimeFigureOut">
              <a:rPr lang="en-GB" smtClean="0"/>
              <a:t>12/07/2021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46A6001-1E52-4739-94F5-C571FCB997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227B987-2CDD-4814-94D1-03A6151AAC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A016D-81B3-4251-BEF5-A304161F444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36665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1B7AFA-8051-4E3B-A693-8004D48765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83993A8-9F89-4077-9781-BBCD1997C06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FD09377-344D-49F0-82CE-AFBAD57FAD2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2EE90F1-4161-447B-A386-1AF0F9B7E5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560E1-ADA7-49E1-8393-EBFAF31DF112}" type="datetimeFigureOut">
              <a:rPr lang="en-GB" smtClean="0"/>
              <a:t>12/07/2021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7A5BDAB-291B-42F0-AC38-E867D67884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F824C76-C195-4504-83FE-B799C274FA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A016D-81B3-4251-BEF5-A304161F444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580098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E05C295-4175-4466-8BC2-46FE5B0E2D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27BAD14-6012-4945-989F-00036D315E2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E62C2A-7A99-426F-BABB-1245FE6891F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9560E1-ADA7-49E1-8393-EBFAF31DF112}" type="datetimeFigureOut">
              <a:rPr lang="en-GB" smtClean="0"/>
              <a:t>12/07/2021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BFF8379-501C-4E5B-9226-69990011530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061960-F0E7-422A-80E9-39AFF4EECD2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2A016D-81B3-4251-BEF5-A304161F444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367606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id="{23DB1360-067A-4DED-909D-A0B3D84DEFBF}"/>
              </a:ext>
            </a:extLst>
          </p:cNvPr>
          <p:cNvGrpSpPr/>
          <p:nvPr/>
        </p:nvGrpSpPr>
        <p:grpSpPr>
          <a:xfrm>
            <a:off x="301071" y="332337"/>
            <a:ext cx="11638303" cy="6213464"/>
            <a:chOff x="301071" y="332337"/>
            <a:chExt cx="11638303" cy="6213464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D1020339-23AD-4E6D-A6EA-0D473924C99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249357" y="332337"/>
              <a:ext cx="3743106" cy="2891733"/>
            </a:xfrm>
            <a:prstGeom prst="rect">
              <a:avLst/>
            </a:prstGeom>
          </p:spPr>
        </p:pic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63100623-995B-4F62-A8E9-33195CFCC2C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227705" y="332338"/>
              <a:ext cx="3711667" cy="2891733"/>
            </a:xfrm>
            <a:prstGeom prst="rect">
              <a:avLst/>
            </a:prstGeom>
          </p:spPr>
        </p:pic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CB444E42-A26D-4177-AD8C-4A4B243F7A9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01071" y="3641032"/>
              <a:ext cx="3714819" cy="2904712"/>
            </a:xfrm>
            <a:prstGeom prst="rect">
              <a:avLst/>
            </a:prstGeom>
          </p:spPr>
        </p:pic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6C84B0ED-D6FA-4B61-8BFA-B79122130153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249357" y="3641033"/>
              <a:ext cx="3743106" cy="2904768"/>
            </a:xfrm>
            <a:prstGeom prst="rect">
              <a:avLst/>
            </a:prstGeom>
          </p:spPr>
        </p:pic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BD82FA8E-1ABE-4ACA-BAA3-5E8B092EF12D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8227707" y="3641032"/>
              <a:ext cx="3711667" cy="2865786"/>
            </a:xfrm>
            <a:prstGeom prst="rect">
              <a:avLst/>
            </a:prstGeom>
          </p:spPr>
        </p:pic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2F3D8F38-1070-4B5E-A16E-C01C30B6EEC2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301071" y="332337"/>
              <a:ext cx="3707771" cy="288463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5425087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Box 15">
            <a:extLst>
              <a:ext uri="{FF2B5EF4-FFF2-40B4-BE49-F238E27FC236}">
                <a16:creationId xmlns:a16="http://schemas.microsoft.com/office/drawing/2014/main" id="{34FE74DA-F557-47FE-A748-8EEC4456E2CA}"/>
              </a:ext>
            </a:extLst>
          </p:cNvPr>
          <p:cNvSpPr txBox="1"/>
          <p:nvPr/>
        </p:nvSpPr>
        <p:spPr>
          <a:xfrm>
            <a:off x="460098" y="6022470"/>
            <a:ext cx="11221875" cy="7427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/>
              <a:t>File S4. Trade-off between yield and yield component traits in the introgression lines (IL) that produced more grains than the checks and parents in different trials. </a:t>
            </a:r>
            <a:r>
              <a:rPr lang="en-GB" sz="1400" dirty="0"/>
              <a:t>The trials include Colby rainfed (CO18) and irrigated (COI18) in 2018, Colby rainfed (CO19) and irrigated (COI19) in 2019 and Ashland rainfed (AS20) in 2020. 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F49DC0B-D757-4092-91A8-E119EE0732F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65813" y="138321"/>
            <a:ext cx="3549195" cy="2782055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46D0F6B1-40DE-4A1D-B29F-8B6F05A7D96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0098" y="138320"/>
            <a:ext cx="3494801" cy="2744821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E5C1A8D2-5D89-4BCF-818B-B72CAD3DDB2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25922" y="138320"/>
            <a:ext cx="3567210" cy="2782055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E5AD18E3-7B76-4EB5-88A8-DF811F66DED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65813" y="3154105"/>
            <a:ext cx="3549195" cy="278754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48B2C860-52AE-423F-BF73-03F874A67D6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60098" y="3151746"/>
            <a:ext cx="3687832" cy="287072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1006A522-8BCF-4BA2-AB0F-8B14E5F24A7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014564" y="3151743"/>
            <a:ext cx="3678567" cy="2870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284634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537</TotalTime>
  <Words>67</Words>
  <Application>Microsoft Office PowerPoint</Application>
  <PresentationFormat>Widescreen</PresentationFormat>
  <Paragraphs>1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Moses Nyine</dc:creator>
  <cp:lastModifiedBy>Moses Nyine</cp:lastModifiedBy>
  <cp:revision>20</cp:revision>
  <dcterms:created xsi:type="dcterms:W3CDTF">2021-01-28T04:51:20Z</dcterms:created>
  <dcterms:modified xsi:type="dcterms:W3CDTF">2021-07-12T18:09:47Z</dcterms:modified>
</cp:coreProperties>
</file>