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4FB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5FE29-E2A3-41AD-86C9-B33CAE798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1A77BC-5A78-4B7A-8F66-CB2A2AC65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7B648-D5EC-4DF5-B7F4-725118EA1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BBE7E-1620-471F-BCB6-BDD0F8F0B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EE5A1-8A65-490A-91A6-00952A244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59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2FE4B-E3A4-4B61-9AD1-E5109912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2C354B-360D-4FFD-AFBF-90F8B9107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AD45D-DAFA-4532-BBBA-238D710A2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5E906-7936-4F88-AD18-B01966941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BFA2B-72DC-4319-BFCA-E4FDC764D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15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5DE999-D8A6-4DDF-95CE-12B3A490B2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BAE77-106E-4D66-82ED-2A6B7FE4D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2FB21-114E-4569-B63F-C38BEDBF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B49D-F310-4505-A4DC-A502346A5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A40D4-0BEA-48F3-BC6C-494EF752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33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2AD0E-B229-482A-A731-B8C924531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0244C-B4F7-4601-B8FF-1ABDEE554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17B58-95E5-4DFA-9A3F-E4A568641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A0CD7-1E23-44D8-97EA-39129BC2B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9BCF6-DC44-4D62-89D7-621CDECF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0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0A0A-CEE4-47D6-BF77-27A911139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5F401-C051-4190-87A0-F21E9407B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A6112-072B-4C32-A0C6-566A43888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6BA4B-A876-4AE8-812D-6EB14B64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69A52-DA98-4AD2-9A34-75C2BAFC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69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BCFA7-1CE1-4723-A2E1-C77526755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777A7-6CCB-42C6-B5D9-1D1DBAF79A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B8E3C-D77E-4D74-B15A-89E82455E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EF1A17-5D21-4DE8-A2CC-6EAD0AAB6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E4BBD-866F-4ECF-8422-2789C2532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03DB2F-7FBD-41E8-8086-F0AB9C8BF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11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8D5B1-B22A-48B0-8392-2C3B10CCF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909CD-1E6E-4457-967F-0CF68A474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A31A1-92BD-4BB4-A4A5-9935DA482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D33FDF-0A2C-422B-A15C-2BF262B744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7AAD63-9324-42A8-B0C1-E543AC2F4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CDD1CD-63F1-4198-8CFD-A223BE377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B43A1-6F75-4181-8388-5047A95D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B4EC9-D641-4CD5-A622-D9DA3727E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89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71BE7-E08B-417E-AFFA-9774B408D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24E0E0-E1DF-418E-8C78-E5A74EA68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1E5212-54DA-4399-8726-6C57F1FF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939EB-05F7-4774-97EF-972BC4B88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2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6F3787-B101-4B2F-A354-13DD735C0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5E6139-3BF5-4CA5-9A23-EA2EC12F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83C93-21A6-495D-9C4D-922FC396F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99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756B-34BF-4DB0-9E43-222E1F30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96CE0-71FF-4B29-8ED3-0AE2367B9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97A8D-1F5D-4E14-9E7C-DA9CDC032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BD5822-6A6E-46CB-9B97-3A5B2F0BB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D1BAB-DBBB-4346-A9D2-3E3D1F056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E32882-D78B-4B14-8D2E-5BF09ADA4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89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A1758-6C41-48F7-ABFB-B78EC5A8F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DC7CD4-E795-48D8-AE65-9275FF889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F9916-DAC5-4DC3-9576-870209EA3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4F1B87-34BD-4F83-A02D-1ABF9D05A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2202DE-CB69-4983-B0FF-11DE44EB9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C06AF-7CEF-4211-A1C5-94A6BEAA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93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22604-7032-4CA7-B3CD-AEE00DCD2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87CAE5-3369-417F-BEAA-32EDC8089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6E87D-6C9C-4D95-B16A-D1833A042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C9692-BF04-4A71-AD59-B9BC8FA75181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E4B9D-01DA-49D0-A0F3-D2B2028E00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E185D-60FD-4CAB-ACC5-226144BA7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0C025-797B-4402-8F2C-A17E5A0FCE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31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D6EBE947-0586-4FCD-81B7-661629404C1F}"/>
              </a:ext>
            </a:extLst>
          </p:cNvPr>
          <p:cNvGrpSpPr/>
          <p:nvPr/>
        </p:nvGrpSpPr>
        <p:grpSpPr>
          <a:xfrm>
            <a:off x="319710" y="476250"/>
            <a:ext cx="11566195" cy="6206201"/>
            <a:chOff x="319710" y="476250"/>
            <a:chExt cx="11566195" cy="620620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A20EB2-931B-4078-B26D-1072736F3316}"/>
                </a:ext>
              </a:extLst>
            </p:cNvPr>
            <p:cNvSpPr txBox="1"/>
            <p:nvPr/>
          </p:nvSpPr>
          <p:spPr>
            <a:xfrm>
              <a:off x="8387797" y="3389242"/>
              <a:ext cx="3498108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Fig. S2. The proportion of the introgression lines that produced more grains than checks and parental lines relative to the total population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Where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PTPL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the percentage of top yielding lines,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CO18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Colby 2018 rainfed trial,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COI18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Colby 2018 irrigated trial,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CO19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Colby 2019 rainfed trial,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COI19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Colby 2019 irrigated trial and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AS20 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 Ashland 2020 rainfed trial,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GN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grain number,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TGW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thousand grain weight,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grain area,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GW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grain width,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grain length,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GY 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 grain yield,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BM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aboveground dry biomass,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SPSF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spikes per square foot,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SPB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spikes per sample bag,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SNS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spikelet number per spike, G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SW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grain sample weight,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harvest index,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plant height and </a:t>
              </a:r>
              <a:r>
                <a:rPr lang="en-GB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HD</a:t>
              </a:r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 heading date, .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A9AD9DD-EDCB-437F-8BBD-CD127D6F7E39}"/>
                </a:ext>
              </a:extLst>
            </p:cNvPr>
            <p:cNvSpPr/>
            <p:nvPr/>
          </p:nvSpPr>
          <p:spPr>
            <a:xfrm>
              <a:off x="1033670" y="6387548"/>
              <a:ext cx="172278" cy="159026"/>
            </a:xfrm>
            <a:prstGeom prst="rect">
              <a:avLst/>
            </a:prstGeom>
            <a:solidFill>
              <a:srgbClr val="6BC4F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D32FF35-A153-4627-AB1A-C421850378F4}"/>
                </a:ext>
              </a:extLst>
            </p:cNvPr>
            <p:cNvSpPr txBox="1"/>
            <p:nvPr/>
          </p:nvSpPr>
          <p:spPr>
            <a:xfrm>
              <a:off x="1179446" y="6291474"/>
              <a:ext cx="8878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Parents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5487A5-8FC9-432A-99C0-8C2A5E0A0F2D}"/>
                </a:ext>
              </a:extLst>
            </p:cNvPr>
            <p:cNvSpPr/>
            <p:nvPr/>
          </p:nvSpPr>
          <p:spPr>
            <a:xfrm>
              <a:off x="2126976" y="6394176"/>
              <a:ext cx="172278" cy="1590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5BB711-CFFA-4E71-B79D-B70BAA675A58}"/>
                </a:ext>
              </a:extLst>
            </p:cNvPr>
            <p:cNvSpPr txBox="1"/>
            <p:nvPr/>
          </p:nvSpPr>
          <p:spPr>
            <a:xfrm>
              <a:off x="2272752" y="6298102"/>
              <a:ext cx="8878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Checks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1610FDC-526A-4561-9EAC-0DDFAFD3F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0206" y="476250"/>
              <a:ext cx="3489877" cy="27473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87B0EF-78CE-4D5D-8405-75840BD53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9626" y="484321"/>
              <a:ext cx="3498108" cy="276035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859A483-BCE0-4119-B735-4580F9BFC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9710" y="3417825"/>
              <a:ext cx="3510373" cy="277352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981C22F-1293-4169-8324-C517CA32B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9627" y="3414512"/>
              <a:ext cx="3500330" cy="276035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04A9CB9-02B8-44BC-A028-B18DD1B92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61919" y="484321"/>
              <a:ext cx="3513604" cy="27392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9444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151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16</cp:revision>
  <dcterms:created xsi:type="dcterms:W3CDTF">2021-01-12T03:32:24Z</dcterms:created>
  <dcterms:modified xsi:type="dcterms:W3CDTF">2021-07-05T00:10:10Z</dcterms:modified>
</cp:coreProperties>
</file>