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52E15-D5A1-4FFC-8AE3-1BCC437BEC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03C238-7DE3-454D-83AF-35E9B11B78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92C30-9992-4AB6-A9AC-5CE684869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0E29-EFED-4169-A0BF-B13D34819C11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0A463F-B4F6-4CB9-BF1E-FDF355069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D2DF8-052A-4221-9D49-746CBC1B6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9A30-3DE7-4F6E-9264-554BA1B54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956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71ED3-1D1F-4F64-8B15-F99DDA9CF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92879C-A36B-45CC-B707-2CC3F3BE7B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69A9D-BEE1-4BF5-8B2C-4962C80EC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0E29-EFED-4169-A0BF-B13D34819C11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F8528-6884-435B-BE1F-65727C3D4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3D84C-1431-46FA-BB7C-A3E473A4C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9A30-3DE7-4F6E-9264-554BA1B54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8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BCF7D0-4307-438B-B2DF-46C926E433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5F9131-DCBD-4046-BFBF-71EF451581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D4A8D6-916F-457D-8524-89F17C452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0E29-EFED-4169-A0BF-B13D34819C11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461F5-9DF3-4BFF-93CC-03A0ECCBD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0B68B-91BB-4886-860A-79B29D5B0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9A30-3DE7-4F6E-9264-554BA1B54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057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01C01-9CCD-4783-9BCE-7D7282C9C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EBB73-2147-4AE0-A957-07F2C94783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5D987-6249-41E6-862F-0387C17FC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0E29-EFED-4169-A0BF-B13D34819C11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718CD-7323-4BC1-A1DD-8203F4708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EF1B6-9EFA-4869-A17A-00AA9BFBA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9A30-3DE7-4F6E-9264-554BA1B54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885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E0215-0F14-494A-B37B-6A8A40BF4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5EA86C-9DA5-4FF1-B79C-66FC3708D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E377C-9F1C-42D0-89EC-6A515EF6C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0E29-EFED-4169-A0BF-B13D34819C11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5EC24-60F0-4EF7-9DEB-AD6471C8B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6D3E8-B152-4123-9218-721F43DEE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9A30-3DE7-4F6E-9264-554BA1B54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177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4F053-8959-413B-9647-FA0029F32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AA37C-B3C8-4E0D-9A67-7A930FB724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C120BE-817D-4081-91CA-34B408CB9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5BCCF1-942B-4D35-8710-91AF24DD1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0E29-EFED-4169-A0BF-B13D34819C11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2FF751-12FD-4948-B614-09BCE948E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3A2502-354B-447B-9011-DA05696F9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9A30-3DE7-4F6E-9264-554BA1B54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734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C186B-DD2E-4C7A-B144-058A7D77F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7F880F-2C59-4643-94F2-3FBA67C9E6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30A8DB-F438-4E00-8915-31B21A72D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85739D-13DB-4BC4-A5D1-F52E7DD60D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D5DD29-7861-4016-8BF2-EA497AA4C7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1663A2-D785-4F26-A817-FDCF02967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0E29-EFED-4169-A0BF-B13D34819C11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55184D-D0B4-4167-B2F9-E5B14B13D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AFC0BC-E646-4798-B650-C93E3E2C5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9A30-3DE7-4F6E-9264-554BA1B54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443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0BCD0-C67B-491B-822D-51C088711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7FC91F-3E89-42E5-AF08-325713008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0E29-EFED-4169-A0BF-B13D34819C11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FF71E6-1CED-44F0-BDD1-A3971FB39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D68E67-48F6-4C2B-88A5-BE1BB2F04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9A30-3DE7-4F6E-9264-554BA1B54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819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2C3FDF-6D74-4DA3-957C-6130D7307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0E29-EFED-4169-A0BF-B13D34819C11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4A1CB3-8E71-406D-B213-A6AD86290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B0F9D2-D7EA-4962-AB57-9121A092D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9A30-3DE7-4F6E-9264-554BA1B54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344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83093-D1E9-456F-ADAD-85905CB30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5BD49-6C28-472C-A21A-D4C27B4A8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8FB4EC-C49B-4DE8-B4E5-EB63EA8208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6FE924-4004-498D-B8BB-BB823ACD5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0E29-EFED-4169-A0BF-B13D34819C11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380B00-9446-4475-B07A-D3AFCE7D6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D9D488-4A59-43CB-8FD6-45DFF4D00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9A30-3DE7-4F6E-9264-554BA1B54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728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D0C28-F0E6-457B-A8A2-12CC53B36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7EFA7D-1309-496F-8388-04DA4F9B0A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DDBFD5-6E33-4C27-A408-BABD741F48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63F93A-23BA-4E2D-8E99-1E10D043A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0E29-EFED-4169-A0BF-B13D34819C11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CDEC39-5AF0-4D80-948B-A170DB19A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244BFF-845F-4AFA-91C4-4FA890FEE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99A30-3DE7-4F6E-9264-554BA1B54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077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072B9C-ED15-4021-8C63-0A430D6C4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2B4A0F-064E-4022-9D25-FAB48BFEEC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B3DD4-00E3-477B-88DA-F54E304AE0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20E29-EFED-4169-A0BF-B13D34819C11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D0298E-89FB-4EDE-8FA3-70F8AD9209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172BE8-4F49-41B6-9F30-B263EB364F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99A30-3DE7-4F6E-9264-554BA1B54D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737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056299FA-3997-43C6-878A-7533BCADDD99}"/>
              </a:ext>
            </a:extLst>
          </p:cNvPr>
          <p:cNvGrpSpPr/>
          <p:nvPr/>
        </p:nvGrpSpPr>
        <p:grpSpPr>
          <a:xfrm>
            <a:off x="182050" y="208133"/>
            <a:ext cx="11839376" cy="6480543"/>
            <a:chOff x="76034" y="208133"/>
            <a:chExt cx="11839376" cy="648054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CE92D5-D3D2-4164-B76E-25C038CCD1A3}"/>
                </a:ext>
              </a:extLst>
            </p:cNvPr>
            <p:cNvSpPr txBox="1"/>
            <p:nvPr/>
          </p:nvSpPr>
          <p:spPr>
            <a:xfrm>
              <a:off x="8322365" y="3624469"/>
              <a:ext cx="3588380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File S5. Relationship between the proportion of introgression and thousand grain weight (TGW) observed under irrigated and non-irrigated conditions at Colby and Ashland between 2018 and 2020. </a:t>
              </a:r>
              <a:r>
                <a:rPr lang="en-GB" sz="1600" dirty="0"/>
                <a:t>Here </a:t>
              </a:r>
              <a:r>
                <a:rPr lang="en-GB" sz="1600" b="1" dirty="0"/>
                <a:t>CO18</a:t>
              </a:r>
              <a:r>
                <a:rPr lang="en-GB" sz="1600" dirty="0"/>
                <a:t> and </a:t>
              </a:r>
              <a:r>
                <a:rPr lang="en-GB" sz="1600" b="1" dirty="0"/>
                <a:t>COI18</a:t>
              </a:r>
              <a:r>
                <a:rPr lang="en-GB" sz="1600" dirty="0"/>
                <a:t> refer to Colby non-irrigated and irrigated  trials in 2018, respectively; </a:t>
              </a:r>
              <a:r>
                <a:rPr lang="en-GB" sz="1600" b="1" dirty="0"/>
                <a:t>CO19</a:t>
              </a:r>
              <a:r>
                <a:rPr lang="en-GB" sz="1600" dirty="0"/>
                <a:t> and </a:t>
              </a:r>
              <a:r>
                <a:rPr lang="en-GB" sz="1600" b="1" dirty="0"/>
                <a:t>COI19</a:t>
              </a:r>
              <a:r>
                <a:rPr lang="en-GB" sz="1600" dirty="0"/>
                <a:t> refer to Colby non-irrigated and irrigated  trials in 2019, respectively; and AS20 refers to Ashland non-irrigated trial in 2020 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80C35D6-E81D-4FFC-8693-6DA1863460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34" y="217003"/>
              <a:ext cx="3777295" cy="301652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91BBE6A-0265-4DAC-9724-FEC8506DD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64692" y="217003"/>
              <a:ext cx="3848282" cy="3089466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8F1796B-B4FA-4359-BAD9-A053B41E98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56079" y="208133"/>
              <a:ext cx="3859331" cy="309833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CBC4732-4AE5-4297-92C2-946FA23C72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034" y="3624469"/>
              <a:ext cx="3777295" cy="302360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1EE1004-C986-4AF7-AB90-9AC50326024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62412" y="3624469"/>
              <a:ext cx="3848283" cy="30642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51737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326BF81D-B41C-459F-A362-BF4F4FEF06BA}"/>
              </a:ext>
            </a:extLst>
          </p:cNvPr>
          <p:cNvSpPr txBox="1"/>
          <p:nvPr/>
        </p:nvSpPr>
        <p:spPr>
          <a:xfrm>
            <a:off x="8322365" y="3624469"/>
            <a:ext cx="35883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File S5. Relationship between the proportion of introgression and grain area observed under irrigated and non-irrigated conditions at Colby and Ashland between 2018 and 2020. </a:t>
            </a:r>
            <a:r>
              <a:rPr lang="en-GB" sz="1600" dirty="0"/>
              <a:t>Here </a:t>
            </a:r>
            <a:r>
              <a:rPr lang="en-GB" sz="1600" b="1" dirty="0"/>
              <a:t>CO18</a:t>
            </a:r>
            <a:r>
              <a:rPr lang="en-GB" sz="1600" dirty="0"/>
              <a:t> and </a:t>
            </a:r>
            <a:r>
              <a:rPr lang="en-GB" sz="1600" b="1" dirty="0"/>
              <a:t>COI18</a:t>
            </a:r>
            <a:r>
              <a:rPr lang="en-GB" sz="1600" dirty="0"/>
              <a:t> refer to Colby non-irrigated and irrigated  trials in 2018, respectively; </a:t>
            </a:r>
            <a:r>
              <a:rPr lang="en-GB" sz="1600" b="1" dirty="0"/>
              <a:t>CO19</a:t>
            </a:r>
            <a:r>
              <a:rPr lang="en-GB" sz="1600" dirty="0"/>
              <a:t> and </a:t>
            </a:r>
            <a:r>
              <a:rPr lang="en-GB" sz="1600" b="1" dirty="0"/>
              <a:t>COI19</a:t>
            </a:r>
            <a:r>
              <a:rPr lang="en-GB" sz="1600" dirty="0"/>
              <a:t> refer to Colby non-irrigated and irrigated  trials in 2019, respectively; and </a:t>
            </a:r>
            <a:r>
              <a:rPr lang="en-GB" sz="1600" b="1" dirty="0"/>
              <a:t>AS20</a:t>
            </a:r>
            <a:r>
              <a:rPr lang="en-GB" sz="1600" dirty="0"/>
              <a:t> refers to Ashland non-irrigated trial in 2020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A649A6-08FB-482C-9319-78B578454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49" y="177663"/>
            <a:ext cx="3862389" cy="30844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05ECC9-2CB5-421E-89DD-152D5D5A38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102" y="177663"/>
            <a:ext cx="3877968" cy="30950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784D8FA-72DB-495D-A0BD-55556E2606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2734" y="177663"/>
            <a:ext cx="3826556" cy="30558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C03BAD6-E43D-4FB6-8774-2B605DD736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049" y="3518454"/>
            <a:ext cx="3862389" cy="308448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72553EB-3425-4F22-912F-5DCFF4B60A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9102" y="3518454"/>
            <a:ext cx="3891893" cy="3084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631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676A81DB-850E-46E1-B9AF-35E0874D2538}"/>
              </a:ext>
            </a:extLst>
          </p:cNvPr>
          <p:cNvGrpSpPr/>
          <p:nvPr/>
        </p:nvGrpSpPr>
        <p:grpSpPr>
          <a:xfrm>
            <a:off x="309512" y="180975"/>
            <a:ext cx="11674676" cy="6532939"/>
            <a:chOff x="256504" y="180975"/>
            <a:chExt cx="11674676" cy="653293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4C69F95-F91D-4BF7-8C85-2CFCE399AAF8}"/>
                </a:ext>
              </a:extLst>
            </p:cNvPr>
            <p:cNvSpPr txBox="1"/>
            <p:nvPr/>
          </p:nvSpPr>
          <p:spPr>
            <a:xfrm>
              <a:off x="8322365" y="3624469"/>
              <a:ext cx="3588380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File S5. Relationship between the proportion of introgression and grain width observed under irrigated and non-irrigated conditions at Colby and Ashland between 2018 and 2020. </a:t>
              </a:r>
              <a:r>
                <a:rPr lang="en-GB" sz="1600" dirty="0"/>
                <a:t>Here </a:t>
              </a:r>
              <a:r>
                <a:rPr lang="en-GB" sz="1600" b="1" dirty="0"/>
                <a:t>CO18</a:t>
              </a:r>
              <a:r>
                <a:rPr lang="en-GB" sz="1600" dirty="0"/>
                <a:t> and </a:t>
              </a:r>
              <a:r>
                <a:rPr lang="en-GB" sz="1600" b="1" dirty="0"/>
                <a:t>COI18</a:t>
              </a:r>
              <a:r>
                <a:rPr lang="en-GB" sz="1600" dirty="0"/>
                <a:t> refer to Colby non-irrigated and irrigated  trials in 2018, respectively; </a:t>
              </a:r>
              <a:r>
                <a:rPr lang="en-GB" sz="1600" b="1" dirty="0"/>
                <a:t>CO19</a:t>
              </a:r>
              <a:r>
                <a:rPr lang="en-GB" sz="1600" dirty="0"/>
                <a:t> and </a:t>
              </a:r>
              <a:r>
                <a:rPr lang="en-GB" sz="1600" b="1" dirty="0"/>
                <a:t>COI19</a:t>
              </a:r>
              <a:r>
                <a:rPr lang="en-GB" sz="1600" dirty="0"/>
                <a:t> refer to Colby non-irrigated and irrigated  trials in 2019, respectively; and </a:t>
              </a:r>
              <a:r>
                <a:rPr lang="en-GB" sz="1600" b="1" dirty="0"/>
                <a:t>AS20</a:t>
              </a:r>
              <a:r>
                <a:rPr lang="en-GB" sz="1600" dirty="0"/>
                <a:t> refers to Ashland non-irrigated trial in 2020 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55893E7-DF55-42F6-ACE0-3FC3E42C50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504" y="180975"/>
              <a:ext cx="3746485" cy="300600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084F787-4CC7-4D2E-B826-C3A468659D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15436" y="190500"/>
              <a:ext cx="3784122" cy="303970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CD8CDD9-8AAB-42C3-8A54-3B3A1DEAD0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89013" y="180975"/>
              <a:ext cx="3742167" cy="300600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64DBDD3-E400-4D01-B064-E3E6AD7D8A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6505" y="3683071"/>
              <a:ext cx="3784122" cy="303084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A17613E-C7F7-4477-AD14-55C7D47730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15436" y="3683072"/>
              <a:ext cx="3795219" cy="30308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16363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CEE1F3D6-BF46-4572-A9D3-F423FA55362B}"/>
              </a:ext>
            </a:extLst>
          </p:cNvPr>
          <p:cNvSpPr txBox="1"/>
          <p:nvPr/>
        </p:nvSpPr>
        <p:spPr>
          <a:xfrm>
            <a:off x="8322365" y="3624469"/>
            <a:ext cx="35883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File S5. Relationship between the proportion of introgression and grain length observed under irrigated and non-irrigated conditions at Colby and Ashland between 2018 and 2020. </a:t>
            </a:r>
            <a:r>
              <a:rPr lang="en-GB" sz="1600" dirty="0"/>
              <a:t>Here </a:t>
            </a:r>
            <a:r>
              <a:rPr lang="en-GB" sz="1600" b="1" dirty="0"/>
              <a:t>CO18</a:t>
            </a:r>
            <a:r>
              <a:rPr lang="en-GB" sz="1600" dirty="0"/>
              <a:t> and </a:t>
            </a:r>
            <a:r>
              <a:rPr lang="en-GB" sz="1600" b="1" dirty="0"/>
              <a:t>COI18</a:t>
            </a:r>
            <a:r>
              <a:rPr lang="en-GB" sz="1600" dirty="0"/>
              <a:t> refer to Colby non-irrigated and irrigated  trials in 2018, respectively; </a:t>
            </a:r>
            <a:r>
              <a:rPr lang="en-GB" sz="1600" b="1" dirty="0"/>
              <a:t>CO19</a:t>
            </a:r>
            <a:r>
              <a:rPr lang="en-GB" sz="1600" dirty="0"/>
              <a:t> and </a:t>
            </a:r>
            <a:r>
              <a:rPr lang="en-GB" sz="1600" b="1" dirty="0"/>
              <a:t>COI19</a:t>
            </a:r>
            <a:r>
              <a:rPr lang="en-GB" sz="1600" dirty="0"/>
              <a:t> refer to Colby non-irrigated and irrigated  trials in 2019, respectively; and </a:t>
            </a:r>
            <a:r>
              <a:rPr lang="en-GB" sz="1600" b="1" dirty="0"/>
              <a:t>AS20</a:t>
            </a:r>
            <a:r>
              <a:rPr lang="en-GB" sz="1600" dirty="0"/>
              <a:t> refers to Ashland non-irrigated trial in 2020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34741D-E7A6-4C9A-A329-50DC9A75C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42" y="200025"/>
            <a:ext cx="3754195" cy="30139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38D8C89-879E-4F8A-8B06-B004B4DA0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778" y="200025"/>
            <a:ext cx="3776277" cy="30157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63EE13A-4B97-4AFE-8D88-13F585AF97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2365" y="200025"/>
            <a:ext cx="3763007" cy="301393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77167AC-11A1-4016-9448-3A9F6D1351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255" y="3588023"/>
            <a:ext cx="3754195" cy="30086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0017788-3ED0-4E59-8C0B-040C112476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4778" y="3588024"/>
            <a:ext cx="3776277" cy="300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517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FEF2CCEE-807C-4990-8CC4-76B1291AC438}"/>
              </a:ext>
            </a:extLst>
          </p:cNvPr>
          <p:cNvGrpSpPr/>
          <p:nvPr/>
        </p:nvGrpSpPr>
        <p:grpSpPr>
          <a:xfrm>
            <a:off x="250551" y="190501"/>
            <a:ext cx="11573054" cy="6620402"/>
            <a:chOff x="250551" y="190501"/>
            <a:chExt cx="11573054" cy="662040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EA1B0F5-4783-47A3-8355-8ECE130D6D7F}"/>
                </a:ext>
              </a:extLst>
            </p:cNvPr>
            <p:cNvSpPr txBox="1"/>
            <p:nvPr/>
          </p:nvSpPr>
          <p:spPr>
            <a:xfrm>
              <a:off x="250551" y="6072239"/>
              <a:ext cx="1156459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File S5. Relationship between the proportion of introgression and spikelet number per spike, and harvest index observed under irrigated and non-irrigated conditions at Colby and Ashland in 2019 and 2020. </a:t>
              </a:r>
              <a:r>
                <a:rPr lang="en-GB" sz="1400" dirty="0"/>
                <a:t>Here </a:t>
              </a:r>
              <a:r>
                <a:rPr lang="en-GB" sz="1400" b="1" dirty="0"/>
                <a:t>CO19</a:t>
              </a:r>
              <a:r>
                <a:rPr lang="en-GB" sz="1400" dirty="0"/>
                <a:t> and </a:t>
              </a:r>
              <a:r>
                <a:rPr lang="en-GB" sz="1400" b="1" dirty="0"/>
                <a:t>COI19</a:t>
              </a:r>
              <a:r>
                <a:rPr lang="en-GB" sz="1400" dirty="0"/>
                <a:t> refer to Colby non-irrigated and irrigated  trials in 2019, respectively while </a:t>
              </a:r>
              <a:r>
                <a:rPr lang="en-GB" sz="1400" b="1" dirty="0"/>
                <a:t>AS20</a:t>
              </a:r>
              <a:r>
                <a:rPr lang="en-GB" sz="1400" dirty="0"/>
                <a:t> refers to Ashland non-irrigated trial in 2020 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FAF50C5-2156-4197-8617-42B0F1ED06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0551" y="3206726"/>
              <a:ext cx="3605006" cy="2870497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C4C8079-B6A0-4E9B-8671-DEBD22E25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69011" y="3206726"/>
              <a:ext cx="3605005" cy="2894159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A86F5E8-2D13-497B-81BC-CA25D9227C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10137" y="3206726"/>
              <a:ext cx="3613468" cy="2894159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510B6DB-1290-4A17-B94C-E29855096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0551" y="190501"/>
              <a:ext cx="3607174" cy="287049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4DB7616-83EA-46E0-8FFB-CE3AD85FBF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69011" y="190501"/>
              <a:ext cx="3605005" cy="288569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090F02F-81ED-4CDF-9824-43AF90500DF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210137" y="190502"/>
              <a:ext cx="3605004" cy="28856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4248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DF38815-F987-4D67-8025-BC8A0C54F684}"/>
              </a:ext>
            </a:extLst>
          </p:cNvPr>
          <p:cNvGrpSpPr/>
          <p:nvPr/>
        </p:nvGrpSpPr>
        <p:grpSpPr>
          <a:xfrm>
            <a:off x="343314" y="247236"/>
            <a:ext cx="11527675" cy="6300254"/>
            <a:chOff x="343314" y="247236"/>
            <a:chExt cx="11527675" cy="630025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4462626-CE23-47AE-8A2A-3BCD4E18E580}"/>
                </a:ext>
              </a:extLst>
            </p:cNvPr>
            <p:cNvSpPr txBox="1"/>
            <p:nvPr/>
          </p:nvSpPr>
          <p:spPr>
            <a:xfrm>
              <a:off x="8282609" y="3690729"/>
              <a:ext cx="3588380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File S5. Relationship between the proportion of introgression and grain yield observed under irrigated and non-irrigated conditions at Colby and Ashland between 2018 and 2020. </a:t>
              </a:r>
              <a:r>
                <a:rPr lang="en-GB" sz="1600" dirty="0"/>
                <a:t>Here </a:t>
              </a:r>
              <a:r>
                <a:rPr lang="en-GB" sz="1600" b="1" dirty="0"/>
                <a:t>CO18 </a:t>
              </a:r>
              <a:r>
                <a:rPr lang="en-GB" sz="1600" dirty="0"/>
                <a:t>and </a:t>
              </a:r>
              <a:r>
                <a:rPr lang="en-GB" sz="1600" b="1" dirty="0"/>
                <a:t>COI18</a:t>
              </a:r>
              <a:r>
                <a:rPr lang="en-GB" sz="1600" dirty="0"/>
                <a:t> refer to Colby non-irrigated and irrigated  trials in 2018, respectively; </a:t>
              </a:r>
              <a:r>
                <a:rPr lang="en-GB" sz="1600" b="1" dirty="0"/>
                <a:t>CO19</a:t>
              </a:r>
              <a:r>
                <a:rPr lang="en-GB" sz="1600" dirty="0"/>
                <a:t> and </a:t>
              </a:r>
              <a:r>
                <a:rPr lang="en-GB" sz="1600" b="1" dirty="0"/>
                <a:t>COI19</a:t>
              </a:r>
              <a:r>
                <a:rPr lang="en-GB" sz="1600" dirty="0"/>
                <a:t> refer to Colby non-irrigated and irrigated  trials in 2019, respectively; and </a:t>
              </a:r>
              <a:r>
                <a:rPr lang="en-GB" sz="1600" b="1" dirty="0"/>
                <a:t>AS20</a:t>
              </a:r>
              <a:r>
                <a:rPr lang="en-GB" sz="1600" dirty="0"/>
                <a:t> refers to Ashland non-irrigated trial in 2020 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FA2CEA1-257A-42C2-B702-7CC5835385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3314" y="247237"/>
              <a:ext cx="3583555" cy="285170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65CF513-4C6D-4F3F-8038-1604623907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92462" y="247236"/>
              <a:ext cx="3589790" cy="285170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6BA1D5E-3957-449D-AB60-F0F827D25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47846" y="247237"/>
              <a:ext cx="3570900" cy="285170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F3F418F-2B9E-48D5-A90C-7DD2F6B946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7515" y="3690729"/>
              <a:ext cx="3579354" cy="2856761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0DB9256-099F-433D-AC6B-E76E3DD6096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92463" y="3690730"/>
              <a:ext cx="3588380" cy="28488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2833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396</Words>
  <Application>Microsoft Office PowerPoint</Application>
  <PresentationFormat>Widescreen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Moses Nyine</dc:creator>
  <cp:lastModifiedBy>Moses Nyine</cp:lastModifiedBy>
  <cp:revision>29</cp:revision>
  <dcterms:created xsi:type="dcterms:W3CDTF">2021-01-19T20:26:58Z</dcterms:created>
  <dcterms:modified xsi:type="dcterms:W3CDTF">2021-05-11T18:26:19Z</dcterms:modified>
</cp:coreProperties>
</file>