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E9971-85C8-426C-8999-79594C3BB3FE}" type="datetimeFigureOut">
              <a:rPr lang="en-GB" smtClean="0"/>
              <a:t>04/07/2021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4EFC4-C335-40AB-9603-842CBD325C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2607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E9971-85C8-426C-8999-79594C3BB3FE}" type="datetimeFigureOut">
              <a:rPr lang="en-GB" smtClean="0"/>
              <a:t>04/07/2021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4EFC4-C335-40AB-9603-842CBD325C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9228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E9971-85C8-426C-8999-79594C3BB3FE}" type="datetimeFigureOut">
              <a:rPr lang="en-GB" smtClean="0"/>
              <a:t>04/07/2021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4EFC4-C335-40AB-9603-842CBD325C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6294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E9971-85C8-426C-8999-79594C3BB3FE}" type="datetimeFigureOut">
              <a:rPr lang="en-GB" smtClean="0"/>
              <a:t>04/07/2021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4EFC4-C335-40AB-9603-842CBD325C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7935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E9971-85C8-426C-8999-79594C3BB3FE}" type="datetimeFigureOut">
              <a:rPr lang="en-GB" smtClean="0"/>
              <a:t>04/07/2021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4EFC4-C335-40AB-9603-842CBD325C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5926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E9971-85C8-426C-8999-79594C3BB3FE}" type="datetimeFigureOut">
              <a:rPr lang="en-GB" smtClean="0"/>
              <a:t>04/07/2021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4EFC4-C335-40AB-9603-842CBD325C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070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E9971-85C8-426C-8999-79594C3BB3FE}" type="datetimeFigureOut">
              <a:rPr lang="en-GB" smtClean="0"/>
              <a:t>04/07/2021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4EFC4-C335-40AB-9603-842CBD325C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8436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E9971-85C8-426C-8999-79594C3BB3FE}" type="datetimeFigureOut">
              <a:rPr lang="en-GB" smtClean="0"/>
              <a:t>04/07/2021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4EFC4-C335-40AB-9603-842CBD325C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4408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E9971-85C8-426C-8999-79594C3BB3FE}" type="datetimeFigureOut">
              <a:rPr lang="en-GB" smtClean="0"/>
              <a:t>04/07/2021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4EFC4-C335-40AB-9603-842CBD325C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2500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E9971-85C8-426C-8999-79594C3BB3FE}" type="datetimeFigureOut">
              <a:rPr lang="en-GB" smtClean="0"/>
              <a:t>04/07/2021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4EFC4-C335-40AB-9603-842CBD325C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1290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E9971-85C8-426C-8999-79594C3BB3FE}" type="datetimeFigureOut">
              <a:rPr lang="en-GB" smtClean="0"/>
              <a:t>04/07/2021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4EFC4-C335-40AB-9603-842CBD325C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5622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BE9971-85C8-426C-8999-79594C3BB3FE}" type="datetimeFigureOut">
              <a:rPr lang="en-GB" smtClean="0"/>
              <a:t>04/07/2021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24EFC4-C335-40AB-9603-842CBD325C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062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795AC52-71A2-45A6-BD80-9B6D166CF32E}"/>
              </a:ext>
            </a:extLst>
          </p:cNvPr>
          <p:cNvSpPr txBox="1"/>
          <p:nvPr/>
        </p:nvSpPr>
        <p:spPr>
          <a:xfrm>
            <a:off x="1160585" y="1215976"/>
            <a:ext cx="714287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35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22EFB22-A826-4687-9DD5-F63A90F9F16C}"/>
              </a:ext>
            </a:extLst>
          </p:cNvPr>
          <p:cNvGrpSpPr/>
          <p:nvPr/>
        </p:nvGrpSpPr>
        <p:grpSpPr>
          <a:xfrm>
            <a:off x="1358598" y="708145"/>
            <a:ext cx="6605959" cy="5594412"/>
            <a:chOff x="1358598" y="708145"/>
            <a:chExt cx="6605959" cy="5594412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C8E98BA-272B-4241-BD79-290C8AA8450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79055" y="708145"/>
              <a:ext cx="5610501" cy="5041869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E7457BD-844B-4D05-ABB4-8CFAF1E46FDB}"/>
                </a:ext>
              </a:extLst>
            </p:cNvPr>
            <p:cNvSpPr txBox="1"/>
            <p:nvPr/>
          </p:nvSpPr>
          <p:spPr>
            <a:xfrm>
              <a:off x="1358598" y="5779337"/>
              <a:ext cx="660595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Fig. S1. Distribution of PCR-free library length used in whole genome shotgun paired-end sequencing of parental lines for the </a:t>
              </a:r>
              <a:r>
                <a:rPr lang="en-GB" sz="14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Ae. </a:t>
              </a:r>
              <a:r>
                <a:rPr lang="en-GB" sz="1400" b="1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tauschii</a:t>
              </a:r>
              <a:r>
                <a:rPr lang="en-GB" sz="14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introgression population.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836023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</TotalTime>
  <Words>27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Moses Nyine</dc:creator>
  <cp:lastModifiedBy>Moses Nyine</cp:lastModifiedBy>
  <cp:revision>7</cp:revision>
  <dcterms:created xsi:type="dcterms:W3CDTF">2021-01-07T22:42:19Z</dcterms:created>
  <dcterms:modified xsi:type="dcterms:W3CDTF">2021-07-05T00:09:37Z</dcterms:modified>
</cp:coreProperties>
</file>