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8" r:id="rId3"/>
    <p:sldId id="264" r:id="rId4"/>
    <p:sldId id="266" r:id="rId5"/>
    <p:sldId id="261" r:id="rId6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9BD2-6CF4-45F3-A674-93821DFFFB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E85A-3CF6-4941-9CD9-CAA43D4EBC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6" Type="http://schemas.openxmlformats.org/officeDocument/2006/relationships/slideLayout" Target="../slideLayouts/slideLayout2.xml"/><Relationship Id="rId25" Type="http://schemas.microsoft.com/office/2007/relationships/hdphoto" Target="../media/image26.wdp"/><Relationship Id="rId24" Type="http://schemas.openxmlformats.org/officeDocument/2006/relationships/image" Target="../media/image25.png"/><Relationship Id="rId23" Type="http://schemas.microsoft.com/office/2007/relationships/hdphoto" Target="../media/image24.wdp"/><Relationship Id="rId22" Type="http://schemas.openxmlformats.org/officeDocument/2006/relationships/image" Target="../media/image23.png"/><Relationship Id="rId21" Type="http://schemas.microsoft.com/office/2007/relationships/hdphoto" Target="../media/image22.wdp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jpeg"/><Relationship Id="rId16" Type="http://schemas.openxmlformats.org/officeDocument/2006/relationships/image" Target="../media/image17.jpeg"/><Relationship Id="rId15" Type="http://schemas.openxmlformats.org/officeDocument/2006/relationships/image" Target="../media/image16.jpeg"/><Relationship Id="rId14" Type="http://schemas.openxmlformats.org/officeDocument/2006/relationships/image" Target="../media/image15.jpeg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igure 1"/>
          <p:cNvPicPr>
            <a:picLocks noChangeAspect="1"/>
          </p:cNvPicPr>
          <p:nvPr/>
        </p:nvPicPr>
        <p:blipFill>
          <a:blip r:embed="rId1"/>
          <a:srcRect b="11381"/>
          <a:stretch>
            <a:fillRect/>
          </a:stretch>
        </p:blipFill>
        <p:spPr>
          <a:xfrm>
            <a:off x="683895" y="908685"/>
            <a:ext cx="6595745" cy="3731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895" y="5012690"/>
            <a:ext cx="75933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Supplementary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sym typeface="+mn-ea"/>
              </a:rPr>
              <a:t>Figure 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.</a:t>
            </a:r>
            <a:r>
              <a:rPr lang="en-US" altLang="zh-CN">
                <a:sym typeface="+mn-ea"/>
              </a:rPr>
              <a:t> Relative peak area of</a:t>
            </a:r>
            <a:r>
              <a:rPr lang="zh-CN" altLang="en-US">
                <a:sym typeface="+mn-ea"/>
              </a:rPr>
              <a:t> </a:t>
            </a:r>
            <a:r>
              <a:rPr lang="zh-CN" altLang="en-US"/>
              <a:t>4-Ethylphenol in susceptible and resistant soybeans</a:t>
            </a:r>
            <a:r>
              <a:rPr lang="en-US" altLang="zh-CN"/>
              <a:t> measured by </a:t>
            </a:r>
            <a:r>
              <a:rPr lang="zh-CN" altLang="en-US">
                <a:sym typeface="+mn-ea"/>
              </a:rPr>
              <a:t>GC-MS</a:t>
            </a:r>
            <a:r>
              <a:rPr lang="zh-CN" altLang="en-US"/>
              <a:t>. 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1864" y="1916588"/>
            <a:ext cx="255577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Supplementary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4-Ethylphenol is safety to host plants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Effects of 4-Ethylphenol on soybean plant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growth.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(1)Negative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(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4-Ethylphenol), (2-6) 5,10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15, 20,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mg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a.i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./plant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 mixed soil treatment. (B)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Effects of 4-Ethylphenol on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tobacco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plant growth.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 Negative control (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without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4-Ethylphenol), (2-5) 5, 10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15,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./plant  4-Ethylphenol mixed soil treatment.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260350"/>
            <a:ext cx="6481445" cy="6225540"/>
            <a:chOff x="23" y="376"/>
            <a:chExt cx="10207" cy="9804"/>
          </a:xfrm>
        </p:grpSpPr>
        <p:grpSp>
          <p:nvGrpSpPr>
            <p:cNvPr id="22" name="组合 21"/>
            <p:cNvGrpSpPr/>
            <p:nvPr/>
          </p:nvGrpSpPr>
          <p:grpSpPr>
            <a:xfrm>
              <a:off x="23" y="376"/>
              <a:ext cx="10086" cy="5138"/>
              <a:chOff x="14827" y="238618"/>
              <a:chExt cx="6404550" cy="3262390"/>
            </a:xfrm>
          </p:grpSpPr>
          <p:grpSp>
            <p:nvGrpSpPr>
              <p:cNvPr id="24" name="组合 23"/>
              <p:cNvGrpSpPr/>
              <p:nvPr/>
            </p:nvGrpSpPr>
            <p:grpSpPr>
              <a:xfrm rot="0">
                <a:off x="14827" y="238618"/>
                <a:ext cx="6404550" cy="3262390"/>
                <a:chOff x="14827" y="238618"/>
                <a:chExt cx="6404550" cy="326239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827280" y="238618"/>
                  <a:ext cx="5592097" cy="3262390"/>
                  <a:chOff x="379816" y="218214"/>
                  <a:chExt cx="5592097" cy="3262390"/>
                </a:xfrm>
              </p:grpSpPr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418396" y="218214"/>
                    <a:ext cx="5553517" cy="1447605"/>
                    <a:chOff x="44030" y="0"/>
                    <a:chExt cx="10696606" cy="3035921"/>
                  </a:xfrm>
                </p:grpSpPr>
                <p:pic>
                  <p:nvPicPr>
                    <p:cNvPr id="15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380" t="7874" r="17670" b="9127"/>
                    <a:stretch>
                      <a:fillRect/>
                    </a:stretch>
                  </p:blipFill>
                  <p:spPr bwMode="auto">
                    <a:xfrm>
                      <a:off x="44030" y="1"/>
                      <a:ext cx="1836685" cy="30359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824" t="7385" r="20281" b="11086"/>
                    <a:stretch>
                      <a:fillRect/>
                    </a:stretch>
                  </p:blipFill>
                  <p:spPr bwMode="auto">
                    <a:xfrm>
                      <a:off x="7163620" y="1"/>
                      <a:ext cx="1781339" cy="3035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" name="Picture 4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364" t="4048" r="22237" b="10821"/>
                    <a:stretch>
                      <a:fillRect/>
                    </a:stretch>
                  </p:blipFill>
                  <p:spPr bwMode="auto">
                    <a:xfrm>
                      <a:off x="8944959" y="0"/>
                      <a:ext cx="1795677" cy="3035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180" t="4030" r="19612" b="11016"/>
                    <a:stretch>
                      <a:fillRect/>
                    </a:stretch>
                  </p:blipFill>
                  <p:spPr bwMode="auto">
                    <a:xfrm>
                      <a:off x="3546124" y="1"/>
                      <a:ext cx="1854881" cy="30359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092" t="4097" r="16978" b="9527"/>
                    <a:stretch>
                      <a:fillRect/>
                    </a:stretch>
                  </p:blipFill>
                  <p:spPr bwMode="auto">
                    <a:xfrm>
                      <a:off x="1858700" y="0"/>
                      <a:ext cx="1709439" cy="30359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" name="Picture 7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445" t="4149" r="21584" b="8589"/>
                    <a:stretch>
                      <a:fillRect/>
                    </a:stretch>
                  </p:blipFill>
                  <p:spPr bwMode="auto">
                    <a:xfrm>
                      <a:off x="5401005" y="0"/>
                      <a:ext cx="1762615" cy="30359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6" name="组合 5"/>
                  <p:cNvGrpSpPr/>
                  <p:nvPr/>
                </p:nvGrpSpPr>
                <p:grpSpPr>
                  <a:xfrm>
                    <a:off x="395536" y="1673906"/>
                    <a:ext cx="5576376" cy="1566891"/>
                    <a:chOff x="0" y="0"/>
                    <a:chExt cx="8258586" cy="2193524"/>
                  </a:xfrm>
                </p:grpSpPr>
                <p:grpSp>
                  <p:nvGrpSpPr>
                    <p:cNvPr id="8" name="组合 7"/>
                    <p:cNvGrpSpPr/>
                    <p:nvPr/>
                  </p:nvGrpSpPr>
                  <p:grpSpPr>
                    <a:xfrm>
                      <a:off x="0" y="0"/>
                      <a:ext cx="6820025" cy="2193524"/>
                      <a:chOff x="0" y="0"/>
                      <a:chExt cx="9668680" cy="3109737"/>
                    </a:xfrm>
                  </p:grpSpPr>
                  <p:pic>
                    <p:nvPicPr>
                      <p:cNvPr id="10" name="Picture 2" descr="C:\Users\Administrator\Desktop\20210108\IMG20210108210307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947" t="7783" r="19510" b="12456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31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08" t="4455" r="15800" b="15372"/>
                      <a:stretch>
                        <a:fillRect/>
                      </a:stretch>
                    </p:blipFill>
                    <p:spPr bwMode="auto">
                      <a:xfrm>
                        <a:off x="7647116" y="0"/>
                        <a:ext cx="2021564" cy="31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76" t="4510" r="18217" b="15728"/>
                      <a:stretch>
                        <a:fillRect/>
                      </a:stretch>
                    </p:blipFill>
                    <p:spPr bwMode="auto">
                      <a:xfrm>
                        <a:off x="3742773" y="0"/>
                        <a:ext cx="1973943" cy="31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708" t="5490" r="16275" b="14748"/>
                      <a:stretch>
                        <a:fillRect/>
                      </a:stretch>
                    </p:blipFill>
                    <p:spPr bwMode="auto">
                      <a:xfrm>
                        <a:off x="5716716" y="0"/>
                        <a:ext cx="1930400" cy="31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" name="Picture 3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87" t="4429" r="18753" b="15854"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2002971" cy="31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9" name="Picture 4" descr="C:\Users\Administrator\Desktop\20210108\IMG20210108210748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222" t="10003" r="22171" b="14518"/>
                    <a:stretch>
                      <a:fillRect/>
                    </a:stretch>
                  </p:blipFill>
                  <p:spPr bwMode="auto">
                    <a:xfrm>
                      <a:off x="6820024" y="0"/>
                      <a:ext cx="1438562" cy="219352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379816" y="3172827"/>
                    <a:ext cx="557637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1                   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3                   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5                   6</a:t>
                    </a:r>
                    <a:endParaRPr lang="zh-CN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14827" y="786369"/>
                  <a:ext cx="84300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 days</a:t>
                  </a:r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en-US" altLang="zh-CN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 days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251520" y="238618"/>
                <a:ext cx="575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8" y="5626"/>
              <a:ext cx="10143" cy="4554"/>
              <a:chOff x="199796" y="458377"/>
              <a:chExt cx="6100396" cy="2891843"/>
            </a:xfrm>
          </p:grpSpPr>
          <p:grpSp>
            <p:nvGrpSpPr>
              <p:cNvPr id="28" name="组合 27"/>
              <p:cNvGrpSpPr/>
              <p:nvPr/>
            </p:nvGrpSpPr>
            <p:grpSpPr>
              <a:xfrm rot="0">
                <a:off x="199796" y="458377"/>
                <a:ext cx="6100396" cy="2891843"/>
                <a:chOff x="-173553" y="761973"/>
                <a:chExt cx="6633873" cy="3144733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627672" y="761973"/>
                  <a:ext cx="5832648" cy="3144733"/>
                  <a:chOff x="1331640" y="886083"/>
                  <a:chExt cx="5832648" cy="3144733"/>
                </a:xfrm>
              </p:grpSpPr>
              <p:grpSp>
                <p:nvGrpSpPr>
                  <p:cNvPr id="30" name="组合 29"/>
                  <p:cNvGrpSpPr/>
                  <p:nvPr/>
                </p:nvGrpSpPr>
                <p:grpSpPr>
                  <a:xfrm>
                    <a:off x="1331640" y="886083"/>
                    <a:ext cx="5739587" cy="1426757"/>
                    <a:chOff x="1331640" y="2294825"/>
                    <a:chExt cx="5739587" cy="1426757"/>
                  </a:xfrm>
                </p:grpSpPr>
                <p:pic>
                  <p:nvPicPr>
                    <p:cNvPr id="31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504" t="24085" r="18618" b="15881"/>
                    <a:stretch>
                      <a:fillRect/>
                    </a:stretch>
                  </p:blipFill>
                  <p:spPr bwMode="auto">
                    <a:xfrm>
                      <a:off x="1331640" y="2294826"/>
                      <a:ext cx="1154944" cy="14267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2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002" t="23210" r="16536" b="10764"/>
                    <a:stretch>
                      <a:fillRect/>
                    </a:stretch>
                  </p:blipFill>
                  <p:spPr bwMode="auto">
                    <a:xfrm rot="10800000">
                      <a:off x="3604117" y="2294826"/>
                      <a:ext cx="1174364" cy="14267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3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47" t="16987" r="15906" b="15605"/>
                    <a:stretch>
                      <a:fillRect/>
                    </a:stretch>
                  </p:blipFill>
                  <p:spPr bwMode="auto">
                    <a:xfrm>
                      <a:off x="4778481" y="2294826"/>
                      <a:ext cx="1177059" cy="14267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4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712" t="18577" r="19039" b="16344"/>
                    <a:stretch>
                      <a:fillRect/>
                    </a:stretch>
                  </p:blipFill>
                  <p:spPr bwMode="auto">
                    <a:xfrm>
                      <a:off x="5955540" y="2294825"/>
                      <a:ext cx="1115687" cy="14267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5" name="Picture 5" descr="C:\Users\Administrator\Documents\Tencent Files\1669017637\Image\C2C\2DC0097E5E947ED809DDE743D3AB791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09" t="1558" r="2133" b="1996"/>
                    <a:stretch>
                      <a:fillRect/>
                    </a:stretch>
                  </p:blipFill>
                  <p:spPr bwMode="auto">
                    <a:xfrm>
                      <a:off x="2486585" y="2294826"/>
                      <a:ext cx="1117532" cy="14267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36" name="TextBox 5"/>
                  <p:cNvSpPr txBox="1"/>
                  <p:nvPr/>
                </p:nvSpPr>
                <p:spPr>
                  <a:xfrm>
                    <a:off x="1331640" y="3697286"/>
                    <a:ext cx="5832648" cy="3335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2                     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        4                     5</a:t>
                    </a:r>
                    <a:endPara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1331640" y="2319422"/>
                    <a:ext cx="5716041" cy="1443776"/>
                    <a:chOff x="827584" y="4437111"/>
                    <a:chExt cx="6546383" cy="1566865"/>
                  </a:xfrm>
                </p:grpSpPr>
                <p:pic>
                  <p:nvPicPr>
                    <p:cNvPr id="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4437112"/>
                      <a:ext cx="1347787" cy="15668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75371" y="4437111"/>
                      <a:ext cx="1317625" cy="15668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0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0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21"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02" t="12607" r="5905" b="10494"/>
                    <a:stretch>
                      <a:fillRect/>
                    </a:stretch>
                  </p:blipFill>
                  <p:spPr bwMode="auto">
                    <a:xfrm>
                      <a:off x="4765100" y="4437113"/>
                      <a:ext cx="1344705" cy="15668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1" name="Picture 4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2">
                      <a:extLst>
                        <a:ext uri="{BEBA8EAE-BF5A-486C-A8C5-ECC9F3942E4B}">
                          <a14:imgProps xmlns:a14="http://schemas.microsoft.com/office/drawing/2010/main">
                            <a14:imgLayer r:embed="rId23"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021" t="23919" r="16326" b="6177"/>
                    <a:stretch>
                      <a:fillRect/>
                    </a:stretch>
                  </p:blipFill>
                  <p:spPr bwMode="auto">
                    <a:xfrm>
                      <a:off x="3492996" y="4437113"/>
                      <a:ext cx="1272104" cy="15668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2" name="Picture 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4">
                      <a:extLst>
                        <a:ext uri="{BEBA8EAE-BF5A-486C-A8C5-ECC9F3942E4B}">
                          <a14:imgProps xmlns:a14="http://schemas.microsoft.com/office/drawing/2010/main">
                            <a14:imgLayer r:embed="rId25">
                              <a14:imgEffect>
                                <a14:brightnessContrast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03" t="18018" r="11427" b="7266"/>
                    <a:stretch>
                      <a:fillRect/>
                    </a:stretch>
                  </p:blipFill>
                  <p:spPr bwMode="auto">
                    <a:xfrm>
                      <a:off x="6082839" y="4437113"/>
                      <a:ext cx="1291128" cy="15668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sp>
              <p:nvSpPr>
                <p:cNvPr id="43" name="TextBox 1"/>
                <p:cNvSpPr txBox="1"/>
                <p:nvPr/>
              </p:nvSpPr>
              <p:spPr>
                <a:xfrm>
                  <a:off x="-173553" y="1388880"/>
                  <a:ext cx="800874" cy="1739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r"/>
                  <a:r>
                    <a:rPr lang="en-US" altLang="zh-CN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 days</a:t>
                  </a:r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endPara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en-US" altLang="zh-CN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 days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21"/>
              <p:cNvSpPr txBox="1"/>
              <p:nvPr/>
            </p:nvSpPr>
            <p:spPr>
              <a:xfrm>
                <a:off x="395476" y="458723"/>
                <a:ext cx="432048" cy="3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69" y="5876905"/>
            <a:ext cx="723499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Supplementary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Control effect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 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soybean root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 resistance. (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control, without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sojae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(2-6) 0, 5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10, 15, 20 mg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./plant 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 and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amount of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sojae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 soil treatment. (B) Control effect of 4-Ethylphenol on soybean root rot in pot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Data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mean ± S.E. from three replicates per treatment.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Control effect of 4-Ethylphenol on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tobacco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black shank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(1)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Negative control, without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Phytophthora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nicotianae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and  4-Ethylphenol.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(2-7)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0, 5, 10, 15,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20, 25 mg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a.i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./plant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4-Ethylphenol and equal amount of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Phytophthora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nicotianae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mixed soil treatment.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5420" y="548640"/>
            <a:ext cx="8796020" cy="4796790"/>
            <a:chOff x="292" y="864"/>
            <a:chExt cx="13852" cy="7554"/>
          </a:xfrm>
        </p:grpSpPr>
        <p:grpSp>
          <p:nvGrpSpPr>
            <p:cNvPr id="8" name="组合 7"/>
            <p:cNvGrpSpPr/>
            <p:nvPr/>
          </p:nvGrpSpPr>
          <p:grpSpPr>
            <a:xfrm>
              <a:off x="354" y="864"/>
              <a:ext cx="13669" cy="4092"/>
              <a:chOff x="323528" y="1268760"/>
              <a:chExt cx="5249854" cy="1684314"/>
            </a:xfrm>
          </p:grpSpPr>
          <p:grpSp>
            <p:nvGrpSpPr>
              <p:cNvPr id="4" name="组合 3"/>
              <p:cNvGrpSpPr/>
              <p:nvPr/>
            </p:nvGrpSpPr>
            <p:grpSpPr>
              <a:xfrm rot="0">
                <a:off x="611560" y="1268760"/>
                <a:ext cx="4961822" cy="1684314"/>
                <a:chOff x="0" y="0"/>
                <a:chExt cx="7894638" cy="2690301"/>
              </a:xfrm>
            </p:grpSpPr>
            <p:pic>
              <p:nvPicPr>
                <p:cNvPr id="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595" b="11792"/>
                <a:stretch>
                  <a:fillRect/>
                </a:stretch>
              </p:blipFill>
              <p:spPr bwMode="auto">
                <a:xfrm>
                  <a:off x="0" y="0"/>
                  <a:ext cx="7894637" cy="2177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TextBox 3"/>
                <p:cNvSpPr txBox="1"/>
                <p:nvPr/>
              </p:nvSpPr>
              <p:spPr>
                <a:xfrm>
                  <a:off x="28927" y="2311832"/>
                  <a:ext cx="7865711" cy="378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indent="228600">
                    <a:spcAft>
                      <a:spcPts val="0"/>
                    </a:spcAft>
                  </a:pP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1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2    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3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                    4    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5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 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6</a:t>
                  </a:r>
                  <a:endParaRPr lang="en-US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323528" y="1268760"/>
                <a:ext cx="360040" cy="21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92" y="5174"/>
              <a:ext cx="13853" cy="3245"/>
              <a:chOff x="228594" y="1268760"/>
              <a:chExt cx="5569807" cy="1281286"/>
            </a:xfrm>
          </p:grpSpPr>
          <p:grpSp>
            <p:nvGrpSpPr>
              <p:cNvPr id="11" name="组合 10"/>
              <p:cNvGrpSpPr/>
              <p:nvPr/>
            </p:nvGrpSpPr>
            <p:grpSpPr>
              <a:xfrm rot="0">
                <a:off x="566563" y="1304971"/>
                <a:ext cx="5231837" cy="1245075"/>
                <a:chOff x="7208" y="0"/>
                <a:chExt cx="9230542" cy="2198045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7208" y="0"/>
                  <a:ext cx="9144005" cy="1571514"/>
                  <a:chOff x="7208" y="0"/>
                  <a:chExt cx="9329595" cy="1603411"/>
                </a:xfrm>
              </p:grpSpPr>
              <p:pic>
                <p:nvPicPr>
                  <p:cNvPr id="13" name="Picture 2" descr="C:\Users\Administrator\Desktop\20200111\IMG20210109215127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909" t="22053" r="17064" b="19431"/>
                  <a:stretch>
                    <a:fillRect/>
                  </a:stretch>
                </p:blipFill>
                <p:spPr bwMode="auto">
                  <a:xfrm>
                    <a:off x="7208" y="0"/>
                    <a:ext cx="1377429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09" t="9173" r="5735" b="14071"/>
                  <a:stretch>
                    <a:fillRect/>
                  </a:stretch>
                </p:blipFill>
                <p:spPr bwMode="auto">
                  <a:xfrm>
                    <a:off x="1384638" y="1"/>
                    <a:ext cx="1349855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25" t="14570" r="5818" b="9171"/>
                  <a:stretch>
                    <a:fillRect/>
                  </a:stretch>
                </p:blipFill>
                <p:spPr bwMode="auto">
                  <a:xfrm>
                    <a:off x="3994056" y="2"/>
                    <a:ext cx="1358614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972" t="12091" r="6949" b="3732"/>
                  <a:stretch>
                    <a:fillRect/>
                  </a:stretch>
                </p:blipFill>
                <p:spPr bwMode="auto">
                  <a:xfrm>
                    <a:off x="2734494" y="2"/>
                    <a:ext cx="1272589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42" t="14534" r="8530" b="10952"/>
                  <a:stretch>
                    <a:fillRect/>
                  </a:stretch>
                </p:blipFill>
                <p:spPr bwMode="auto">
                  <a:xfrm>
                    <a:off x="5365699" y="2"/>
                    <a:ext cx="1352876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090" t="16917" r="11010" b="5076"/>
                  <a:stretch>
                    <a:fillRect/>
                  </a:stretch>
                </p:blipFill>
                <p:spPr bwMode="auto">
                  <a:xfrm>
                    <a:off x="6718576" y="2"/>
                    <a:ext cx="1278013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249" t="19279" r="8146" b="4827"/>
                  <a:stretch>
                    <a:fillRect/>
                  </a:stretch>
                </p:blipFill>
                <p:spPr bwMode="auto">
                  <a:xfrm>
                    <a:off x="7996233" y="2"/>
                    <a:ext cx="1340570" cy="16034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1" name="TextBox 5"/>
                <p:cNvSpPr txBox="1"/>
                <p:nvPr/>
              </p:nvSpPr>
              <p:spPr>
                <a:xfrm>
                  <a:off x="86542" y="1753113"/>
                  <a:ext cx="9151208" cy="44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indent="228600">
                    <a:spcAft>
                      <a:spcPts val="0"/>
                    </a:spcAft>
                  </a:pP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1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2                   3                 4                   5      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 </a:t>
                  </a:r>
                  <a:r>
                    <a:rPr lang="en-US" altLang="zh-CN" dirty="0" smtClean="0">
                      <a:solidFill>
                        <a:srgbClr val="000000"/>
                      </a:solidFill>
                      <a:latin typeface="Times New Roman" panose="02020603050405020304"/>
                      <a:ea typeface="宋体" panose="02010600030101010101" pitchFamily="2" charset="-122"/>
                      <a:cs typeface="宋体" panose="02010600030101010101" pitchFamily="2" charset="-122"/>
                    </a:rPr>
                    <a:t>6                 7</a:t>
                  </a:r>
                  <a:endParaRPr lang="en-US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  <p:sp>
            <p:nvSpPr>
              <p:cNvPr id="22" name="TextBox 2"/>
              <p:cNvSpPr txBox="1"/>
              <p:nvPr/>
            </p:nvSpPr>
            <p:spPr>
              <a:xfrm>
                <a:off x="228594" y="1268760"/>
                <a:ext cx="382966" cy="20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394748" y="4221088"/>
            <a:ext cx="8470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Supplementary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germination of zoospores of </a:t>
            </a:r>
            <a:r>
              <a:rPr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</a:t>
            </a:r>
            <a:r>
              <a:rPr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sojae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nicotianae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suspensions of zoospores were taken and smear on V8 medium containing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4-Ethylphenol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concentrations to observe the germination of zoospores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was repeated three times with similar results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03648" y="1052736"/>
          <a:ext cx="6096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4-Ethylphenol Concentration(</a:t>
                      </a:r>
                      <a:r>
                        <a:rPr lang="en-US" altLang="zh-CN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P.sojae</a:t>
                      </a:r>
                      <a:endParaRPr lang="en-US" altLang="zh-CN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P.nicotianae</a:t>
                      </a:r>
                      <a:endParaRPr lang="en-US" altLang="zh-CN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WPS 演示</Application>
  <PresentationFormat>全屏显示(4:3)</PresentationFormat>
  <Paragraphs>86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Times New Roman</vt:lpstr>
      <vt:lpstr>Times New Roman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群青✨</cp:lastModifiedBy>
  <cp:revision>47</cp:revision>
  <dcterms:created xsi:type="dcterms:W3CDTF">2021-05-26T08:51:00Z</dcterms:created>
  <dcterms:modified xsi:type="dcterms:W3CDTF">2021-05-30T10:33:13Z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A9FC18C54C7A4827A74D5C3AC583E587</vt:lpwstr>
  </property>
  <property fmtid="{D5CDD505-2E9C-101B-9397-08002B2CF9AE}" pid="3" name="KSOProductBuildVer">
    <vt:lpwstr>2052-11.1.0.10495</vt:lpwstr>
  </property>
</Properties>
</file>