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58" r:id="rId5"/>
    <p:sldId id="257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C032-096A-40BC-A15D-DBBBD8795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1958-557D-4EE3-9FE2-D2A7A15FD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A8ECA-2B3F-4791-83A0-7D66227B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76BD-9CD8-4BA0-9CB5-5A017E90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04BB-91F4-4B64-9910-2490B353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2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0480-AC07-412C-858C-51D1CA02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1E1A8-53E4-4A70-B57E-1300276C3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CD6E-0505-48C2-BA6C-3443C7FA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D3A27-0A57-4A42-A40B-77D896E9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AB4A5-82C1-4682-AF82-5B3E3C41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6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543CC-B1B8-427C-A625-30C04DA56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1AB1B-68AF-4261-9B44-631A485F0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01112-4378-4509-839C-AF3655F8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C1E9-E842-4588-90D3-43E79F16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71D92-B43F-4A48-BD3C-6C35525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77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5527-0E57-4EAF-887D-2ADC3366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AE27-5A3D-4A18-B1C6-F11EB924C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EBFFB-2CA0-4FA0-8454-9F214ECE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BE3B-5CC7-4F9A-B94F-C9E09203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895D-1E3D-4156-B1AC-1A2CE22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55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0536-8E27-4E2E-AF84-341EC30A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98EAF-FF24-4516-AA36-DEA9A8F1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81BD-4C30-440C-92AA-A9B29BD6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70A-CB33-4A20-B759-76310536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5EB5F-221C-4F62-937B-D99170BE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34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BFB9-6E03-49F4-828B-D4EE6029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E955-3E22-40EA-BD60-C86169444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023F9-3D59-4560-B9D8-A6D86089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5C4BA-458E-480B-AC93-1F2CF1F1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6E7B5-7950-4239-893A-21D0BDB8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FB87F-DD83-422D-BEE2-B856C90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3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3A1-2171-4DCC-B44E-FF720784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C8A66-E05C-409B-94F1-A860E0F1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BA47C-565A-434C-9BC2-C77BF00D9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1A38-474A-4ABB-B882-F337A61F2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82EC6-3B61-4651-AEB6-D781F6C9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05984-D310-4AAB-99F6-6ACC4C5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AAF5E-D995-44A5-8F19-D352954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DB89A-A9DE-4E66-8787-AACB3408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01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0787-423C-4CB8-B868-C129A485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E4E8D-7FED-4465-8482-9F117753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5856E-CC09-48B2-9295-AC14AE4E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8445E-BD73-4B39-9686-F6DA2B2A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EF257-366B-4E6C-83EA-81CD0D3C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AC1CE-9856-4FE6-A52D-98C4BD43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5D826-C264-46B9-8140-C3DCA5DD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3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5022-14AD-47C9-AA28-FB00E9CD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F7E7-3F8C-493F-A440-6BD7E6F1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FCF73-3374-4984-977E-4616FD84A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77DF-360C-41D1-8A67-B97D5033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C45AB-FEF8-44C9-AB9B-BEAEF2A1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C2BAC-2934-461C-A759-ECF931C6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08FC-0DDB-4987-8EFA-4BBD5EC6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22A57-3B4D-43AC-A7C8-64419BB7C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7DD7-7265-4450-B2B7-8141CAFE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AFCB5-3EC8-4B50-914F-CAAB718D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8B65-1F2D-4CE2-942A-9D991F6E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2952-74CC-43D2-A8CD-B1C80BAB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0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7D0CD-766C-4CC5-883D-C0CDE2BB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C49D8-4726-49BD-9689-461D0ACB8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7758E-A2C3-4919-9932-36F6D71F5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C423-F34D-4DF2-B9CF-9178ED0C85AE}" type="datetimeFigureOut">
              <a:rPr lang="en-IN" smtClean="0"/>
              <a:t>02-06-2021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2947-1943-499B-A394-DAF1EED4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A35E-21F5-4756-81C8-1E8E485AB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0C4A-AD2E-47BF-AC04-D7369A53AC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77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15023-AF30-4D25-95DA-2E5DA3ABA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10865"/>
          <a:stretch/>
        </p:blipFill>
        <p:spPr>
          <a:xfrm>
            <a:off x="861391" y="268590"/>
            <a:ext cx="9753600" cy="6589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F3F80-2979-4A45-A2B8-9A8EF8A912EC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</a:p>
        </p:txBody>
      </p:sp>
    </p:spTree>
    <p:extLst>
      <p:ext uri="{BB962C8B-B14F-4D97-AF65-F5344CB8AC3E}">
        <p14:creationId xmlns:p14="http://schemas.microsoft.com/office/powerpoint/2010/main" val="255026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173315A-5CFA-401E-88EE-551C43B0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28041"/>
          <a:stretch/>
        </p:blipFill>
        <p:spPr>
          <a:xfrm>
            <a:off x="790074" y="868017"/>
            <a:ext cx="4872703" cy="4439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BC0EBC-0ABE-4D4E-9608-17FD80A6F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9"/>
          <a:stretch/>
        </p:blipFill>
        <p:spPr>
          <a:xfrm>
            <a:off x="6529224" y="768626"/>
            <a:ext cx="4875376" cy="4638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90322-4BDA-4A64-8F4E-6F0E815707A7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A5818-9F27-4DF5-B5BF-BB9161410A25}"/>
              </a:ext>
            </a:extLst>
          </p:cNvPr>
          <p:cNvSpPr txBox="1"/>
          <p:nvPr/>
        </p:nvSpPr>
        <p:spPr>
          <a:xfrm>
            <a:off x="568885" y="399294"/>
            <a:ext cx="44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0162C-899A-45B2-9AB8-FA0CA09A0AC2}"/>
              </a:ext>
            </a:extLst>
          </p:cNvPr>
          <p:cNvSpPr txBox="1"/>
          <p:nvPr/>
        </p:nvSpPr>
        <p:spPr>
          <a:xfrm>
            <a:off x="6700544" y="399294"/>
            <a:ext cx="44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8886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C7154-9273-4516-84CF-91A438B27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8"/>
          <a:stretch/>
        </p:blipFill>
        <p:spPr>
          <a:xfrm>
            <a:off x="593" y="0"/>
            <a:ext cx="47436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47524-440E-41E2-830C-98CD3135EDCE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83B1D-1133-472D-8CC9-855DC3ED0B2C}"/>
              </a:ext>
            </a:extLst>
          </p:cNvPr>
          <p:cNvSpPr txBox="1"/>
          <p:nvPr/>
        </p:nvSpPr>
        <p:spPr>
          <a:xfrm>
            <a:off x="132522" y="225287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01C24-98A2-4A0F-B8E2-AFC8102F0E41}"/>
              </a:ext>
            </a:extLst>
          </p:cNvPr>
          <p:cNvSpPr txBox="1"/>
          <p:nvPr/>
        </p:nvSpPr>
        <p:spPr>
          <a:xfrm>
            <a:off x="7719391" y="219525"/>
            <a:ext cx="4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A06EAB-B5A5-4D43-A854-CE49ADB26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9" r="4561" b="51665"/>
          <a:stretch/>
        </p:blipFill>
        <p:spPr>
          <a:xfrm>
            <a:off x="6651998" y="588857"/>
            <a:ext cx="5539409" cy="3195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2648F-CFBB-4FC1-AE11-4D9C788C9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68515" r="4561" b="19117"/>
          <a:stretch/>
        </p:blipFill>
        <p:spPr>
          <a:xfrm>
            <a:off x="7142922" y="5168348"/>
            <a:ext cx="5049078" cy="848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B80B10-7B14-4A23-AD2F-356B362CFA08}"/>
              </a:ext>
            </a:extLst>
          </p:cNvPr>
          <p:cNvSpPr txBox="1"/>
          <p:nvPr/>
        </p:nvSpPr>
        <p:spPr>
          <a:xfrm>
            <a:off x="7719391" y="4599369"/>
            <a:ext cx="4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44257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BBBCBB-417A-4809-B988-69A423AFD8CF}"/>
              </a:ext>
            </a:extLst>
          </p:cNvPr>
          <p:cNvGrpSpPr/>
          <p:nvPr/>
        </p:nvGrpSpPr>
        <p:grpSpPr>
          <a:xfrm>
            <a:off x="874644" y="331305"/>
            <a:ext cx="10372512" cy="6526696"/>
            <a:chOff x="593" y="-39757"/>
            <a:chExt cx="10712535" cy="68977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E65F4F-CA28-4DBA-9120-420202D0D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8"/>
            <a:stretch/>
          </p:blipFill>
          <p:spPr>
            <a:xfrm>
              <a:off x="593" y="-39757"/>
              <a:ext cx="3345878" cy="3429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8AB9171-CD44-4860-B006-E7021E14C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34"/>
            <a:stretch/>
          </p:blipFill>
          <p:spPr>
            <a:xfrm>
              <a:off x="20471" y="3360191"/>
              <a:ext cx="3326000" cy="3429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DC1E3F5-DD2D-4173-96E0-6925E5670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34"/>
            <a:stretch/>
          </p:blipFill>
          <p:spPr>
            <a:xfrm>
              <a:off x="3717532" y="-1"/>
              <a:ext cx="3326000" cy="34290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4BA01B-C1B3-4D69-B185-BB0B00007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78"/>
            <a:stretch/>
          </p:blipFill>
          <p:spPr>
            <a:xfrm>
              <a:off x="3717532" y="3373800"/>
              <a:ext cx="3345878" cy="34842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1F4E8D8-C706-4D66-80F6-B1FC39619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99"/>
            <a:stretch/>
          </p:blipFill>
          <p:spPr>
            <a:xfrm>
              <a:off x="7414593" y="-1"/>
              <a:ext cx="3298535" cy="33738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22D547-2D1C-482B-87BD-843432871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217"/>
            <a:stretch/>
          </p:blipFill>
          <p:spPr>
            <a:xfrm>
              <a:off x="7387128" y="3373799"/>
              <a:ext cx="3326000" cy="341539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EDF391C-273B-43E0-A23A-2EF698B2BA01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S4</a:t>
            </a:r>
          </a:p>
        </p:txBody>
      </p:sp>
    </p:spTree>
    <p:extLst>
      <p:ext uri="{BB962C8B-B14F-4D97-AF65-F5344CB8AC3E}">
        <p14:creationId xmlns:p14="http://schemas.microsoft.com/office/powerpoint/2010/main" val="217943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40989F8-50E9-4500-AFA5-FBAF0A05539B}"/>
              </a:ext>
            </a:extLst>
          </p:cNvPr>
          <p:cNvGrpSpPr/>
          <p:nvPr/>
        </p:nvGrpSpPr>
        <p:grpSpPr>
          <a:xfrm>
            <a:off x="304800" y="424069"/>
            <a:ext cx="11059756" cy="6315712"/>
            <a:chOff x="0" y="229611"/>
            <a:chExt cx="11059756" cy="649691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CF2EE0-97F5-483A-BCF2-299B46C35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6" t="3865" r="20538"/>
            <a:stretch/>
          </p:blipFill>
          <p:spPr>
            <a:xfrm>
              <a:off x="0" y="350464"/>
              <a:ext cx="3474000" cy="294431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09E5C7A-11FF-4EAB-A6BC-91564FF8D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8" r="22228"/>
            <a:stretch/>
          </p:blipFill>
          <p:spPr>
            <a:xfrm>
              <a:off x="7468233" y="3555487"/>
              <a:ext cx="3591523" cy="31114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F2759A-C538-4801-AD0C-B688FCC75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1" t="2884" r="19019"/>
            <a:stretch/>
          </p:blipFill>
          <p:spPr>
            <a:xfrm>
              <a:off x="3734116" y="229611"/>
              <a:ext cx="3474000" cy="31860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AC9A6-8373-496D-9FD6-A077E709A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" r="34890"/>
            <a:stretch/>
          </p:blipFill>
          <p:spPr>
            <a:xfrm>
              <a:off x="7468232" y="234117"/>
              <a:ext cx="3474000" cy="31815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BCD18F-7324-481C-BDFD-5A7B2EB4A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1353" r="34672" b="5111"/>
            <a:stretch/>
          </p:blipFill>
          <p:spPr>
            <a:xfrm>
              <a:off x="14973" y="3579396"/>
              <a:ext cx="3612490" cy="31114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3EEE78-BC39-4C60-A624-A86732C4E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2437" r="35651" b="5111"/>
            <a:stretch/>
          </p:blipFill>
          <p:spPr>
            <a:xfrm>
              <a:off x="3755083" y="3579396"/>
              <a:ext cx="3591523" cy="314713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71F993B-0B92-4BED-8A18-4AB6DD500590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8E89B-ABB3-4AED-A6CE-F0A40E52DA3E}"/>
              </a:ext>
            </a:extLst>
          </p:cNvPr>
          <p:cNvSpPr txBox="1"/>
          <p:nvPr/>
        </p:nvSpPr>
        <p:spPr>
          <a:xfrm>
            <a:off x="132522" y="225287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69724C-71F9-44D8-92DB-6C48A143D0DB}"/>
              </a:ext>
            </a:extLst>
          </p:cNvPr>
          <p:cNvSpPr txBox="1"/>
          <p:nvPr/>
        </p:nvSpPr>
        <p:spPr>
          <a:xfrm>
            <a:off x="3951079" y="193021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61872D-9FBE-477C-996F-2B560DAF8744}"/>
              </a:ext>
            </a:extLst>
          </p:cNvPr>
          <p:cNvSpPr txBox="1"/>
          <p:nvPr/>
        </p:nvSpPr>
        <p:spPr>
          <a:xfrm>
            <a:off x="7659440" y="193021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D8AD1-17C7-4689-BF2E-C9EA48C9E52E}"/>
              </a:ext>
            </a:extLst>
          </p:cNvPr>
          <p:cNvSpPr txBox="1"/>
          <p:nvPr/>
        </p:nvSpPr>
        <p:spPr>
          <a:xfrm>
            <a:off x="131562" y="3521231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ECA2F5-AE94-4BEF-993D-F7A99D758A4B}"/>
              </a:ext>
            </a:extLst>
          </p:cNvPr>
          <p:cNvSpPr txBox="1"/>
          <p:nvPr/>
        </p:nvSpPr>
        <p:spPr>
          <a:xfrm>
            <a:off x="3951079" y="3509858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CA0DAA-6D30-4904-8D70-0B78403249A6}"/>
              </a:ext>
            </a:extLst>
          </p:cNvPr>
          <p:cNvSpPr txBox="1"/>
          <p:nvPr/>
        </p:nvSpPr>
        <p:spPr>
          <a:xfrm>
            <a:off x="7627575" y="3521231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421067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1A74D-72EF-4262-8539-DEEB76509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r="36846"/>
          <a:stretch/>
        </p:blipFill>
        <p:spPr>
          <a:xfrm>
            <a:off x="286074" y="71814"/>
            <a:ext cx="3749774" cy="3224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FC693-01BD-42AF-9325-225D4CD2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8" y="0"/>
            <a:ext cx="5750850" cy="3235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B3E467-97BA-4FF8-B24B-E361FD115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21" y="3356500"/>
            <a:ext cx="6224285" cy="350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5D9DB7-BD86-4C6B-8B88-E431BA40595C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6C6A2-E0AD-4669-ADAD-29F99DA61F98}"/>
              </a:ext>
            </a:extLst>
          </p:cNvPr>
          <p:cNvSpPr txBox="1"/>
          <p:nvPr/>
        </p:nvSpPr>
        <p:spPr>
          <a:xfrm>
            <a:off x="54407" y="14117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77F2E-2E85-452D-9C49-9012034AF28C}"/>
              </a:ext>
            </a:extLst>
          </p:cNvPr>
          <p:cNvSpPr txBox="1"/>
          <p:nvPr/>
        </p:nvSpPr>
        <p:spPr>
          <a:xfrm>
            <a:off x="6918442" y="0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C10CA-814A-4684-AED1-DB08F8930D59}"/>
              </a:ext>
            </a:extLst>
          </p:cNvPr>
          <p:cNvSpPr txBox="1"/>
          <p:nvPr/>
        </p:nvSpPr>
        <p:spPr>
          <a:xfrm>
            <a:off x="2160961" y="3429000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i)</a:t>
            </a:r>
          </a:p>
        </p:txBody>
      </p:sp>
    </p:spTree>
    <p:extLst>
      <p:ext uri="{BB962C8B-B14F-4D97-AF65-F5344CB8AC3E}">
        <p14:creationId xmlns:p14="http://schemas.microsoft.com/office/powerpoint/2010/main" val="287390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10126-31A4-46B2-82B5-9381CF2B3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4"/>
          <a:stretch/>
        </p:blipFill>
        <p:spPr>
          <a:xfrm>
            <a:off x="690203" y="293529"/>
            <a:ext cx="3742708" cy="3255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32542-C4C6-4E8B-9250-97467A592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/>
          <a:stretch/>
        </p:blipFill>
        <p:spPr>
          <a:xfrm>
            <a:off x="4768386" y="250136"/>
            <a:ext cx="3697571" cy="3260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38C97-71A9-49D6-9FDA-39FF626D6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6"/>
          <a:stretch/>
        </p:blipFill>
        <p:spPr>
          <a:xfrm>
            <a:off x="8541303" y="293529"/>
            <a:ext cx="3571616" cy="3181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EB66CD-8F38-4B6C-B66C-DD7B0C9724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6"/>
          <a:stretch/>
        </p:blipFill>
        <p:spPr>
          <a:xfrm>
            <a:off x="570461" y="3548986"/>
            <a:ext cx="3974690" cy="3280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1AD159-EA42-4B0A-AFD0-6F3F934B7C51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CC6A5-A311-48BC-927E-6CC9C222282C}"/>
              </a:ext>
            </a:extLst>
          </p:cNvPr>
          <p:cNvSpPr txBox="1"/>
          <p:nvPr/>
        </p:nvSpPr>
        <p:spPr>
          <a:xfrm>
            <a:off x="359205" y="14117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1DB7A-24B5-439B-AA27-52790ED74ECF}"/>
              </a:ext>
            </a:extLst>
          </p:cNvPr>
          <p:cNvSpPr txBox="1"/>
          <p:nvPr/>
        </p:nvSpPr>
        <p:spPr>
          <a:xfrm>
            <a:off x="4432911" y="28234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4386F-F546-4DB4-A725-5A82918461A7}"/>
              </a:ext>
            </a:extLst>
          </p:cNvPr>
          <p:cNvSpPr txBox="1"/>
          <p:nvPr/>
        </p:nvSpPr>
        <p:spPr>
          <a:xfrm>
            <a:off x="8541303" y="0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A4533-03AF-4748-A20D-2FD772B90B14}"/>
              </a:ext>
            </a:extLst>
          </p:cNvPr>
          <p:cNvSpPr txBox="1"/>
          <p:nvPr/>
        </p:nvSpPr>
        <p:spPr>
          <a:xfrm>
            <a:off x="359205" y="3534869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FC5A71-5B46-4822-BF0B-1B05E473F6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0"/>
          <a:stretch/>
        </p:blipFill>
        <p:spPr>
          <a:xfrm>
            <a:off x="4763909" y="3577220"/>
            <a:ext cx="3702086" cy="3280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A8111-E319-4E23-9ECB-D5D6349A41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9"/>
          <a:stretch/>
        </p:blipFill>
        <p:spPr>
          <a:xfrm>
            <a:off x="8684753" y="3744552"/>
            <a:ext cx="3507247" cy="3113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821A3C-32FF-48C0-849A-F391B8686393}"/>
              </a:ext>
            </a:extLst>
          </p:cNvPr>
          <p:cNvSpPr txBox="1"/>
          <p:nvPr/>
        </p:nvSpPr>
        <p:spPr>
          <a:xfrm>
            <a:off x="4568578" y="3534869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690C7-EB36-4CA5-BBB0-DF7489E95F27}"/>
              </a:ext>
            </a:extLst>
          </p:cNvPr>
          <p:cNvSpPr txBox="1"/>
          <p:nvPr/>
        </p:nvSpPr>
        <p:spPr>
          <a:xfrm>
            <a:off x="8541303" y="3475032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29263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627C26-A488-4E2B-BA15-67EAF712A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r="37934"/>
          <a:stretch/>
        </p:blipFill>
        <p:spPr>
          <a:xfrm>
            <a:off x="198783" y="372136"/>
            <a:ext cx="3935896" cy="3388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E8852-D7E3-4F94-84E3-A766E0B6B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r="15866"/>
          <a:stretch/>
        </p:blipFill>
        <p:spPr>
          <a:xfrm>
            <a:off x="5585822" y="59635"/>
            <a:ext cx="6606178" cy="5487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A45B1-0184-4857-95B7-A5B1B6BD4489}"/>
              </a:ext>
            </a:extLst>
          </p:cNvPr>
          <p:cNvSpPr txBox="1"/>
          <p:nvPr/>
        </p:nvSpPr>
        <p:spPr>
          <a:xfrm>
            <a:off x="13252" y="187470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2054C-C471-46B2-8054-4A7D25D6623C}"/>
              </a:ext>
            </a:extLst>
          </p:cNvPr>
          <p:cNvSpPr txBox="1"/>
          <p:nvPr/>
        </p:nvSpPr>
        <p:spPr>
          <a:xfrm>
            <a:off x="8112261" y="187470"/>
            <a:ext cx="44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04487-DB3C-47DE-84BD-039728DBF9C9}"/>
              </a:ext>
            </a:extLst>
          </p:cNvPr>
          <p:cNvSpPr txBox="1"/>
          <p:nvPr/>
        </p:nvSpPr>
        <p:spPr>
          <a:xfrm>
            <a:off x="4916557" y="0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Figure S7</a:t>
            </a:r>
          </a:p>
        </p:txBody>
      </p:sp>
    </p:spTree>
    <p:extLst>
      <p:ext uri="{BB962C8B-B14F-4D97-AF65-F5344CB8AC3E}">
        <p14:creationId xmlns:p14="http://schemas.microsoft.com/office/powerpoint/2010/main" val="36133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</TotalTime>
  <Words>60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Sagar Desai</dc:creator>
  <cp:lastModifiedBy>Sagar Desai</cp:lastModifiedBy>
  <cp:revision>42</cp:revision>
  <dcterms:created xsi:type="dcterms:W3CDTF">2020-12-29T10:35:05Z</dcterms:created>
  <dcterms:modified xsi:type="dcterms:W3CDTF">2021-06-01T18:54:47Z</dcterms:modified>
</cp:coreProperties>
</file>