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9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8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0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8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1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0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7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87D8D-F092-4C04-B61E-35A8B2AD2E03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7B3E-917E-45F8-AACA-51A9EF6B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5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ojections of dock7-40x-one">
            <a:hlinkClick r:id="" action="ppaction://media"/>
            <a:extLst>
              <a:ext uri="{FF2B5EF4-FFF2-40B4-BE49-F238E27FC236}">
                <a16:creationId xmlns:a16="http://schemas.microsoft.com/office/drawing/2014/main" id="{E58DC1BC-C350-451C-99E4-AE31968F7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992576" y="1752921"/>
            <a:ext cx="2756533" cy="2743200"/>
          </a:xfrm>
          <a:prstGeom prst="rect">
            <a:avLst/>
          </a:prstGeom>
        </p:spPr>
      </p:pic>
      <p:pic>
        <p:nvPicPr>
          <p:cNvPr id="6" name="Projections of db-db-20x-one">
            <a:hlinkClick r:id="" action="ppaction://media"/>
            <a:extLst>
              <a:ext uri="{FF2B5EF4-FFF2-40B4-BE49-F238E27FC236}">
                <a16:creationId xmlns:a16="http://schemas.microsoft.com/office/drawing/2014/main" id="{A0508787-4F4F-4A7D-AA8C-2890B0FBE3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 bright="20000" contrast="20000"/>
          </a:blip>
          <a:stretch>
            <a:fillRect/>
          </a:stretch>
        </p:blipFill>
        <p:spPr>
          <a:xfrm>
            <a:off x="4827664" y="1752921"/>
            <a:ext cx="2756533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80139-1E98-40D0-8E4A-61AD73CD9EBC}"/>
              </a:ext>
            </a:extLst>
          </p:cNvPr>
          <p:cNvSpPr txBox="1"/>
          <p:nvPr/>
        </p:nvSpPr>
        <p:spPr>
          <a:xfrm>
            <a:off x="2666411" y="1460107"/>
            <a:ext cx="13942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  WT LNs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1A36B-0E91-477D-9D65-EB49C4472BB5}"/>
              </a:ext>
            </a:extLst>
          </p:cNvPr>
          <p:cNvSpPr txBox="1"/>
          <p:nvPr/>
        </p:nvSpPr>
        <p:spPr>
          <a:xfrm>
            <a:off x="5580305" y="1453800"/>
            <a:ext cx="13942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/>
              <a:t>db</a:t>
            </a:r>
            <a:r>
              <a:rPr lang="en-US" sz="1300" dirty="0"/>
              <a:t>/</a:t>
            </a:r>
            <a:r>
              <a:rPr lang="en-US" sz="1300" dirty="0" err="1"/>
              <a:t>db</a:t>
            </a:r>
            <a:r>
              <a:rPr lang="en-US" sz="1300" dirty="0"/>
              <a:t> LNs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576E50-A753-4776-A214-C1F716D0FCE4}"/>
              </a:ext>
            </a:extLst>
          </p:cNvPr>
          <p:cNvSpPr/>
          <p:nvPr/>
        </p:nvSpPr>
        <p:spPr>
          <a:xfrm>
            <a:off x="1390987" y="2888314"/>
            <a:ext cx="5148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FF00"/>
                </a:solidFill>
                <a:cs typeface="Arial"/>
              </a:rPr>
              <a:t>HEV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EAF490-B65F-4ADE-BB94-5D50C18A3D1B}"/>
              </a:ext>
            </a:extLst>
          </p:cNvPr>
          <p:cNvSpPr txBox="1"/>
          <p:nvPr/>
        </p:nvSpPr>
        <p:spPr>
          <a:xfrm>
            <a:off x="12185" y="6694"/>
            <a:ext cx="1798239" cy="2715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377" tIns="35377" rIns="35377" bIns="35377" numCol="1" spcCol="38100" rtlCol="0" anchor="t">
            <a:spAutoFit/>
          </a:bodyPr>
          <a:lstStyle/>
          <a:p>
            <a:pPr defTabSz="353767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+mj-lt"/>
                <a:ea typeface="+mj-ea"/>
                <a:cs typeface="+mj-cs"/>
                <a:sym typeface="Calibri"/>
              </a:rPr>
              <a:t>Fig. S2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FE4D6-A57B-40BC-B393-ADE58938A6C8}"/>
              </a:ext>
            </a:extLst>
          </p:cNvPr>
          <p:cNvSpPr txBox="1"/>
          <p:nvPr/>
        </p:nvSpPr>
        <p:spPr>
          <a:xfrm>
            <a:off x="957119" y="1313862"/>
            <a:ext cx="513188" cy="2715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377" tIns="35377" rIns="35377" bIns="35377" numCol="1" spcCol="38100" rtlCol="0" anchor="t">
            <a:spAutoFit/>
          </a:bodyPr>
          <a:lstStyle/>
          <a:p>
            <a:pPr algn="r" defTabSz="353767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latin typeface="+mj-lt"/>
                <a:ea typeface="+mj-ea"/>
                <a:cs typeface="+mj-cs"/>
                <a:sym typeface="Calibri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936529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12</Words>
  <Application>Microsoft Office PowerPoint</Application>
  <PresentationFormat>On-screen Show (4:3)</PresentationFormat>
  <Paragraphs>5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Liwei Jiang</dc:creator>
  <cp:lastModifiedBy>Jiang, Liwei - Renal</cp:lastModifiedBy>
  <cp:revision>6</cp:revision>
  <dcterms:created xsi:type="dcterms:W3CDTF">2018-03-18T20:16:15Z</dcterms:created>
  <dcterms:modified xsi:type="dcterms:W3CDTF">2021-12-17T09:19:59Z</dcterms:modified>
</cp:coreProperties>
</file>