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860" r:id="rId2"/>
    <p:sldId id="856" r:id="rId3"/>
    <p:sldId id="858" r:id="rId4"/>
    <p:sldId id="256" r:id="rId5"/>
    <p:sldId id="837" r:id="rId6"/>
    <p:sldId id="857"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812"/>
  </p:normalViewPr>
  <p:slideViewPr>
    <p:cSldViewPr snapToGrid="0" snapToObjects="1">
      <p:cViewPr varScale="1">
        <p:scale>
          <a:sx n="128" d="100"/>
          <a:sy n="128" d="100"/>
        </p:scale>
        <p:origin x="200" y="67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tsui/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tsui/Desktop/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tsui/Downloads/plot_282515-1.tx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tsui/Downloads/plot_282515-1.tx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atsui/Downloads/plot_282515-1.txt"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matsui/Downloads/plot_282515-1.txt"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matsui/Desktop/sv%20plot_20210607.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1100094110617"/>
          <c:y val="4.4059587990813401E-2"/>
          <c:w val="0.83353112324724732"/>
          <c:h val="0.76588053260062583"/>
        </c:manualLayout>
      </c:layout>
      <c:barChart>
        <c:barDir val="col"/>
        <c:grouping val="clustered"/>
        <c:varyColors val="0"/>
        <c:ser>
          <c:idx val="0"/>
          <c:order val="0"/>
          <c:tx>
            <c:strRef>
              <c:f>Sheet2!$B$44</c:f>
              <c:strCache>
                <c:ptCount val="1"/>
                <c:pt idx="0">
                  <c:v>Int avg</c:v>
                </c:pt>
              </c:strCache>
            </c:strRef>
          </c:tx>
          <c:spPr>
            <a:solidFill>
              <a:schemeClr val="bg1"/>
            </a:solidFill>
            <a:ln>
              <a:solidFill>
                <a:schemeClr val="tx1"/>
              </a:solidFill>
            </a:ln>
            <a:effectLst/>
          </c:spPr>
          <c:invertIfNegative val="0"/>
          <c:errBars>
            <c:errBarType val="both"/>
            <c:errValType val="cust"/>
            <c:noEndCap val="0"/>
            <c:plus>
              <c:numRef>
                <c:f>Sheet2!$D$45:$D$49</c:f>
                <c:numCache>
                  <c:formatCode>General</c:formatCode>
                  <c:ptCount val="5"/>
                  <c:pt idx="0">
                    <c:v>4.960082892295231E-3</c:v>
                  </c:pt>
                  <c:pt idx="1">
                    <c:v>3.6534605222081927E-2</c:v>
                  </c:pt>
                  <c:pt idx="2">
                    <c:v>1.024147337112216E-2</c:v>
                  </c:pt>
                  <c:pt idx="3">
                    <c:v>0.30860136444959457</c:v>
                  </c:pt>
                  <c:pt idx="4">
                    <c:v>3.2522879394703592</c:v>
                  </c:pt>
                </c:numCache>
              </c:numRef>
            </c:plus>
            <c:minus>
              <c:numRef>
                <c:f>Sheet2!$D$45:$D$49</c:f>
                <c:numCache>
                  <c:formatCode>General</c:formatCode>
                  <c:ptCount val="5"/>
                  <c:pt idx="0">
                    <c:v>4.960082892295231E-3</c:v>
                  </c:pt>
                  <c:pt idx="1">
                    <c:v>3.6534605222081927E-2</c:v>
                  </c:pt>
                  <c:pt idx="2">
                    <c:v>1.024147337112216E-2</c:v>
                  </c:pt>
                  <c:pt idx="3">
                    <c:v>0.30860136444959457</c:v>
                  </c:pt>
                  <c:pt idx="4">
                    <c:v>3.2522879394703592</c:v>
                  </c:pt>
                </c:numCache>
              </c:numRef>
            </c:minus>
            <c:spPr>
              <a:noFill/>
              <a:ln w="9525" cap="flat" cmpd="sng" algn="ctr">
                <a:solidFill>
                  <a:schemeClr val="tx1"/>
                </a:solidFill>
                <a:round/>
              </a:ln>
              <a:effectLst/>
            </c:spPr>
          </c:errBars>
          <c:cat>
            <c:strRef>
              <c:f>Sheet2!$A$45:$A$49</c:f>
              <c:strCache>
                <c:ptCount val="5"/>
                <c:pt idx="0">
                  <c:v>Hexanal </c:v>
                </c:pt>
                <c:pt idx="1">
                  <c:v>3-Hexenal</c:v>
                </c:pt>
                <c:pt idx="2">
                  <c:v>n-Hexanol</c:v>
                </c:pt>
                <c:pt idx="3">
                  <c:v>3-Hexen-1-ol</c:v>
                </c:pt>
                <c:pt idx="4">
                  <c:v>1-Octen-3-ol</c:v>
                </c:pt>
              </c:strCache>
            </c:strRef>
          </c:cat>
          <c:val>
            <c:numRef>
              <c:f>Sheet2!$B$45:$B$49</c:f>
              <c:numCache>
                <c:formatCode>0.00</c:formatCode>
                <c:ptCount val="5"/>
                <c:pt idx="0">
                  <c:v>9.3651869252471976E-3</c:v>
                </c:pt>
                <c:pt idx="1">
                  <c:v>3.6533533524610286E-2</c:v>
                </c:pt>
                <c:pt idx="2">
                  <c:v>2.1552344623438541E-2</c:v>
                </c:pt>
                <c:pt idx="3">
                  <c:v>0.41448790634670912</c:v>
                </c:pt>
                <c:pt idx="4">
                  <c:v>3.6114299009871158</c:v>
                </c:pt>
              </c:numCache>
            </c:numRef>
          </c:val>
          <c:extLst>
            <c:ext xmlns:c16="http://schemas.microsoft.com/office/drawing/2014/chart" uri="{C3380CC4-5D6E-409C-BE32-E72D297353CC}">
              <c16:uniqueId val="{00000000-8172-FB48-B44B-CB905F088B6B}"/>
            </c:ext>
          </c:extLst>
        </c:ser>
        <c:ser>
          <c:idx val="1"/>
          <c:order val="1"/>
          <c:tx>
            <c:strRef>
              <c:f>Sheet2!$C$44</c:f>
              <c:strCache>
                <c:ptCount val="1"/>
                <c:pt idx="0">
                  <c:v>Cut avg</c:v>
                </c:pt>
              </c:strCache>
            </c:strRef>
          </c:tx>
          <c:spPr>
            <a:solidFill>
              <a:schemeClr val="bg1">
                <a:lumMod val="50000"/>
              </a:schemeClr>
            </a:solidFill>
            <a:ln>
              <a:solidFill>
                <a:schemeClr val="tx1"/>
              </a:solidFill>
            </a:ln>
            <a:effectLst/>
          </c:spPr>
          <c:invertIfNegative val="0"/>
          <c:errBars>
            <c:errBarType val="both"/>
            <c:errValType val="cust"/>
            <c:noEndCap val="0"/>
            <c:plus>
              <c:numRef>
                <c:f>Sheet2!$E$45:$E$49</c:f>
                <c:numCache>
                  <c:formatCode>General</c:formatCode>
                  <c:ptCount val="5"/>
                  <c:pt idx="0">
                    <c:v>1.0025669554722341</c:v>
                  </c:pt>
                  <c:pt idx="1">
                    <c:v>23.596132171725532</c:v>
                  </c:pt>
                  <c:pt idx="2">
                    <c:v>5.4931849418338059</c:v>
                  </c:pt>
                  <c:pt idx="3">
                    <c:v>57.464982623034459</c:v>
                  </c:pt>
                  <c:pt idx="4">
                    <c:v>3.3103006362318359</c:v>
                  </c:pt>
                </c:numCache>
              </c:numRef>
            </c:plus>
            <c:minus>
              <c:numRef>
                <c:f>Sheet2!$E$45:$E$49</c:f>
                <c:numCache>
                  <c:formatCode>General</c:formatCode>
                  <c:ptCount val="5"/>
                  <c:pt idx="0">
                    <c:v>1.0025669554722341</c:v>
                  </c:pt>
                  <c:pt idx="1">
                    <c:v>23.596132171725532</c:v>
                  </c:pt>
                  <c:pt idx="2">
                    <c:v>5.4931849418338059</c:v>
                  </c:pt>
                  <c:pt idx="3">
                    <c:v>57.464982623034459</c:v>
                  </c:pt>
                  <c:pt idx="4">
                    <c:v>3.3103006362318359</c:v>
                  </c:pt>
                </c:numCache>
              </c:numRef>
            </c:minus>
            <c:spPr>
              <a:noFill/>
              <a:ln w="9525" cap="flat" cmpd="sng" algn="ctr">
                <a:solidFill>
                  <a:schemeClr val="tx1"/>
                </a:solidFill>
                <a:round/>
              </a:ln>
              <a:effectLst/>
            </c:spPr>
          </c:errBars>
          <c:cat>
            <c:strRef>
              <c:f>Sheet2!$A$45:$A$49</c:f>
              <c:strCache>
                <c:ptCount val="5"/>
                <c:pt idx="0">
                  <c:v>Hexanal </c:v>
                </c:pt>
                <c:pt idx="1">
                  <c:v>3-Hexenal</c:v>
                </c:pt>
                <c:pt idx="2">
                  <c:v>n-Hexanol</c:v>
                </c:pt>
                <c:pt idx="3">
                  <c:v>3-Hexen-1-ol</c:v>
                </c:pt>
                <c:pt idx="4">
                  <c:v>1-Octen-3-ol</c:v>
                </c:pt>
              </c:strCache>
            </c:strRef>
          </c:cat>
          <c:val>
            <c:numRef>
              <c:f>Sheet2!$C$45:$C$49</c:f>
              <c:numCache>
                <c:formatCode>0.00</c:formatCode>
                <c:ptCount val="5"/>
                <c:pt idx="0">
                  <c:v>5.4060385920982936</c:v>
                </c:pt>
                <c:pt idx="1">
                  <c:v>112.74159311495445</c:v>
                </c:pt>
                <c:pt idx="2">
                  <c:v>15.386461970862676</c:v>
                </c:pt>
                <c:pt idx="3">
                  <c:v>220.86048227108145</c:v>
                </c:pt>
                <c:pt idx="4">
                  <c:v>37.927808218407726</c:v>
                </c:pt>
              </c:numCache>
            </c:numRef>
          </c:val>
          <c:extLst>
            <c:ext xmlns:c16="http://schemas.microsoft.com/office/drawing/2014/chart" uri="{C3380CC4-5D6E-409C-BE32-E72D297353CC}">
              <c16:uniqueId val="{00000001-8172-FB48-B44B-CB905F088B6B}"/>
            </c:ext>
          </c:extLst>
        </c:ser>
        <c:dLbls>
          <c:showLegendKey val="0"/>
          <c:showVal val="0"/>
          <c:showCatName val="0"/>
          <c:showSerName val="0"/>
          <c:showPercent val="0"/>
          <c:showBubbleSize val="0"/>
        </c:dLbls>
        <c:gapWidth val="219"/>
        <c:overlap val="-27"/>
        <c:axId val="1681884432"/>
        <c:axId val="1681886080"/>
      </c:barChart>
      <c:catAx>
        <c:axId val="1681884432"/>
        <c:scaling>
          <c:orientation val="minMax"/>
        </c:scaling>
        <c:delete val="1"/>
        <c:axPos val="b"/>
        <c:numFmt formatCode="General" sourceLinked="1"/>
        <c:majorTickMark val="none"/>
        <c:minorTickMark val="none"/>
        <c:tickLblPos val="nextTo"/>
        <c:crossAx val="1681886080"/>
        <c:crosses val="autoZero"/>
        <c:auto val="1"/>
        <c:lblAlgn val="ctr"/>
        <c:lblOffset val="100"/>
        <c:noMultiLvlLbl val="0"/>
      </c:catAx>
      <c:valAx>
        <c:axId val="1681886080"/>
        <c:scaling>
          <c:orientation val="minMax"/>
          <c:max val="300"/>
          <c:min val="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681884432"/>
        <c:crosses val="autoZero"/>
        <c:crossBetween val="between"/>
        <c:majorUnit val="50"/>
        <c:minorUnit val="1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3687855229634"/>
          <c:y val="5.5215895212596837E-2"/>
          <c:w val="0.86857254850721899"/>
          <c:h val="0.88956820957480631"/>
        </c:manualLayout>
      </c:layout>
      <c:barChart>
        <c:barDir val="col"/>
        <c:grouping val="clustered"/>
        <c:varyColors val="0"/>
        <c:ser>
          <c:idx val="0"/>
          <c:order val="0"/>
          <c:tx>
            <c:strRef>
              <c:f>Sheet2!$B$66</c:f>
              <c:strCache>
                <c:ptCount val="1"/>
                <c:pt idx="0">
                  <c:v>Int avg</c:v>
                </c:pt>
              </c:strCache>
            </c:strRef>
          </c:tx>
          <c:spPr>
            <a:solidFill>
              <a:schemeClr val="bg1"/>
            </a:solidFill>
            <a:ln>
              <a:solidFill>
                <a:schemeClr val="tx1"/>
              </a:solidFill>
            </a:ln>
            <a:effectLst/>
          </c:spPr>
          <c:invertIfNegative val="0"/>
          <c:errBars>
            <c:errBarType val="both"/>
            <c:errValType val="cust"/>
            <c:noEndCap val="0"/>
            <c:plus>
              <c:numRef>
                <c:f>Sheet2!$D$67:$D$71</c:f>
                <c:numCache>
                  <c:formatCode>General</c:formatCode>
                  <c:ptCount val="5"/>
                  <c:pt idx="0">
                    <c:v>5.4032515724817959E-2</c:v>
                  </c:pt>
                  <c:pt idx="1">
                    <c:v>0</c:v>
                  </c:pt>
                  <c:pt idx="2">
                    <c:v>3.2597712384870671E-2</c:v>
                  </c:pt>
                  <c:pt idx="3">
                    <c:v>6.4964859356527418E-2</c:v>
                  </c:pt>
                  <c:pt idx="4">
                    <c:v>0.16716919023558202</c:v>
                  </c:pt>
                </c:numCache>
              </c:numRef>
            </c:plus>
            <c:minus>
              <c:numRef>
                <c:f>Sheet2!$D$67:$D$71</c:f>
                <c:numCache>
                  <c:formatCode>General</c:formatCode>
                  <c:ptCount val="5"/>
                  <c:pt idx="0">
                    <c:v>5.4032515724817959E-2</c:v>
                  </c:pt>
                  <c:pt idx="1">
                    <c:v>0</c:v>
                  </c:pt>
                  <c:pt idx="2">
                    <c:v>3.2597712384870671E-2</c:v>
                  </c:pt>
                  <c:pt idx="3">
                    <c:v>6.4964859356527418E-2</c:v>
                  </c:pt>
                  <c:pt idx="4">
                    <c:v>0.16716919023558202</c:v>
                  </c:pt>
                </c:numCache>
              </c:numRef>
            </c:minus>
            <c:spPr>
              <a:noFill/>
              <a:ln w="9525" cap="flat" cmpd="sng" algn="ctr">
                <a:solidFill>
                  <a:schemeClr val="tx1">
                    <a:lumMod val="65000"/>
                    <a:lumOff val="35000"/>
                  </a:schemeClr>
                </a:solidFill>
                <a:round/>
              </a:ln>
              <a:effectLst/>
            </c:spPr>
          </c:errBars>
          <c:cat>
            <c:strRef>
              <c:f>Sheet2!$A$67:$A$71</c:f>
              <c:strCache>
                <c:ptCount val="5"/>
                <c:pt idx="0">
                  <c:v>Hexanal </c:v>
                </c:pt>
                <c:pt idx="1">
                  <c:v>3-Hexenal</c:v>
                </c:pt>
                <c:pt idx="2">
                  <c:v>n-Hexanol</c:v>
                </c:pt>
                <c:pt idx="3">
                  <c:v>3-Hexen-1-ol</c:v>
                </c:pt>
                <c:pt idx="4">
                  <c:v>1-Octen-3-ol</c:v>
                </c:pt>
              </c:strCache>
            </c:strRef>
          </c:cat>
          <c:val>
            <c:numRef>
              <c:f>Sheet2!$B$67:$B$71</c:f>
              <c:numCache>
                <c:formatCode>0.00</c:formatCode>
                <c:ptCount val="5"/>
                <c:pt idx="0">
                  <c:v>9.3886885842562759E-2</c:v>
                </c:pt>
                <c:pt idx="1">
                  <c:v>0</c:v>
                </c:pt>
                <c:pt idx="2">
                  <c:v>6.8950691799266606E-2</c:v>
                </c:pt>
                <c:pt idx="3">
                  <c:v>0.11264087378551145</c:v>
                </c:pt>
                <c:pt idx="4">
                  <c:v>0.23282596330284719</c:v>
                </c:pt>
              </c:numCache>
            </c:numRef>
          </c:val>
          <c:extLst>
            <c:ext xmlns:c16="http://schemas.microsoft.com/office/drawing/2014/chart" uri="{C3380CC4-5D6E-409C-BE32-E72D297353CC}">
              <c16:uniqueId val="{00000000-8782-B843-BB0B-D5F21E8987E6}"/>
            </c:ext>
          </c:extLst>
        </c:ser>
        <c:ser>
          <c:idx val="1"/>
          <c:order val="1"/>
          <c:tx>
            <c:strRef>
              <c:f>Sheet2!$C$66</c:f>
              <c:strCache>
                <c:ptCount val="1"/>
                <c:pt idx="0">
                  <c:v>Cut avg</c:v>
                </c:pt>
              </c:strCache>
            </c:strRef>
          </c:tx>
          <c:spPr>
            <a:solidFill>
              <a:schemeClr val="bg1">
                <a:lumMod val="50000"/>
              </a:schemeClr>
            </a:solidFill>
            <a:ln>
              <a:solidFill>
                <a:schemeClr val="tx1"/>
              </a:solidFill>
            </a:ln>
            <a:effectLst/>
          </c:spPr>
          <c:invertIfNegative val="0"/>
          <c:errBars>
            <c:errBarType val="both"/>
            <c:errValType val="cust"/>
            <c:noEndCap val="0"/>
            <c:plus>
              <c:numRef>
                <c:f>Sheet2!$E$67:$E$71</c:f>
                <c:numCache>
                  <c:formatCode>General</c:formatCode>
                  <c:ptCount val="5"/>
                  <c:pt idx="0">
                    <c:v>1.1976083168698051</c:v>
                  </c:pt>
                  <c:pt idx="1">
                    <c:v>0.50275008625295192</c:v>
                  </c:pt>
                  <c:pt idx="2">
                    <c:v>1.2740341612127524</c:v>
                  </c:pt>
                  <c:pt idx="3">
                    <c:v>0.4970977355634934</c:v>
                  </c:pt>
                  <c:pt idx="4">
                    <c:v>0.25767331278208866</c:v>
                  </c:pt>
                </c:numCache>
              </c:numRef>
            </c:plus>
            <c:minus>
              <c:numRef>
                <c:f>Sheet2!$E$67:$E$71</c:f>
                <c:numCache>
                  <c:formatCode>General</c:formatCode>
                  <c:ptCount val="5"/>
                  <c:pt idx="0">
                    <c:v>1.1976083168698051</c:v>
                  </c:pt>
                  <c:pt idx="1">
                    <c:v>0.50275008625295192</c:v>
                  </c:pt>
                  <c:pt idx="2">
                    <c:v>1.2740341612127524</c:v>
                  </c:pt>
                  <c:pt idx="3">
                    <c:v>0.4970977355634934</c:v>
                  </c:pt>
                  <c:pt idx="4">
                    <c:v>0.25767331278208866</c:v>
                  </c:pt>
                </c:numCache>
              </c:numRef>
            </c:minus>
            <c:spPr>
              <a:noFill/>
              <a:ln w="9525" cap="flat" cmpd="sng" algn="ctr">
                <a:solidFill>
                  <a:schemeClr val="tx1">
                    <a:lumMod val="65000"/>
                    <a:lumOff val="35000"/>
                  </a:schemeClr>
                </a:solidFill>
                <a:round/>
              </a:ln>
              <a:effectLst/>
            </c:spPr>
          </c:errBars>
          <c:cat>
            <c:strRef>
              <c:f>Sheet2!$A$67:$A$71</c:f>
              <c:strCache>
                <c:ptCount val="5"/>
                <c:pt idx="0">
                  <c:v>Hexanal </c:v>
                </c:pt>
                <c:pt idx="1">
                  <c:v>3-Hexenal</c:v>
                </c:pt>
                <c:pt idx="2">
                  <c:v>n-Hexanol</c:v>
                </c:pt>
                <c:pt idx="3">
                  <c:v>3-Hexen-1-ol</c:v>
                </c:pt>
                <c:pt idx="4">
                  <c:v>1-Octen-3-ol</c:v>
                </c:pt>
              </c:strCache>
            </c:strRef>
          </c:cat>
          <c:val>
            <c:numRef>
              <c:f>Sheet2!$C$67:$C$71</c:f>
              <c:numCache>
                <c:formatCode>0.00</c:formatCode>
                <c:ptCount val="5"/>
                <c:pt idx="0">
                  <c:v>4.2452150836026687</c:v>
                </c:pt>
                <c:pt idx="1">
                  <c:v>1.4124758409027152</c:v>
                </c:pt>
                <c:pt idx="2">
                  <c:v>6.6576820506021761</c:v>
                </c:pt>
                <c:pt idx="3">
                  <c:v>2.9186909466213926</c:v>
                </c:pt>
                <c:pt idx="4">
                  <c:v>0.97162508140989701</c:v>
                </c:pt>
              </c:numCache>
            </c:numRef>
          </c:val>
          <c:extLst>
            <c:ext xmlns:c16="http://schemas.microsoft.com/office/drawing/2014/chart" uri="{C3380CC4-5D6E-409C-BE32-E72D297353CC}">
              <c16:uniqueId val="{00000001-8782-B843-BB0B-D5F21E8987E6}"/>
            </c:ext>
          </c:extLst>
        </c:ser>
        <c:dLbls>
          <c:showLegendKey val="0"/>
          <c:showVal val="0"/>
          <c:showCatName val="0"/>
          <c:showSerName val="0"/>
          <c:showPercent val="0"/>
          <c:showBubbleSize val="0"/>
        </c:dLbls>
        <c:gapWidth val="219"/>
        <c:overlap val="-27"/>
        <c:axId val="1699726144"/>
        <c:axId val="1654948064"/>
      </c:barChart>
      <c:catAx>
        <c:axId val="1699726144"/>
        <c:scaling>
          <c:orientation val="minMax"/>
        </c:scaling>
        <c:delete val="1"/>
        <c:axPos val="b"/>
        <c:numFmt formatCode="General" sourceLinked="1"/>
        <c:majorTickMark val="none"/>
        <c:minorTickMark val="none"/>
        <c:tickLblPos val="nextTo"/>
        <c:crossAx val="1654948064"/>
        <c:crosses val="autoZero"/>
        <c:auto val="1"/>
        <c:lblAlgn val="ctr"/>
        <c:lblOffset val="100"/>
        <c:noMultiLvlLbl val="0"/>
      </c:catAx>
      <c:valAx>
        <c:axId val="1654948064"/>
        <c:scaling>
          <c:orientation val="minMax"/>
          <c:max val="10"/>
        </c:scaling>
        <c:delete val="0"/>
        <c:axPos val="l"/>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699726144"/>
        <c:crosses val="autoZero"/>
        <c:crossBetween val="between"/>
        <c:majorUnit val="2"/>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595800213098613"/>
          <c:y val="6.1747450527574348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Arial" panose="020B0604020202020204" pitchFamily="34" charset="0"/>
              <a:ea typeface="+mn-ea"/>
              <a:cs typeface="Arial" panose="020B0604020202020204" pitchFamily="34" charset="0"/>
            </a:defRPr>
          </a:pPr>
          <a:endParaRPr lang="ja-JP"/>
        </a:p>
      </c:txPr>
    </c:title>
    <c:autoTitleDeleted val="0"/>
    <c:plotArea>
      <c:layout>
        <c:manualLayout>
          <c:layoutTarget val="inner"/>
          <c:xMode val="edge"/>
          <c:yMode val="edge"/>
          <c:x val="0.10223569371073803"/>
          <c:y val="3.0545684547322777E-2"/>
          <c:w val="0.87253987293169122"/>
          <c:h val="0.49622395839438405"/>
        </c:manualLayout>
      </c:layout>
      <c:barChart>
        <c:barDir val="col"/>
        <c:grouping val="clustered"/>
        <c:varyColors val="0"/>
        <c:ser>
          <c:idx val="0"/>
          <c:order val="0"/>
          <c:tx>
            <c:strRef>
              <c:f>'plot_282515-1'!$B$1</c:f>
              <c:strCache>
                <c:ptCount val="1"/>
                <c:pt idx="0">
                  <c:v>Smo133317 (SmAOS4)</c:v>
                </c:pt>
              </c:strCache>
            </c:strRef>
          </c:tx>
          <c:spPr>
            <a:solidFill>
              <a:schemeClr val="accent1"/>
            </a:solidFill>
            <a:ln>
              <a:noFill/>
            </a:ln>
            <a:effectLst/>
          </c:spPr>
          <c:invertIfNegative val="0"/>
          <c:cat>
            <c:strRef>
              <c:f>'plot_282515-1'!$A$2:$A$33</c:f>
              <c:strCache>
                <c:ptCount val="32"/>
                <c:pt idx="0">
                  <c:v>Aerial tissue - Light - ZT1</c:v>
                </c:pt>
                <c:pt idx="1">
                  <c:v>Aerial tissue - Light - ZT3</c:v>
                </c:pt>
                <c:pt idx="2">
                  <c:v>Aerial tissue - Light - ZT5</c:v>
                </c:pt>
                <c:pt idx="3">
                  <c:v>Aerial tissue - Light - ZT7</c:v>
                </c:pt>
                <c:pt idx="4">
                  <c:v>Aerial tissue - Light - ZT9</c:v>
                </c:pt>
                <c:pt idx="5">
                  <c:v>Aerial tissue - Light - ZT11</c:v>
                </c:pt>
                <c:pt idx="6">
                  <c:v>Aerial tissue - Dark - ZT1</c:v>
                </c:pt>
                <c:pt idx="7">
                  <c:v>Aerial tissue - Dark - ZT3</c:v>
                </c:pt>
                <c:pt idx="8">
                  <c:v>Aerial tissue - Dark - ZT5</c:v>
                </c:pt>
                <c:pt idx="9">
                  <c:v>Aerial tissue - Dark - ZT7</c:v>
                </c:pt>
                <c:pt idx="10">
                  <c:v>Aerial tissue - Dark - ZT9</c:v>
                </c:pt>
                <c:pt idx="11">
                  <c:v>Aerial tissue - Dark - ZT11</c:v>
                </c:pt>
                <c:pt idx="12">
                  <c:v>Roots</c:v>
                </c:pt>
                <c:pt idx="13">
                  <c:v>Root elongation and differentiation zone</c:v>
                </c:pt>
                <c:pt idx="14">
                  <c:v>Root meristematic zone</c:v>
                </c:pt>
                <c:pt idx="15">
                  <c:v>Aerial roots and rhizophores</c:v>
                </c:pt>
                <c:pt idx="16">
                  <c:v>Shoot tips</c:v>
                </c:pt>
                <c:pt idx="17">
                  <c:v>Microphyll</c:v>
                </c:pt>
                <c:pt idx="18">
                  <c:v>Strobili</c:v>
                </c:pt>
                <c:pt idx="19">
                  <c:v>Shoot apical meristem - AC</c:v>
                </c:pt>
                <c:pt idx="20">
                  <c:v>Shoot apical meristem - Core</c:v>
                </c:pt>
                <c:pt idx="21">
                  <c:v>Shoot apical meristem - P1</c:v>
                </c:pt>
                <c:pt idx="22">
                  <c:v>Stem - Top</c:v>
                </c:pt>
                <c:pt idx="23">
                  <c:v>Stem - Bottom</c:v>
                </c:pt>
                <c:pt idx="24">
                  <c:v>Whole plant</c:v>
                </c:pt>
                <c:pt idx="25">
                  <c:v>Aerial tissue - Stress - Dark</c:v>
                </c:pt>
                <c:pt idx="26">
                  <c:v>Aerial tissue - Stress - High light</c:v>
                </c:pt>
                <c:pt idx="27">
                  <c:v>Aerial tissue - Stress - Cont</c:v>
                </c:pt>
                <c:pt idx="28">
                  <c:v>Aerial tissue - Stress - 37C 1h</c:v>
                </c:pt>
                <c:pt idx="29">
                  <c:v>Aerial tissue - Stress - 37C 3h</c:v>
                </c:pt>
                <c:pt idx="30">
                  <c:v>Aerial tissue - Stress - 4C 1h</c:v>
                </c:pt>
                <c:pt idx="31">
                  <c:v>Aerial tissue - Stress - 4C 3h</c:v>
                </c:pt>
              </c:strCache>
            </c:strRef>
          </c:cat>
          <c:val>
            <c:numRef>
              <c:f>'plot_282515-1'!$B$2:$B$33</c:f>
              <c:numCache>
                <c:formatCode>0.00</c:formatCode>
                <c:ptCount val="32"/>
                <c:pt idx="0">
                  <c:v>22.70965</c:v>
                </c:pt>
                <c:pt idx="1">
                  <c:v>22.669366666666601</c:v>
                </c:pt>
                <c:pt idx="2">
                  <c:v>21.337766666666599</c:v>
                </c:pt>
                <c:pt idx="3">
                  <c:v>19.4696</c:v>
                </c:pt>
                <c:pt idx="4">
                  <c:v>16.8770666666666</c:v>
                </c:pt>
                <c:pt idx="5">
                  <c:v>15.6161333333333</c:v>
                </c:pt>
                <c:pt idx="6">
                  <c:v>23.5067666666666</c:v>
                </c:pt>
                <c:pt idx="7">
                  <c:v>25.1779333333333</c:v>
                </c:pt>
                <c:pt idx="8">
                  <c:v>32.793199999999999</c:v>
                </c:pt>
                <c:pt idx="9">
                  <c:v>36.547966666666603</c:v>
                </c:pt>
                <c:pt idx="10">
                  <c:v>33.619599999999998</c:v>
                </c:pt>
                <c:pt idx="11">
                  <c:v>31.547633333333302</c:v>
                </c:pt>
                <c:pt idx="12">
                  <c:v>27.14725</c:v>
                </c:pt>
                <c:pt idx="13">
                  <c:v>19.1379666666666</c:v>
                </c:pt>
                <c:pt idx="14">
                  <c:v>8.48691</c:v>
                </c:pt>
                <c:pt idx="15">
                  <c:v>39.801099999999998</c:v>
                </c:pt>
                <c:pt idx="16">
                  <c:v>25.0853</c:v>
                </c:pt>
                <c:pt idx="17">
                  <c:v>26.368549999999999</c:v>
                </c:pt>
                <c:pt idx="18">
                  <c:v>17.00975</c:v>
                </c:pt>
                <c:pt idx="19">
                  <c:v>8.7525966666666594E-2</c:v>
                </c:pt>
                <c:pt idx="20">
                  <c:v>10.672075</c:v>
                </c:pt>
                <c:pt idx="21">
                  <c:v>0.48913799999999902</c:v>
                </c:pt>
                <c:pt idx="22">
                  <c:v>25.4876</c:v>
                </c:pt>
                <c:pt idx="23">
                  <c:v>39.805100000000003</c:v>
                </c:pt>
                <c:pt idx="24">
                  <c:v>5.5398350000000001</c:v>
                </c:pt>
                <c:pt idx="25">
                  <c:v>14.8652</c:v>
                </c:pt>
                <c:pt idx="26">
                  <c:v>8.6832549999999902</c:v>
                </c:pt>
                <c:pt idx="27">
                  <c:v>8.3498800000000006</c:v>
                </c:pt>
                <c:pt idx="28">
                  <c:v>42.915300000000002</c:v>
                </c:pt>
                <c:pt idx="29">
                  <c:v>37.902500000000003</c:v>
                </c:pt>
                <c:pt idx="30">
                  <c:v>23.718150000000001</c:v>
                </c:pt>
                <c:pt idx="31">
                  <c:v>37.77375</c:v>
                </c:pt>
              </c:numCache>
            </c:numRef>
          </c:val>
          <c:extLst>
            <c:ext xmlns:c16="http://schemas.microsoft.com/office/drawing/2014/chart" uri="{C3380CC4-5D6E-409C-BE32-E72D297353CC}">
              <c16:uniqueId val="{00000000-7AE6-4240-AF12-1CE1666580BC}"/>
            </c:ext>
          </c:extLst>
        </c:ser>
        <c:dLbls>
          <c:showLegendKey val="0"/>
          <c:showVal val="0"/>
          <c:showCatName val="0"/>
          <c:showSerName val="0"/>
          <c:showPercent val="0"/>
          <c:showBubbleSize val="0"/>
        </c:dLbls>
        <c:gapWidth val="219"/>
        <c:overlap val="-27"/>
        <c:axId val="1640974688"/>
        <c:axId val="1651612816"/>
      </c:barChart>
      <c:catAx>
        <c:axId val="164097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651612816"/>
        <c:crosses val="autoZero"/>
        <c:auto val="1"/>
        <c:lblAlgn val="ctr"/>
        <c:lblOffset val="100"/>
        <c:noMultiLvlLbl val="0"/>
      </c:catAx>
      <c:valAx>
        <c:axId val="165161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64097468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8183936495818842"/>
          <c:y val="0.12254310719144706"/>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Arial" panose="020B0604020202020204" pitchFamily="34" charset="0"/>
              <a:ea typeface="+mn-ea"/>
              <a:cs typeface="Arial" panose="020B0604020202020204" pitchFamily="34" charset="0"/>
            </a:defRPr>
          </a:pPr>
          <a:endParaRPr lang="ja-JP"/>
        </a:p>
      </c:txPr>
    </c:title>
    <c:autoTitleDeleted val="0"/>
    <c:plotArea>
      <c:layout>
        <c:manualLayout>
          <c:layoutTarget val="inner"/>
          <c:xMode val="edge"/>
          <c:yMode val="edge"/>
          <c:x val="9.7660989032517492E-2"/>
          <c:y val="8.1930514457829631E-2"/>
          <c:w val="0.87711457760991185"/>
          <c:h val="0.46286388386286692"/>
        </c:manualLayout>
      </c:layout>
      <c:barChart>
        <c:barDir val="col"/>
        <c:grouping val="clustered"/>
        <c:varyColors val="0"/>
        <c:ser>
          <c:idx val="3"/>
          <c:order val="0"/>
          <c:tx>
            <c:strRef>
              <c:f>'plot_282515-1'!$E$1</c:f>
              <c:strCache>
                <c:ptCount val="1"/>
                <c:pt idx="0">
                  <c:v>Smo413157</c:v>
                </c:pt>
              </c:strCache>
            </c:strRef>
          </c:tx>
          <c:spPr>
            <a:solidFill>
              <a:schemeClr val="accent4"/>
            </a:solidFill>
            <a:ln>
              <a:noFill/>
            </a:ln>
            <a:effectLst/>
          </c:spPr>
          <c:invertIfNegative val="0"/>
          <c:cat>
            <c:strRef>
              <c:f>'plot_282515-1'!$A$2:$A$33</c:f>
              <c:strCache>
                <c:ptCount val="32"/>
                <c:pt idx="0">
                  <c:v>Aerial tissue - Light - ZT1</c:v>
                </c:pt>
                <c:pt idx="1">
                  <c:v>Aerial tissue - Light - ZT3</c:v>
                </c:pt>
                <c:pt idx="2">
                  <c:v>Aerial tissue - Light - ZT5</c:v>
                </c:pt>
                <c:pt idx="3">
                  <c:v>Aerial tissue - Light - ZT7</c:v>
                </c:pt>
                <c:pt idx="4">
                  <c:v>Aerial tissue - Light - ZT9</c:v>
                </c:pt>
                <c:pt idx="5">
                  <c:v>Aerial tissue - Light - ZT11</c:v>
                </c:pt>
                <c:pt idx="6">
                  <c:v>Aerial tissue - Dark - ZT1</c:v>
                </c:pt>
                <c:pt idx="7">
                  <c:v>Aerial tissue - Dark - ZT3</c:v>
                </c:pt>
                <c:pt idx="8">
                  <c:v>Aerial tissue - Dark - ZT5</c:v>
                </c:pt>
                <c:pt idx="9">
                  <c:v>Aerial tissue - Dark - ZT7</c:v>
                </c:pt>
                <c:pt idx="10">
                  <c:v>Aerial tissue - Dark - ZT9</c:v>
                </c:pt>
                <c:pt idx="11">
                  <c:v>Aerial tissue - Dark - ZT11</c:v>
                </c:pt>
                <c:pt idx="12">
                  <c:v>Roots</c:v>
                </c:pt>
                <c:pt idx="13">
                  <c:v>Root elongation and differentiation zone</c:v>
                </c:pt>
                <c:pt idx="14">
                  <c:v>Root meristematic zone</c:v>
                </c:pt>
                <c:pt idx="15">
                  <c:v>Aerial roots and rhizophores</c:v>
                </c:pt>
                <c:pt idx="16">
                  <c:v>Shoot tips</c:v>
                </c:pt>
                <c:pt idx="17">
                  <c:v>Microphyll</c:v>
                </c:pt>
                <c:pt idx="18">
                  <c:v>Strobili</c:v>
                </c:pt>
                <c:pt idx="19">
                  <c:v>Shoot apical meristem - AC</c:v>
                </c:pt>
                <c:pt idx="20">
                  <c:v>Shoot apical meristem - Core</c:v>
                </c:pt>
                <c:pt idx="21">
                  <c:v>Shoot apical meristem - P1</c:v>
                </c:pt>
                <c:pt idx="22">
                  <c:v>Stem - Top</c:v>
                </c:pt>
                <c:pt idx="23">
                  <c:v>Stem - Bottom</c:v>
                </c:pt>
                <c:pt idx="24">
                  <c:v>Whole plant</c:v>
                </c:pt>
                <c:pt idx="25">
                  <c:v>Aerial tissue - Stress - Dark</c:v>
                </c:pt>
                <c:pt idx="26">
                  <c:v>Aerial tissue - Stress - High light</c:v>
                </c:pt>
                <c:pt idx="27">
                  <c:v>Aerial tissue - Stress - Cont</c:v>
                </c:pt>
                <c:pt idx="28">
                  <c:v>Aerial tissue - Stress - 37C 1h</c:v>
                </c:pt>
                <c:pt idx="29">
                  <c:v>Aerial tissue - Stress - 37C 3h</c:v>
                </c:pt>
                <c:pt idx="30">
                  <c:v>Aerial tissue - Stress - 4C 1h</c:v>
                </c:pt>
                <c:pt idx="31">
                  <c:v>Aerial tissue - Stress - 4C 3h</c:v>
                </c:pt>
              </c:strCache>
            </c:strRef>
          </c:cat>
          <c:val>
            <c:numRef>
              <c:f>'plot_282515-1'!$E$2:$E$33</c:f>
              <c:numCache>
                <c:formatCode>0.00</c:formatCode>
                <c:ptCount val="32"/>
                <c:pt idx="0">
                  <c:v>6.87404833333333</c:v>
                </c:pt>
                <c:pt idx="1">
                  <c:v>14.2131333333333</c:v>
                </c:pt>
                <c:pt idx="2">
                  <c:v>8.2377166666666604</c:v>
                </c:pt>
                <c:pt idx="3">
                  <c:v>9.9000699999999995</c:v>
                </c:pt>
                <c:pt idx="4">
                  <c:v>12.8707333333333</c:v>
                </c:pt>
                <c:pt idx="5">
                  <c:v>8.8645633333333294</c:v>
                </c:pt>
                <c:pt idx="6">
                  <c:v>7.2025566666666601</c:v>
                </c:pt>
                <c:pt idx="7">
                  <c:v>7.7278666666666602</c:v>
                </c:pt>
                <c:pt idx="8">
                  <c:v>6.7586300000000001</c:v>
                </c:pt>
                <c:pt idx="9">
                  <c:v>11.050096666666599</c:v>
                </c:pt>
                <c:pt idx="10">
                  <c:v>9.6885666666666594</c:v>
                </c:pt>
                <c:pt idx="11">
                  <c:v>9.4036466666666598</c:v>
                </c:pt>
                <c:pt idx="12">
                  <c:v>145.7345</c:v>
                </c:pt>
                <c:pt idx="13">
                  <c:v>9.5725433333333303</c:v>
                </c:pt>
                <c:pt idx="14">
                  <c:v>14.96683</c:v>
                </c:pt>
                <c:pt idx="15">
                  <c:v>41.563800000000001</c:v>
                </c:pt>
                <c:pt idx="16">
                  <c:v>2.10005</c:v>
                </c:pt>
                <c:pt idx="17">
                  <c:v>0.69703700000000002</c:v>
                </c:pt>
                <c:pt idx="18">
                  <c:v>5.0842099999999997</c:v>
                </c:pt>
                <c:pt idx="19">
                  <c:v>0</c:v>
                </c:pt>
                <c:pt idx="20">
                  <c:v>0.82726500000000003</c:v>
                </c:pt>
                <c:pt idx="21">
                  <c:v>0</c:v>
                </c:pt>
                <c:pt idx="22">
                  <c:v>1.1599429999999999</c:v>
                </c:pt>
                <c:pt idx="23">
                  <c:v>3.4918550000000002</c:v>
                </c:pt>
                <c:pt idx="24">
                  <c:v>20.730249999999899</c:v>
                </c:pt>
                <c:pt idx="25">
                  <c:v>4.8531499999999896</c:v>
                </c:pt>
                <c:pt idx="26">
                  <c:v>2.7333500000000002</c:v>
                </c:pt>
                <c:pt idx="27">
                  <c:v>2.7304499999999998</c:v>
                </c:pt>
                <c:pt idx="28">
                  <c:v>2.39658999999999</c:v>
                </c:pt>
                <c:pt idx="29">
                  <c:v>4.3537249999999998</c:v>
                </c:pt>
                <c:pt idx="30">
                  <c:v>1.7822399999999901</c:v>
                </c:pt>
                <c:pt idx="31">
                  <c:v>3.7352249999999998</c:v>
                </c:pt>
              </c:numCache>
            </c:numRef>
          </c:val>
          <c:extLst>
            <c:ext xmlns:c16="http://schemas.microsoft.com/office/drawing/2014/chart" uri="{C3380CC4-5D6E-409C-BE32-E72D297353CC}">
              <c16:uniqueId val="{00000000-A8D8-134E-B147-FAB98154CDC2}"/>
            </c:ext>
          </c:extLst>
        </c:ser>
        <c:dLbls>
          <c:showLegendKey val="0"/>
          <c:showVal val="0"/>
          <c:showCatName val="0"/>
          <c:showSerName val="0"/>
          <c:showPercent val="0"/>
          <c:showBubbleSize val="0"/>
        </c:dLbls>
        <c:gapWidth val="219"/>
        <c:overlap val="-27"/>
        <c:axId val="1692261248"/>
        <c:axId val="1691828768"/>
      </c:barChart>
      <c:catAx>
        <c:axId val="169226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691828768"/>
        <c:crosses val="autoZero"/>
        <c:auto val="1"/>
        <c:lblAlgn val="ctr"/>
        <c:lblOffset val="100"/>
        <c:noMultiLvlLbl val="0"/>
      </c:catAx>
      <c:valAx>
        <c:axId val="16918287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69226124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4121428652681232"/>
          <c:y val="0.31362526920315864"/>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Arial" panose="020B0604020202020204" pitchFamily="34" charset="0"/>
              <a:ea typeface="+mn-ea"/>
              <a:cs typeface="Arial" panose="020B0604020202020204" pitchFamily="34" charset="0"/>
            </a:defRPr>
          </a:pPr>
          <a:endParaRPr lang="ja-JP"/>
        </a:p>
      </c:txPr>
    </c:title>
    <c:autoTitleDeleted val="0"/>
    <c:plotArea>
      <c:layout>
        <c:manualLayout>
          <c:layoutTarget val="inner"/>
          <c:xMode val="edge"/>
          <c:yMode val="edge"/>
          <c:x val="9.7660989032517492E-2"/>
          <c:y val="6.5621578112572729E-2"/>
          <c:w val="0.87711457760991185"/>
          <c:h val="0.87623624950108858"/>
        </c:manualLayout>
      </c:layout>
      <c:barChart>
        <c:barDir val="col"/>
        <c:grouping val="clustered"/>
        <c:varyColors val="0"/>
        <c:ser>
          <c:idx val="2"/>
          <c:order val="0"/>
          <c:tx>
            <c:strRef>
              <c:f>'plot_282515-1'!$D$1</c:f>
              <c:strCache>
                <c:ptCount val="1"/>
                <c:pt idx="0">
                  <c:v>Smo98717</c:v>
                </c:pt>
              </c:strCache>
            </c:strRef>
          </c:tx>
          <c:spPr>
            <a:solidFill>
              <a:schemeClr val="accent3"/>
            </a:solidFill>
            <a:ln>
              <a:noFill/>
            </a:ln>
            <a:effectLst/>
          </c:spPr>
          <c:invertIfNegative val="0"/>
          <c:cat>
            <c:strRef>
              <c:f>'plot_282515-1'!$A$2:$A$33</c:f>
              <c:strCache>
                <c:ptCount val="32"/>
                <c:pt idx="0">
                  <c:v>Aerial tissue - Light - ZT1</c:v>
                </c:pt>
                <c:pt idx="1">
                  <c:v>Aerial tissue - Light - ZT3</c:v>
                </c:pt>
                <c:pt idx="2">
                  <c:v>Aerial tissue - Light - ZT5</c:v>
                </c:pt>
                <c:pt idx="3">
                  <c:v>Aerial tissue - Light - ZT7</c:v>
                </c:pt>
                <c:pt idx="4">
                  <c:v>Aerial tissue - Light - ZT9</c:v>
                </c:pt>
                <c:pt idx="5">
                  <c:v>Aerial tissue - Light - ZT11</c:v>
                </c:pt>
                <c:pt idx="6">
                  <c:v>Aerial tissue - Dark - ZT1</c:v>
                </c:pt>
                <c:pt idx="7">
                  <c:v>Aerial tissue - Dark - ZT3</c:v>
                </c:pt>
                <c:pt idx="8">
                  <c:v>Aerial tissue - Dark - ZT5</c:v>
                </c:pt>
                <c:pt idx="9">
                  <c:v>Aerial tissue - Dark - ZT7</c:v>
                </c:pt>
                <c:pt idx="10">
                  <c:v>Aerial tissue - Dark - ZT9</c:v>
                </c:pt>
                <c:pt idx="11">
                  <c:v>Aerial tissue - Dark - ZT11</c:v>
                </c:pt>
                <c:pt idx="12">
                  <c:v>Roots</c:v>
                </c:pt>
                <c:pt idx="13">
                  <c:v>Root elongation and differentiation zone</c:v>
                </c:pt>
                <c:pt idx="14">
                  <c:v>Root meristematic zone</c:v>
                </c:pt>
                <c:pt idx="15">
                  <c:v>Aerial roots and rhizophores</c:v>
                </c:pt>
                <c:pt idx="16">
                  <c:v>Shoot tips</c:v>
                </c:pt>
                <c:pt idx="17">
                  <c:v>Microphyll</c:v>
                </c:pt>
                <c:pt idx="18">
                  <c:v>Strobili</c:v>
                </c:pt>
                <c:pt idx="19">
                  <c:v>Shoot apical meristem - AC</c:v>
                </c:pt>
                <c:pt idx="20">
                  <c:v>Shoot apical meristem - Core</c:v>
                </c:pt>
                <c:pt idx="21">
                  <c:v>Shoot apical meristem - P1</c:v>
                </c:pt>
                <c:pt idx="22">
                  <c:v>Stem - Top</c:v>
                </c:pt>
                <c:pt idx="23">
                  <c:v>Stem - Bottom</c:v>
                </c:pt>
                <c:pt idx="24">
                  <c:v>Whole plant</c:v>
                </c:pt>
                <c:pt idx="25">
                  <c:v>Aerial tissue - Stress - Dark</c:v>
                </c:pt>
                <c:pt idx="26">
                  <c:v>Aerial tissue - Stress - High light</c:v>
                </c:pt>
                <c:pt idx="27">
                  <c:v>Aerial tissue - Stress - Cont</c:v>
                </c:pt>
                <c:pt idx="28">
                  <c:v>Aerial tissue - Stress - 37C 1h</c:v>
                </c:pt>
                <c:pt idx="29">
                  <c:v>Aerial tissue - Stress - 37C 3h</c:v>
                </c:pt>
                <c:pt idx="30">
                  <c:v>Aerial tissue - Stress - 4C 1h</c:v>
                </c:pt>
                <c:pt idx="31">
                  <c:v>Aerial tissue - Stress - 4C 3h</c:v>
                </c:pt>
              </c:strCache>
            </c:strRef>
          </c:cat>
          <c:val>
            <c:numRef>
              <c:f>'plot_282515-1'!$D$2:$D$33</c:f>
              <c:numCache>
                <c:formatCode>0.00</c:formatCode>
                <c:ptCount val="32"/>
                <c:pt idx="0">
                  <c:v>3.8593818333333298</c:v>
                </c:pt>
                <c:pt idx="1">
                  <c:v>5.6552666666666598</c:v>
                </c:pt>
                <c:pt idx="2">
                  <c:v>6.6657799999999998</c:v>
                </c:pt>
                <c:pt idx="3">
                  <c:v>6.88056</c:v>
                </c:pt>
                <c:pt idx="4">
                  <c:v>4.8291266666666601</c:v>
                </c:pt>
                <c:pt idx="5">
                  <c:v>4.7989533333333299</c:v>
                </c:pt>
                <c:pt idx="6">
                  <c:v>3.9516033333333298</c:v>
                </c:pt>
                <c:pt idx="7">
                  <c:v>4.2818533333333297</c:v>
                </c:pt>
                <c:pt idx="8">
                  <c:v>5.3495200000000001</c:v>
                </c:pt>
                <c:pt idx="9">
                  <c:v>6.22987</c:v>
                </c:pt>
                <c:pt idx="10">
                  <c:v>3.9683766666666598</c:v>
                </c:pt>
                <c:pt idx="11">
                  <c:v>3.7482000000000002</c:v>
                </c:pt>
                <c:pt idx="12">
                  <c:v>200.97749999999999</c:v>
                </c:pt>
                <c:pt idx="13">
                  <c:v>11.725266666666601</c:v>
                </c:pt>
                <c:pt idx="14">
                  <c:v>37.685833333333299</c:v>
                </c:pt>
                <c:pt idx="15">
                  <c:v>48.549549999999897</c:v>
                </c:pt>
                <c:pt idx="16">
                  <c:v>0.73594999999999999</c:v>
                </c:pt>
                <c:pt idx="17">
                  <c:v>0.1261805</c:v>
                </c:pt>
                <c:pt idx="18">
                  <c:v>4.8357700000000001</c:v>
                </c:pt>
                <c:pt idx="19">
                  <c:v>0</c:v>
                </c:pt>
                <c:pt idx="20">
                  <c:v>0</c:v>
                </c:pt>
                <c:pt idx="21">
                  <c:v>0</c:v>
                </c:pt>
                <c:pt idx="22">
                  <c:v>0.62739349999999905</c:v>
                </c:pt>
                <c:pt idx="23">
                  <c:v>3.2687550000000001</c:v>
                </c:pt>
                <c:pt idx="24">
                  <c:v>0</c:v>
                </c:pt>
                <c:pt idx="25">
                  <c:v>3.75758499999999</c:v>
                </c:pt>
                <c:pt idx="26">
                  <c:v>1.508005</c:v>
                </c:pt>
                <c:pt idx="27">
                  <c:v>1.93215</c:v>
                </c:pt>
                <c:pt idx="28">
                  <c:v>1.2950919999999999</c:v>
                </c:pt>
                <c:pt idx="29">
                  <c:v>3.7514500000000002</c:v>
                </c:pt>
                <c:pt idx="30">
                  <c:v>0.99525949999999996</c:v>
                </c:pt>
                <c:pt idx="31">
                  <c:v>3.9503775000000001</c:v>
                </c:pt>
              </c:numCache>
            </c:numRef>
          </c:val>
          <c:extLst>
            <c:ext xmlns:c16="http://schemas.microsoft.com/office/drawing/2014/chart" uri="{C3380CC4-5D6E-409C-BE32-E72D297353CC}">
              <c16:uniqueId val="{00000000-14C9-CD48-B731-63E2CCC620B2}"/>
            </c:ext>
          </c:extLst>
        </c:ser>
        <c:dLbls>
          <c:showLegendKey val="0"/>
          <c:showVal val="0"/>
          <c:showCatName val="0"/>
          <c:showSerName val="0"/>
          <c:showPercent val="0"/>
          <c:showBubbleSize val="0"/>
        </c:dLbls>
        <c:gapWidth val="219"/>
        <c:overlap val="-27"/>
        <c:axId val="1585202992"/>
        <c:axId val="1625478400"/>
      </c:barChart>
      <c:catAx>
        <c:axId val="1585202992"/>
        <c:scaling>
          <c:orientation val="minMax"/>
        </c:scaling>
        <c:delete val="1"/>
        <c:axPos val="b"/>
        <c:numFmt formatCode="General" sourceLinked="1"/>
        <c:majorTickMark val="none"/>
        <c:minorTickMark val="none"/>
        <c:tickLblPos val="nextTo"/>
        <c:crossAx val="1625478400"/>
        <c:crosses val="autoZero"/>
        <c:auto val="1"/>
        <c:lblAlgn val="ctr"/>
        <c:lblOffset val="100"/>
        <c:noMultiLvlLbl val="0"/>
      </c:catAx>
      <c:valAx>
        <c:axId val="1625478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585202992"/>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059572275224027"/>
          <c:y val="0.11547331254578666"/>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Arial" panose="020B0604020202020204" pitchFamily="34" charset="0"/>
              <a:ea typeface="+mn-ea"/>
              <a:cs typeface="Arial" panose="020B0604020202020204" pitchFamily="34" charset="0"/>
            </a:defRPr>
          </a:pPr>
          <a:endParaRPr lang="ja-JP"/>
        </a:p>
      </c:txPr>
    </c:title>
    <c:autoTitleDeleted val="0"/>
    <c:plotArea>
      <c:layout>
        <c:manualLayout>
          <c:layoutTarget val="inner"/>
          <c:xMode val="edge"/>
          <c:yMode val="edge"/>
          <c:x val="0.11141977086391969"/>
          <c:y val="1.7474268545314593E-2"/>
          <c:w val="0.87940770791514555"/>
          <c:h val="0.95059785355905335"/>
        </c:manualLayout>
      </c:layout>
      <c:barChart>
        <c:barDir val="col"/>
        <c:grouping val="clustered"/>
        <c:varyColors val="0"/>
        <c:ser>
          <c:idx val="1"/>
          <c:order val="0"/>
          <c:tx>
            <c:strRef>
              <c:f>'plot_282515-1'!$C$1</c:f>
              <c:strCache>
                <c:ptCount val="1"/>
                <c:pt idx="0">
                  <c:v>Smo92382 (SmHPL1a)</c:v>
                </c:pt>
              </c:strCache>
            </c:strRef>
          </c:tx>
          <c:spPr>
            <a:solidFill>
              <a:schemeClr val="accent2"/>
            </a:solidFill>
            <a:ln>
              <a:noFill/>
            </a:ln>
            <a:effectLst/>
          </c:spPr>
          <c:invertIfNegative val="0"/>
          <c:cat>
            <c:strRef>
              <c:f>'plot_282515-1'!$A$2:$A$33</c:f>
              <c:strCache>
                <c:ptCount val="32"/>
                <c:pt idx="0">
                  <c:v>Aerial tissue - Light - ZT1</c:v>
                </c:pt>
                <c:pt idx="1">
                  <c:v>Aerial tissue - Light - ZT3</c:v>
                </c:pt>
                <c:pt idx="2">
                  <c:v>Aerial tissue - Light - ZT5</c:v>
                </c:pt>
                <c:pt idx="3">
                  <c:v>Aerial tissue - Light - ZT7</c:v>
                </c:pt>
                <c:pt idx="4">
                  <c:v>Aerial tissue - Light - ZT9</c:v>
                </c:pt>
                <c:pt idx="5">
                  <c:v>Aerial tissue - Light - ZT11</c:v>
                </c:pt>
                <c:pt idx="6">
                  <c:v>Aerial tissue - Dark - ZT1</c:v>
                </c:pt>
                <c:pt idx="7">
                  <c:v>Aerial tissue - Dark - ZT3</c:v>
                </c:pt>
                <c:pt idx="8">
                  <c:v>Aerial tissue - Dark - ZT5</c:v>
                </c:pt>
                <c:pt idx="9">
                  <c:v>Aerial tissue - Dark - ZT7</c:v>
                </c:pt>
                <c:pt idx="10">
                  <c:v>Aerial tissue - Dark - ZT9</c:v>
                </c:pt>
                <c:pt idx="11">
                  <c:v>Aerial tissue - Dark - ZT11</c:v>
                </c:pt>
                <c:pt idx="12">
                  <c:v>Roots</c:v>
                </c:pt>
                <c:pt idx="13">
                  <c:v>Root elongation and differentiation zone</c:v>
                </c:pt>
                <c:pt idx="14">
                  <c:v>Root meristematic zone</c:v>
                </c:pt>
                <c:pt idx="15">
                  <c:v>Aerial roots and rhizophores</c:v>
                </c:pt>
                <c:pt idx="16">
                  <c:v>Shoot tips</c:v>
                </c:pt>
                <c:pt idx="17">
                  <c:v>Microphyll</c:v>
                </c:pt>
                <c:pt idx="18">
                  <c:v>Strobili</c:v>
                </c:pt>
                <c:pt idx="19">
                  <c:v>Shoot apical meristem - AC</c:v>
                </c:pt>
                <c:pt idx="20">
                  <c:v>Shoot apical meristem - Core</c:v>
                </c:pt>
                <c:pt idx="21">
                  <c:v>Shoot apical meristem - P1</c:v>
                </c:pt>
                <c:pt idx="22">
                  <c:v>Stem - Top</c:v>
                </c:pt>
                <c:pt idx="23">
                  <c:v>Stem - Bottom</c:v>
                </c:pt>
                <c:pt idx="24">
                  <c:v>Whole plant</c:v>
                </c:pt>
                <c:pt idx="25">
                  <c:v>Aerial tissue - Stress - Dark</c:v>
                </c:pt>
                <c:pt idx="26">
                  <c:v>Aerial tissue - Stress - High light</c:v>
                </c:pt>
                <c:pt idx="27">
                  <c:v>Aerial tissue - Stress - Cont</c:v>
                </c:pt>
                <c:pt idx="28">
                  <c:v>Aerial tissue - Stress - 37C 1h</c:v>
                </c:pt>
                <c:pt idx="29">
                  <c:v>Aerial tissue - Stress - 37C 3h</c:v>
                </c:pt>
                <c:pt idx="30">
                  <c:v>Aerial tissue - Stress - 4C 1h</c:v>
                </c:pt>
                <c:pt idx="31">
                  <c:v>Aerial tissue - Stress - 4C 3h</c:v>
                </c:pt>
              </c:strCache>
            </c:strRef>
          </c:cat>
          <c:val>
            <c:numRef>
              <c:f>'plot_282515-1'!$C$2:$C$33</c:f>
              <c:numCache>
                <c:formatCode>0.00</c:formatCode>
                <c:ptCount val="32"/>
                <c:pt idx="0">
                  <c:v>29.309566666666601</c:v>
                </c:pt>
                <c:pt idx="1">
                  <c:v>23.990733333333299</c:v>
                </c:pt>
                <c:pt idx="2">
                  <c:v>24.963266666666598</c:v>
                </c:pt>
                <c:pt idx="3">
                  <c:v>16.585266666666602</c:v>
                </c:pt>
                <c:pt idx="4">
                  <c:v>11.534476666666601</c:v>
                </c:pt>
                <c:pt idx="5">
                  <c:v>10.5254466666666</c:v>
                </c:pt>
                <c:pt idx="6">
                  <c:v>8.3996033333333298</c:v>
                </c:pt>
                <c:pt idx="7">
                  <c:v>7.4192166666666601</c:v>
                </c:pt>
                <c:pt idx="8">
                  <c:v>7.0663400000000003</c:v>
                </c:pt>
                <c:pt idx="9">
                  <c:v>6.8941800000000004</c:v>
                </c:pt>
                <c:pt idx="10">
                  <c:v>6.6505366666666603</c:v>
                </c:pt>
                <c:pt idx="11">
                  <c:v>14.016266666666599</c:v>
                </c:pt>
                <c:pt idx="12">
                  <c:v>0.43407249999999997</c:v>
                </c:pt>
                <c:pt idx="13">
                  <c:v>0.51728733333333299</c:v>
                </c:pt>
                <c:pt idx="14">
                  <c:v>1.3704033333333301</c:v>
                </c:pt>
                <c:pt idx="15">
                  <c:v>1.044681</c:v>
                </c:pt>
                <c:pt idx="16">
                  <c:v>111.530149999999</c:v>
                </c:pt>
                <c:pt idx="17">
                  <c:v>126.92834999999999</c:v>
                </c:pt>
                <c:pt idx="18">
                  <c:v>79.404949999999999</c:v>
                </c:pt>
                <c:pt idx="19">
                  <c:v>34.541533333333298</c:v>
                </c:pt>
                <c:pt idx="20">
                  <c:v>127.114</c:v>
                </c:pt>
                <c:pt idx="21">
                  <c:v>4.6074200000000003</c:v>
                </c:pt>
                <c:pt idx="22">
                  <c:v>44.400300000000001</c:v>
                </c:pt>
                <c:pt idx="23">
                  <c:v>28.106249999999999</c:v>
                </c:pt>
                <c:pt idx="24">
                  <c:v>28.123899999999999</c:v>
                </c:pt>
                <c:pt idx="25">
                  <c:v>9.4197399999999991</c:v>
                </c:pt>
                <c:pt idx="26">
                  <c:v>7.3298249999999996</c:v>
                </c:pt>
                <c:pt idx="27">
                  <c:v>8.4974399999999992</c:v>
                </c:pt>
                <c:pt idx="28">
                  <c:v>91.995800000000003</c:v>
                </c:pt>
                <c:pt idx="29">
                  <c:v>99.101200000000006</c:v>
                </c:pt>
                <c:pt idx="30">
                  <c:v>69.096350000000001</c:v>
                </c:pt>
                <c:pt idx="31">
                  <c:v>113.0575</c:v>
                </c:pt>
              </c:numCache>
            </c:numRef>
          </c:val>
          <c:extLst>
            <c:ext xmlns:c16="http://schemas.microsoft.com/office/drawing/2014/chart" uri="{C3380CC4-5D6E-409C-BE32-E72D297353CC}">
              <c16:uniqueId val="{00000000-BC36-314F-AFE2-61EC2BF46826}"/>
            </c:ext>
          </c:extLst>
        </c:ser>
        <c:dLbls>
          <c:showLegendKey val="0"/>
          <c:showVal val="0"/>
          <c:showCatName val="0"/>
          <c:showSerName val="0"/>
          <c:showPercent val="0"/>
          <c:showBubbleSize val="0"/>
        </c:dLbls>
        <c:gapWidth val="219"/>
        <c:overlap val="-27"/>
        <c:axId val="1641008080"/>
        <c:axId val="1625233936"/>
      </c:barChart>
      <c:catAx>
        <c:axId val="1641008080"/>
        <c:scaling>
          <c:orientation val="minMax"/>
        </c:scaling>
        <c:delete val="1"/>
        <c:axPos val="b"/>
        <c:numFmt formatCode="General" sourceLinked="1"/>
        <c:majorTickMark val="none"/>
        <c:minorTickMark val="none"/>
        <c:tickLblPos val="nextTo"/>
        <c:crossAx val="1625233936"/>
        <c:crosses val="autoZero"/>
        <c:auto val="1"/>
        <c:lblAlgn val="ctr"/>
        <c:lblOffset val="100"/>
        <c:noMultiLvlLbl val="0"/>
      </c:catAx>
      <c:valAx>
        <c:axId val="16252339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641008080"/>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Sheet4!$B$53</c:f>
              <c:strCache>
                <c:ptCount val="1"/>
                <c:pt idx="0">
                  <c:v>1/v (mL/nkat)</c:v>
                </c:pt>
              </c:strCache>
            </c:strRef>
          </c:tx>
          <c:spPr>
            <a:ln w="19050" cap="rnd">
              <a:noFill/>
              <a:round/>
            </a:ln>
            <a:effectLst/>
          </c:spPr>
          <c:marker>
            <c:symbol val="circle"/>
            <c:size val="8"/>
            <c:spPr>
              <a:solidFill>
                <a:schemeClr val="tx1"/>
              </a:solidFill>
              <a:ln w="9525">
                <a:solidFill>
                  <a:schemeClr val="tx1"/>
                </a:solidFill>
              </a:ln>
              <a:effectLst/>
            </c:spPr>
          </c:marker>
          <c:trendline>
            <c:spPr>
              <a:ln w="19050" cap="rnd">
                <a:solidFill>
                  <a:schemeClr val="tx1"/>
                </a:solidFill>
                <a:prstDash val="sysDot"/>
              </a:ln>
              <a:effectLst/>
            </c:spPr>
            <c:trendlineType val="linear"/>
            <c:dispRSqr val="0"/>
            <c:dispEq val="0"/>
          </c:trendline>
          <c:xVal>
            <c:numRef>
              <c:f>Sheet4!$A$54:$A$63</c:f>
              <c:numCache>
                <c:formatCode>0.00</c:formatCode>
                <c:ptCount val="10"/>
                <c:pt idx="0">
                  <c:v>1.4705882352941176E-2</c:v>
                </c:pt>
                <c:pt idx="1">
                  <c:v>1.6926201760324982E-2</c:v>
                </c:pt>
                <c:pt idx="2">
                  <c:v>2.2065313327449251E-2</c:v>
                </c:pt>
                <c:pt idx="3">
                  <c:v>3.0450669914738122E-2</c:v>
                </c:pt>
                <c:pt idx="4">
                  <c:v>4.0128410914927769E-2</c:v>
                </c:pt>
                <c:pt idx="5">
                  <c:v>4.6816479400749067E-2</c:v>
                </c:pt>
                <c:pt idx="6">
                  <c:v>5.8823529411764705E-2</c:v>
                </c:pt>
                <c:pt idx="7">
                  <c:v>9.5057034220532327E-2</c:v>
                </c:pt>
                <c:pt idx="8">
                  <c:v>0.14285714285714285</c:v>
                </c:pt>
                <c:pt idx="9">
                  <c:v>0.20491803278688525</c:v>
                </c:pt>
              </c:numCache>
            </c:numRef>
          </c:xVal>
          <c:yVal>
            <c:numRef>
              <c:f>Sheet4!$B$54:$B$63</c:f>
              <c:numCache>
                <c:formatCode>0.00</c:formatCode>
                <c:ptCount val="10"/>
                <c:pt idx="0">
                  <c:v>0.37096774193548387</c:v>
                </c:pt>
                <c:pt idx="1">
                  <c:v>0.41071428571428442</c:v>
                </c:pt>
                <c:pt idx="2">
                  <c:v>0.45999999999999991</c:v>
                </c:pt>
                <c:pt idx="3">
                  <c:v>0.39655172413793099</c:v>
                </c:pt>
                <c:pt idx="4">
                  <c:v>0.42592592592592587</c:v>
                </c:pt>
                <c:pt idx="5">
                  <c:v>0.49999999999999989</c:v>
                </c:pt>
                <c:pt idx="6">
                  <c:v>0.54761904761904767</c:v>
                </c:pt>
                <c:pt idx="7">
                  <c:v>0.71874999999999944</c:v>
                </c:pt>
                <c:pt idx="8">
                  <c:v>1.2777777777777777</c:v>
                </c:pt>
                <c:pt idx="9">
                  <c:v>1.642857142857143</c:v>
                </c:pt>
              </c:numCache>
            </c:numRef>
          </c:yVal>
          <c:smooth val="0"/>
          <c:extLst>
            <c:ext xmlns:c16="http://schemas.microsoft.com/office/drawing/2014/chart" uri="{C3380CC4-5D6E-409C-BE32-E72D297353CC}">
              <c16:uniqueId val="{00000001-A5E9-7844-AF7A-F4B25F8F0BAC}"/>
            </c:ext>
          </c:extLst>
        </c:ser>
        <c:dLbls>
          <c:showLegendKey val="0"/>
          <c:showVal val="0"/>
          <c:showCatName val="0"/>
          <c:showSerName val="0"/>
          <c:showPercent val="0"/>
          <c:showBubbleSize val="0"/>
        </c:dLbls>
        <c:axId val="939854352"/>
        <c:axId val="1036737408"/>
      </c:scatterChart>
      <c:valAx>
        <c:axId val="939854352"/>
        <c:scaling>
          <c:orientation val="minMax"/>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ja-JP"/>
          </a:p>
        </c:txPr>
        <c:crossAx val="1036737408"/>
        <c:crosses val="autoZero"/>
        <c:crossBetween val="midCat"/>
      </c:valAx>
      <c:valAx>
        <c:axId val="1036737408"/>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ja-JP"/>
          </a:p>
        </c:txPr>
        <c:crossAx val="939854352"/>
        <c:crosses val="autoZero"/>
        <c:crossBetween val="midCat"/>
        <c:majorUnit val="0.4"/>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lt"/>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C4682-1795-3544-B488-5EB4CF290593}" type="datetimeFigureOut">
              <a:rPr kumimoji="1" lang="ja-JP" altLang="en-US" smtClean="0"/>
              <a:t>2021/10/4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27936-966B-834F-BBC7-547F26E45BBD}" type="slidenum">
              <a:rPr kumimoji="1" lang="ja-JP" altLang="en-US" smtClean="0"/>
              <a:t>‹#›</a:t>
            </a:fld>
            <a:endParaRPr kumimoji="1" lang="ja-JP" altLang="en-US"/>
          </a:p>
        </p:txBody>
      </p:sp>
    </p:spTree>
    <p:extLst>
      <p:ext uri="{BB962C8B-B14F-4D97-AF65-F5344CB8AC3E}">
        <p14:creationId xmlns:p14="http://schemas.microsoft.com/office/powerpoint/2010/main" val="33885096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0A7DBFC-07F9-574D-90C7-9D4C24C72A8C}" type="slidenum">
              <a:rPr kumimoji="1" lang="ja-JP" altLang="en-US" smtClean="0"/>
              <a:t>1</a:t>
            </a:fld>
            <a:endParaRPr kumimoji="1" lang="ja-JP" altLang="en-US"/>
          </a:p>
        </p:txBody>
      </p:sp>
    </p:spTree>
    <p:extLst>
      <p:ext uri="{BB962C8B-B14F-4D97-AF65-F5344CB8AC3E}">
        <p14:creationId xmlns:p14="http://schemas.microsoft.com/office/powerpoint/2010/main" val="54776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81012-6EC3-3D4F-B4C0-DDD2A2600F1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CDB2C8-63F1-3B4E-A8AD-D5BB1EC8A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AC096CF-CA38-2247-AEC4-6A55A1A9A6E3}"/>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5" name="フッター プレースホルダー 4">
            <a:extLst>
              <a:ext uri="{FF2B5EF4-FFF2-40B4-BE49-F238E27FC236}">
                <a16:creationId xmlns:a16="http://schemas.microsoft.com/office/drawing/2014/main" id="{A0B8F038-BD13-8444-8229-363982005F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7B8A04-6F0F-3A4C-BBB4-92935370D36B}"/>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354857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843F25-8CF3-6E46-A4EC-587A5863C89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A053FF-4BD9-0242-9920-8C6F7E8149A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CB7FE2-AB6C-AA4D-A64F-C3E01B1594A5}"/>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5" name="フッター プレースホルダー 4">
            <a:extLst>
              <a:ext uri="{FF2B5EF4-FFF2-40B4-BE49-F238E27FC236}">
                <a16:creationId xmlns:a16="http://schemas.microsoft.com/office/drawing/2014/main" id="{DAF49FD7-0CEC-1741-868A-F041F2C6F2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0EA40A-43CB-A948-922A-DDC56BE2A553}"/>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60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6318E3E-933B-CD49-B4F9-73DD54105D7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EE36D3-CF54-B44D-9A51-03ABB623E34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181D1C-F51E-AC49-B9B7-90397BBEA02A}"/>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5" name="フッター プレースホルダー 4">
            <a:extLst>
              <a:ext uri="{FF2B5EF4-FFF2-40B4-BE49-F238E27FC236}">
                <a16:creationId xmlns:a16="http://schemas.microsoft.com/office/drawing/2014/main" id="{5DB18C58-ACE7-E748-BDBB-A88C9ED764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156A63-D287-1D4E-B30F-BFD8AA1A7880}"/>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212924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4CE3B-7F3F-964A-B10F-955478522C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42B00B-B9F6-C947-8019-EE450ECACF8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B24EED-0901-7D46-B937-78EC75DE8524}"/>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5" name="フッター プレースホルダー 4">
            <a:extLst>
              <a:ext uri="{FF2B5EF4-FFF2-40B4-BE49-F238E27FC236}">
                <a16:creationId xmlns:a16="http://schemas.microsoft.com/office/drawing/2014/main" id="{8B1776DA-79D9-3F49-A6D1-CE5BD552C1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9AB80C-2776-C54F-BF9B-6CCB6B749D4B}"/>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78803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AE3BCB-F5FA-284A-B0D5-D4AB37CCDA9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5DB24A-0109-B14C-96D6-5BC54235D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370B848-6194-0646-9AF3-1B90293E8AC2}"/>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5" name="フッター プレースホルダー 4">
            <a:extLst>
              <a:ext uri="{FF2B5EF4-FFF2-40B4-BE49-F238E27FC236}">
                <a16:creationId xmlns:a16="http://schemas.microsoft.com/office/drawing/2014/main" id="{13A6C869-5CE9-694D-92B9-00F830169D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260503-3E57-4C4C-BCC2-862DBC760A36}"/>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144062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BBB4C-27B4-EB42-8D70-F065852483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8C69B5-8C95-E546-9E2A-38A9C6DC6A7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F40E2A-C2E3-0243-AD58-C4C1E074DA1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FCDBBB7-7154-9944-9DF6-F0EE571B951A}"/>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6" name="フッター プレースホルダー 5">
            <a:extLst>
              <a:ext uri="{FF2B5EF4-FFF2-40B4-BE49-F238E27FC236}">
                <a16:creationId xmlns:a16="http://schemas.microsoft.com/office/drawing/2014/main" id="{22FC6136-2890-6348-8459-3154307FC1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295B60-E656-7C4B-8494-BBB299690CEE}"/>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413432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5C13EB-F10E-CB43-AC7C-64E29D8117C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5236DC-C039-2849-9CC3-2882595057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4CDA16E-A110-E74A-8D12-4BE717B590E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85FF4B4-CD21-0949-8D62-601B83309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3DD50C-5EF2-6F4A-9F25-0AF6B72E37A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1F23A6-2A06-D746-BAAC-96230F501B67}"/>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8" name="フッター プレースホルダー 7">
            <a:extLst>
              <a:ext uri="{FF2B5EF4-FFF2-40B4-BE49-F238E27FC236}">
                <a16:creationId xmlns:a16="http://schemas.microsoft.com/office/drawing/2014/main" id="{94E9ACD1-58DD-9D44-82E2-C6FC4E93FD7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AE0CECD-A3BE-F642-8EF7-F4E09F2E289D}"/>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3317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AEEBD-F8BF-4547-9C47-4E57466A74D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039AE6B-F8FD-D840-8F1D-B32FD6667A94}"/>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4" name="フッター プレースホルダー 3">
            <a:extLst>
              <a:ext uri="{FF2B5EF4-FFF2-40B4-BE49-F238E27FC236}">
                <a16:creationId xmlns:a16="http://schemas.microsoft.com/office/drawing/2014/main" id="{52830D17-3862-6C48-B9B6-9617CC56476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004A62D-A5A2-7C44-8C40-93DB7249971F}"/>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329492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98703B5-F269-9C4D-B69B-35F917C42D0E}"/>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3" name="フッター プレースホルダー 2">
            <a:extLst>
              <a:ext uri="{FF2B5EF4-FFF2-40B4-BE49-F238E27FC236}">
                <a16:creationId xmlns:a16="http://schemas.microsoft.com/office/drawing/2014/main" id="{0B73ACB6-F67F-2F4E-88C4-B23794433A3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30443E-6907-A746-AD96-7316096FF297}"/>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200876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4D094-6CCA-D944-9268-A583F4A16A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B83819-8AFB-0246-9D46-77A7441C40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61B8749-4815-424E-800B-AC154CA6F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FADCA9-6D96-3048-9193-8D9097B136C4}"/>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6" name="フッター プレースホルダー 5">
            <a:extLst>
              <a:ext uri="{FF2B5EF4-FFF2-40B4-BE49-F238E27FC236}">
                <a16:creationId xmlns:a16="http://schemas.microsoft.com/office/drawing/2014/main" id="{A389C61E-4FCE-4F41-8D4E-2C857F0B95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8CFD06-CF00-CB46-B23C-AEC956F1C431}"/>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212869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AD223-498C-6E44-8ACE-54B16736A9D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E11360-64B4-174D-A554-8C1C565AC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568E02-ED09-7949-9831-B843EA4F4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C1F75D-578F-6247-B326-80C9AE323409}"/>
              </a:ext>
            </a:extLst>
          </p:cNvPr>
          <p:cNvSpPr>
            <a:spLocks noGrp="1"/>
          </p:cNvSpPr>
          <p:nvPr>
            <p:ph type="dt" sz="half" idx="10"/>
          </p:nvPr>
        </p:nvSpPr>
        <p:spPr/>
        <p:txBody>
          <a:bodyPr/>
          <a:lstStyle/>
          <a:p>
            <a:fld id="{05D89815-6582-BB45-BCBC-84A2B95B2A32}" type="datetimeFigureOut">
              <a:rPr kumimoji="1" lang="ja-JP" altLang="en-US" smtClean="0"/>
              <a:t>2021/10/4</a:t>
            </a:fld>
            <a:endParaRPr kumimoji="1" lang="ja-JP" altLang="en-US"/>
          </a:p>
        </p:txBody>
      </p:sp>
      <p:sp>
        <p:nvSpPr>
          <p:cNvPr id="6" name="フッター プレースホルダー 5">
            <a:extLst>
              <a:ext uri="{FF2B5EF4-FFF2-40B4-BE49-F238E27FC236}">
                <a16:creationId xmlns:a16="http://schemas.microsoft.com/office/drawing/2014/main" id="{E4AF578C-3128-0A4E-BEB1-754DE8A8A8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2313EA-EEC4-3C4D-8130-190A19AD53E6}"/>
              </a:ext>
            </a:extLst>
          </p:cNvPr>
          <p:cNvSpPr>
            <a:spLocks noGrp="1"/>
          </p:cNvSpPr>
          <p:nvPr>
            <p:ph type="sldNum" sz="quarter" idx="12"/>
          </p:nvPr>
        </p:nvSpPr>
        <p:spPr/>
        <p:txBody>
          <a:body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104861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85D9CD-93FE-2C4A-9A1E-3894D569E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9A9123-25EC-A54E-B4B1-23B1D16B7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F7D65A-D753-6642-8270-EEB906C41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89815-6582-BB45-BCBC-84A2B95B2A32}" type="datetimeFigureOut">
              <a:rPr kumimoji="1" lang="ja-JP" altLang="en-US" smtClean="0"/>
              <a:t>2021/10/4</a:t>
            </a:fld>
            <a:endParaRPr kumimoji="1" lang="ja-JP" altLang="en-US"/>
          </a:p>
        </p:txBody>
      </p:sp>
      <p:sp>
        <p:nvSpPr>
          <p:cNvPr id="5" name="フッター プレースホルダー 4">
            <a:extLst>
              <a:ext uri="{FF2B5EF4-FFF2-40B4-BE49-F238E27FC236}">
                <a16:creationId xmlns:a16="http://schemas.microsoft.com/office/drawing/2014/main" id="{E1B12230-3BB5-F44C-8AD2-A4FB6DC9E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33FAE31-DF8C-444B-B56E-1A1BCA4CC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E9991-A076-A748-861E-99E4421FF7B6}" type="slidenum">
              <a:rPr kumimoji="1" lang="ja-JP" altLang="en-US" smtClean="0"/>
              <a:t>‹#›</a:t>
            </a:fld>
            <a:endParaRPr kumimoji="1" lang="ja-JP" altLang="en-US"/>
          </a:p>
        </p:txBody>
      </p:sp>
    </p:spTree>
    <p:extLst>
      <p:ext uri="{BB962C8B-B14F-4D97-AF65-F5344CB8AC3E}">
        <p14:creationId xmlns:p14="http://schemas.microsoft.com/office/powerpoint/2010/main" val="54440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i.org/10.1016/j.cub.2018.01.06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hyperlink" Target="https://conekt.sbs.ntu.edu.sg/" TargetMode="Externa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角丸四角形 253">
            <a:extLst>
              <a:ext uri="{FF2B5EF4-FFF2-40B4-BE49-F238E27FC236}">
                <a16:creationId xmlns:a16="http://schemas.microsoft.com/office/drawing/2014/main" id="{F6865674-DA33-C347-9527-AE680316C40F}"/>
              </a:ext>
            </a:extLst>
          </p:cNvPr>
          <p:cNvSpPr/>
          <p:nvPr/>
        </p:nvSpPr>
        <p:spPr>
          <a:xfrm>
            <a:off x="5398873" y="421030"/>
            <a:ext cx="4687199" cy="1147477"/>
          </a:xfrm>
          <a:prstGeom prst="roundRect">
            <a:avLst/>
          </a:prstGeom>
          <a:solidFill>
            <a:srgbClr val="65F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角丸四角形 250">
            <a:extLst>
              <a:ext uri="{FF2B5EF4-FFF2-40B4-BE49-F238E27FC236}">
                <a16:creationId xmlns:a16="http://schemas.microsoft.com/office/drawing/2014/main" id="{DD75114C-CEAC-3142-B0CD-E4FB94544619}"/>
              </a:ext>
            </a:extLst>
          </p:cNvPr>
          <p:cNvSpPr/>
          <p:nvPr/>
        </p:nvSpPr>
        <p:spPr>
          <a:xfrm>
            <a:off x="5408858" y="1685934"/>
            <a:ext cx="5284380" cy="1580363"/>
          </a:xfrm>
          <a:prstGeom prst="roundRect">
            <a:avLst/>
          </a:prstGeom>
          <a:solidFill>
            <a:srgbClr val="A8F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角丸四角形 211">
            <a:extLst>
              <a:ext uri="{FF2B5EF4-FFF2-40B4-BE49-F238E27FC236}">
                <a16:creationId xmlns:a16="http://schemas.microsoft.com/office/drawing/2014/main" id="{357BF3C4-4DF7-6D4B-B9FC-B08E3945112D}"/>
              </a:ext>
            </a:extLst>
          </p:cNvPr>
          <p:cNvSpPr/>
          <p:nvPr/>
        </p:nvSpPr>
        <p:spPr>
          <a:xfrm>
            <a:off x="5398873" y="3325902"/>
            <a:ext cx="4687199" cy="2799003"/>
          </a:xfrm>
          <a:prstGeom prst="roundRect">
            <a:avLst/>
          </a:prstGeom>
          <a:solidFill>
            <a:srgbClr val="E6F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7934D6AF-9BF7-1442-A7EE-A49D4A503541}"/>
              </a:ext>
            </a:extLst>
          </p:cNvPr>
          <p:cNvSpPr txBox="1"/>
          <p:nvPr/>
        </p:nvSpPr>
        <p:spPr>
          <a:xfrm>
            <a:off x="2128009" y="2317819"/>
            <a:ext cx="698926" cy="236813"/>
          </a:xfrm>
          <a:prstGeom prst="rect">
            <a:avLst/>
          </a:prstGeom>
          <a:noFill/>
        </p:spPr>
        <p:txBody>
          <a:bodyPr wrap="none" rtlCol="0">
            <a:spAutoFit/>
          </a:bodyPr>
          <a:lstStyle/>
          <a:p>
            <a:r>
              <a:rPr lang="en-US" altLang="ja-JP" sz="1050" dirty="0">
                <a:latin typeface="Arial" panose="020B0604020202020204" pitchFamily="34" charset="0"/>
                <a:cs typeface="Arial" panose="020B0604020202020204" pitchFamily="34" charset="0"/>
              </a:rPr>
              <a:t>hornworts</a:t>
            </a:r>
            <a:endParaRPr kumimoji="1" lang="ja-JP" altLang="en-US" sz="1050">
              <a:latin typeface="Arial" panose="020B0604020202020204" pitchFamily="34" charset="0"/>
              <a:cs typeface="Arial" panose="020B0604020202020204" pitchFamily="34" charset="0"/>
            </a:endParaRPr>
          </a:p>
        </p:txBody>
      </p:sp>
      <p:sp>
        <p:nvSpPr>
          <p:cNvPr id="49" name="テキスト ボックス 48">
            <a:extLst>
              <a:ext uri="{FF2B5EF4-FFF2-40B4-BE49-F238E27FC236}">
                <a16:creationId xmlns:a16="http://schemas.microsoft.com/office/drawing/2014/main" id="{988CDD90-9803-7540-9A10-B0F52CC55321}"/>
              </a:ext>
            </a:extLst>
          </p:cNvPr>
          <p:cNvSpPr txBox="1"/>
          <p:nvPr/>
        </p:nvSpPr>
        <p:spPr>
          <a:xfrm>
            <a:off x="2128009" y="2085989"/>
            <a:ext cx="678759" cy="236813"/>
          </a:xfrm>
          <a:prstGeom prst="rect">
            <a:avLst/>
          </a:prstGeom>
          <a:noFill/>
        </p:spPr>
        <p:txBody>
          <a:bodyPr wrap="none" rtlCol="0">
            <a:spAutoFit/>
          </a:bodyPr>
          <a:lstStyle/>
          <a:p>
            <a:r>
              <a:rPr lang="en-US" altLang="ja-JP" sz="1050" dirty="0">
                <a:latin typeface="Arial" panose="020B0604020202020204" pitchFamily="34" charset="0"/>
                <a:cs typeface="Arial" panose="020B0604020202020204" pitchFamily="34" charset="0"/>
              </a:rPr>
              <a:t>liverworts</a:t>
            </a:r>
            <a:endParaRPr kumimoji="1" lang="ja-JP" altLang="en-US" sz="1050">
              <a:latin typeface="Arial" panose="020B0604020202020204" pitchFamily="34" charset="0"/>
              <a:cs typeface="Arial" panose="020B0604020202020204" pitchFamily="34" charset="0"/>
            </a:endParaRPr>
          </a:p>
        </p:txBody>
      </p:sp>
      <p:grpSp>
        <p:nvGrpSpPr>
          <p:cNvPr id="215" name="グループ化 214">
            <a:extLst>
              <a:ext uri="{FF2B5EF4-FFF2-40B4-BE49-F238E27FC236}">
                <a16:creationId xmlns:a16="http://schemas.microsoft.com/office/drawing/2014/main" id="{25D42ACD-FDCC-6C4A-AB3E-791738913230}"/>
              </a:ext>
            </a:extLst>
          </p:cNvPr>
          <p:cNvGrpSpPr/>
          <p:nvPr/>
        </p:nvGrpSpPr>
        <p:grpSpPr>
          <a:xfrm>
            <a:off x="353675" y="1036194"/>
            <a:ext cx="1767612" cy="3024594"/>
            <a:chOff x="1016235" y="1062047"/>
            <a:chExt cx="1998835" cy="3024594"/>
          </a:xfrm>
        </p:grpSpPr>
        <p:cxnSp>
          <p:nvCxnSpPr>
            <p:cNvPr id="8" name="直線コネクタ 7">
              <a:extLst>
                <a:ext uri="{FF2B5EF4-FFF2-40B4-BE49-F238E27FC236}">
                  <a16:creationId xmlns:a16="http://schemas.microsoft.com/office/drawing/2014/main" id="{8C4D8096-82F4-954C-B488-3EE295FE5185}"/>
                </a:ext>
              </a:extLst>
            </p:cNvPr>
            <p:cNvCxnSpPr>
              <a:cxnSpLocks/>
            </p:cNvCxnSpPr>
            <p:nvPr/>
          </p:nvCxnSpPr>
          <p:spPr>
            <a:xfrm flipV="1">
              <a:off x="1016235" y="4086641"/>
              <a:ext cx="19920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215E5FE-460C-3645-8366-1AAF1175A704}"/>
                </a:ext>
              </a:extLst>
            </p:cNvPr>
            <p:cNvCxnSpPr>
              <a:cxnSpLocks/>
            </p:cNvCxnSpPr>
            <p:nvPr/>
          </p:nvCxnSpPr>
          <p:spPr>
            <a:xfrm flipV="1">
              <a:off x="1016235" y="3855361"/>
              <a:ext cx="19920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58C1C6A-B199-AA4B-9CC5-1C28210AE13A}"/>
                </a:ext>
              </a:extLst>
            </p:cNvPr>
            <p:cNvCxnSpPr>
              <a:cxnSpLocks/>
            </p:cNvCxnSpPr>
            <p:nvPr/>
          </p:nvCxnSpPr>
          <p:spPr>
            <a:xfrm flipV="1">
              <a:off x="1084629" y="3624081"/>
              <a:ext cx="1923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0E1CB82-F89F-3B4A-9397-65BD57D361AB}"/>
                </a:ext>
              </a:extLst>
            </p:cNvPr>
            <p:cNvCxnSpPr>
              <a:cxnSpLocks/>
            </p:cNvCxnSpPr>
            <p:nvPr/>
          </p:nvCxnSpPr>
          <p:spPr>
            <a:xfrm flipV="1">
              <a:off x="1145206" y="3392801"/>
              <a:ext cx="1863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4A29CAA-39F4-D04E-987F-FAEB3266BE8A}"/>
                </a:ext>
              </a:extLst>
            </p:cNvPr>
            <p:cNvCxnSpPr>
              <a:cxnSpLocks/>
            </p:cNvCxnSpPr>
            <p:nvPr/>
          </p:nvCxnSpPr>
          <p:spPr>
            <a:xfrm flipV="1">
              <a:off x="1186242" y="3161521"/>
              <a:ext cx="1822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BC91539-49D6-484E-9FA4-35F694A9576F}"/>
                </a:ext>
              </a:extLst>
            </p:cNvPr>
            <p:cNvCxnSpPr>
              <a:cxnSpLocks/>
            </p:cNvCxnSpPr>
            <p:nvPr/>
          </p:nvCxnSpPr>
          <p:spPr>
            <a:xfrm flipV="1">
              <a:off x="1201875" y="2930241"/>
              <a:ext cx="18064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16B86A5-E02E-DB4E-B7A8-38D7383C2627}"/>
                </a:ext>
              </a:extLst>
            </p:cNvPr>
            <p:cNvCxnSpPr>
              <a:cxnSpLocks/>
            </p:cNvCxnSpPr>
            <p:nvPr/>
          </p:nvCxnSpPr>
          <p:spPr>
            <a:xfrm flipV="1">
              <a:off x="1266362" y="2698961"/>
              <a:ext cx="1741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83201386-C14E-254B-9961-A0BB17749F68}"/>
                </a:ext>
              </a:extLst>
            </p:cNvPr>
            <p:cNvCxnSpPr>
              <a:cxnSpLocks/>
            </p:cNvCxnSpPr>
            <p:nvPr/>
          </p:nvCxnSpPr>
          <p:spPr>
            <a:xfrm flipV="1">
              <a:off x="1431179" y="2367233"/>
              <a:ext cx="12150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5DB338E-8FB9-9E4B-9CAD-90BD77EA5388}"/>
                </a:ext>
              </a:extLst>
            </p:cNvPr>
            <p:cNvCxnSpPr>
              <a:cxnSpLocks/>
            </p:cNvCxnSpPr>
            <p:nvPr/>
          </p:nvCxnSpPr>
          <p:spPr>
            <a:xfrm flipV="1">
              <a:off x="2646262" y="2467681"/>
              <a:ext cx="3620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FFB278E-51B8-FB4B-9EB2-88D862625795}"/>
                </a:ext>
              </a:extLst>
            </p:cNvPr>
            <p:cNvCxnSpPr>
              <a:cxnSpLocks/>
            </p:cNvCxnSpPr>
            <p:nvPr/>
          </p:nvCxnSpPr>
          <p:spPr>
            <a:xfrm flipV="1">
              <a:off x="2676091" y="2236401"/>
              <a:ext cx="3384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42A59D2-5C53-A74F-AB72-871DA2AAFCF9}"/>
                </a:ext>
              </a:extLst>
            </p:cNvPr>
            <p:cNvCxnSpPr>
              <a:cxnSpLocks/>
            </p:cNvCxnSpPr>
            <p:nvPr/>
          </p:nvCxnSpPr>
          <p:spPr>
            <a:xfrm flipV="1">
              <a:off x="2676091" y="2005121"/>
              <a:ext cx="3384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448071E1-AB4D-A34D-BA0D-1FD07CCC6B48}"/>
                </a:ext>
              </a:extLst>
            </p:cNvPr>
            <p:cNvCxnSpPr>
              <a:cxnSpLocks/>
            </p:cNvCxnSpPr>
            <p:nvPr/>
          </p:nvCxnSpPr>
          <p:spPr>
            <a:xfrm flipV="1">
              <a:off x="1799988" y="1773841"/>
              <a:ext cx="12150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6B290AC-735A-0946-BFD7-FF86BF5D4638}"/>
                </a:ext>
              </a:extLst>
            </p:cNvPr>
            <p:cNvCxnSpPr>
              <a:cxnSpLocks/>
            </p:cNvCxnSpPr>
            <p:nvPr/>
          </p:nvCxnSpPr>
          <p:spPr>
            <a:xfrm flipV="1">
              <a:off x="1903877" y="1542561"/>
              <a:ext cx="1104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6C70E9A-C014-0C40-85DA-EAED825BEA99}"/>
                </a:ext>
              </a:extLst>
            </p:cNvPr>
            <p:cNvCxnSpPr>
              <a:cxnSpLocks/>
            </p:cNvCxnSpPr>
            <p:nvPr/>
          </p:nvCxnSpPr>
          <p:spPr>
            <a:xfrm flipV="1">
              <a:off x="2023670" y="1311281"/>
              <a:ext cx="984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FEF4E606-28FD-4048-BA59-38FEA5CA197A}"/>
                </a:ext>
              </a:extLst>
            </p:cNvPr>
            <p:cNvCxnSpPr>
              <a:cxnSpLocks/>
            </p:cNvCxnSpPr>
            <p:nvPr/>
          </p:nvCxnSpPr>
          <p:spPr>
            <a:xfrm flipV="1">
              <a:off x="2023670" y="1079996"/>
              <a:ext cx="984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C44E316-14C1-E441-BD2D-1A07E3CE59EF}"/>
                </a:ext>
              </a:extLst>
            </p:cNvPr>
            <p:cNvCxnSpPr>
              <a:cxnSpLocks/>
            </p:cNvCxnSpPr>
            <p:nvPr/>
          </p:nvCxnSpPr>
          <p:spPr>
            <a:xfrm flipV="1">
              <a:off x="1016235" y="3433130"/>
              <a:ext cx="0" cy="653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273DA62-4DB5-A945-8782-7631B4143787}"/>
                </a:ext>
              </a:extLst>
            </p:cNvPr>
            <p:cNvCxnSpPr>
              <a:cxnSpLocks/>
            </p:cNvCxnSpPr>
            <p:nvPr/>
          </p:nvCxnSpPr>
          <p:spPr>
            <a:xfrm flipV="1">
              <a:off x="2643287" y="2105568"/>
              <a:ext cx="0" cy="365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0444EF4-56E9-8647-A053-FA6E4AE32230}"/>
                </a:ext>
              </a:extLst>
            </p:cNvPr>
            <p:cNvCxnSpPr>
              <a:cxnSpLocks/>
            </p:cNvCxnSpPr>
            <p:nvPr/>
          </p:nvCxnSpPr>
          <p:spPr>
            <a:xfrm flipV="1">
              <a:off x="2676091" y="1997388"/>
              <a:ext cx="0" cy="2463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D0EAC9BC-A4BD-0144-AA87-6CB1116753A5}"/>
                </a:ext>
              </a:extLst>
            </p:cNvPr>
            <p:cNvCxnSpPr>
              <a:cxnSpLocks/>
            </p:cNvCxnSpPr>
            <p:nvPr/>
          </p:nvCxnSpPr>
          <p:spPr>
            <a:xfrm flipV="1">
              <a:off x="2648155" y="2111233"/>
              <a:ext cx="279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916FF30-C7B1-0145-A712-4F1DD6001017}"/>
                </a:ext>
              </a:extLst>
            </p:cNvPr>
            <p:cNvCxnSpPr>
              <a:cxnSpLocks/>
            </p:cNvCxnSpPr>
            <p:nvPr/>
          </p:nvCxnSpPr>
          <p:spPr>
            <a:xfrm flipV="1">
              <a:off x="1431179" y="1598344"/>
              <a:ext cx="0" cy="761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9503C88-48AA-B94C-8877-AAA91E2B7DA0}"/>
                </a:ext>
              </a:extLst>
            </p:cNvPr>
            <p:cNvCxnSpPr>
              <a:cxnSpLocks/>
            </p:cNvCxnSpPr>
            <p:nvPr/>
          </p:nvCxnSpPr>
          <p:spPr>
            <a:xfrm flipV="1">
              <a:off x="2023670" y="1062047"/>
              <a:ext cx="0" cy="249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0F76CE7-E37D-8E4A-AF10-378FA939CE5D}"/>
                </a:ext>
              </a:extLst>
            </p:cNvPr>
            <p:cNvCxnSpPr>
              <a:cxnSpLocks/>
            </p:cNvCxnSpPr>
            <p:nvPr/>
          </p:nvCxnSpPr>
          <p:spPr>
            <a:xfrm flipV="1">
              <a:off x="1910938" y="1175894"/>
              <a:ext cx="0" cy="3666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88912365-2ABA-8944-8535-6B61F676FF22}"/>
                </a:ext>
              </a:extLst>
            </p:cNvPr>
            <p:cNvCxnSpPr>
              <a:cxnSpLocks/>
            </p:cNvCxnSpPr>
            <p:nvPr/>
          </p:nvCxnSpPr>
          <p:spPr>
            <a:xfrm flipV="1">
              <a:off x="1910938" y="1187321"/>
              <a:ext cx="112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8D9A39FA-433C-5F4B-AE5B-EE68B14543A3}"/>
                </a:ext>
              </a:extLst>
            </p:cNvPr>
            <p:cNvCxnSpPr>
              <a:cxnSpLocks/>
            </p:cNvCxnSpPr>
            <p:nvPr/>
          </p:nvCxnSpPr>
          <p:spPr>
            <a:xfrm flipV="1">
              <a:off x="1799988" y="1415012"/>
              <a:ext cx="0" cy="3666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67499D72-CA1F-6348-9CE1-9764283D1278}"/>
                </a:ext>
              </a:extLst>
            </p:cNvPr>
            <p:cNvCxnSpPr>
              <a:cxnSpLocks/>
            </p:cNvCxnSpPr>
            <p:nvPr/>
          </p:nvCxnSpPr>
          <p:spPr>
            <a:xfrm flipV="1">
              <a:off x="1799988" y="1415288"/>
              <a:ext cx="112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B6802FA7-79AC-C54C-8AD6-97C976F88C1B}"/>
                </a:ext>
              </a:extLst>
            </p:cNvPr>
            <p:cNvCxnSpPr>
              <a:cxnSpLocks/>
            </p:cNvCxnSpPr>
            <p:nvPr/>
          </p:nvCxnSpPr>
          <p:spPr>
            <a:xfrm flipV="1">
              <a:off x="1431179" y="1598346"/>
              <a:ext cx="368808" cy="4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C1309EFB-7B9F-C642-A784-B45C1DF1322B}"/>
                </a:ext>
              </a:extLst>
            </p:cNvPr>
            <p:cNvCxnSpPr>
              <a:cxnSpLocks/>
            </p:cNvCxnSpPr>
            <p:nvPr/>
          </p:nvCxnSpPr>
          <p:spPr>
            <a:xfrm flipV="1">
              <a:off x="1266362" y="1997388"/>
              <a:ext cx="0" cy="701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5863000-5443-F14B-AA7D-582D492A2A95}"/>
                </a:ext>
              </a:extLst>
            </p:cNvPr>
            <p:cNvCxnSpPr>
              <a:cxnSpLocks/>
            </p:cNvCxnSpPr>
            <p:nvPr/>
          </p:nvCxnSpPr>
          <p:spPr>
            <a:xfrm flipV="1">
              <a:off x="1266362" y="1999879"/>
              <a:ext cx="1565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AD47CA2C-0B74-BD42-91DC-9D6FF8DD8549}"/>
                </a:ext>
              </a:extLst>
            </p:cNvPr>
            <p:cNvCxnSpPr>
              <a:cxnSpLocks/>
            </p:cNvCxnSpPr>
            <p:nvPr/>
          </p:nvCxnSpPr>
          <p:spPr>
            <a:xfrm flipV="1">
              <a:off x="1201875" y="2359464"/>
              <a:ext cx="0" cy="5799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937AC384-55DB-1D47-970F-51EA07484DD8}"/>
                </a:ext>
              </a:extLst>
            </p:cNvPr>
            <p:cNvCxnSpPr>
              <a:cxnSpLocks/>
            </p:cNvCxnSpPr>
            <p:nvPr/>
          </p:nvCxnSpPr>
          <p:spPr>
            <a:xfrm flipV="1">
              <a:off x="1201875" y="2367233"/>
              <a:ext cx="64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53753A3F-6961-4E48-B06D-EBA100CE8C9D}"/>
                </a:ext>
              </a:extLst>
            </p:cNvPr>
            <p:cNvCxnSpPr>
              <a:cxnSpLocks/>
            </p:cNvCxnSpPr>
            <p:nvPr/>
          </p:nvCxnSpPr>
          <p:spPr>
            <a:xfrm flipV="1">
              <a:off x="1186242" y="2649451"/>
              <a:ext cx="0" cy="514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636742A2-C9CD-C44F-AACB-F0D4AA4786CF}"/>
                </a:ext>
              </a:extLst>
            </p:cNvPr>
            <p:cNvCxnSpPr>
              <a:cxnSpLocks/>
            </p:cNvCxnSpPr>
            <p:nvPr/>
          </p:nvCxnSpPr>
          <p:spPr>
            <a:xfrm flipV="1">
              <a:off x="1184694" y="2654261"/>
              <a:ext cx="17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16CB2E2B-4930-4B49-BFA0-E3B149A47361}"/>
                </a:ext>
              </a:extLst>
            </p:cNvPr>
            <p:cNvCxnSpPr>
              <a:cxnSpLocks/>
            </p:cNvCxnSpPr>
            <p:nvPr/>
          </p:nvCxnSpPr>
          <p:spPr>
            <a:xfrm flipV="1">
              <a:off x="1145206" y="2930241"/>
              <a:ext cx="0" cy="4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A4C4BE3-BC9C-E943-9420-35D57DF97756}"/>
                </a:ext>
              </a:extLst>
            </p:cNvPr>
            <p:cNvCxnSpPr>
              <a:cxnSpLocks/>
            </p:cNvCxnSpPr>
            <p:nvPr/>
          </p:nvCxnSpPr>
          <p:spPr>
            <a:xfrm flipV="1">
              <a:off x="1145206" y="2939437"/>
              <a:ext cx="394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EF97E120-636D-D546-B589-1FE9732E49A6}"/>
                </a:ext>
              </a:extLst>
            </p:cNvPr>
            <p:cNvCxnSpPr>
              <a:cxnSpLocks/>
            </p:cNvCxnSpPr>
            <p:nvPr/>
          </p:nvCxnSpPr>
          <p:spPr>
            <a:xfrm flipV="1">
              <a:off x="1087721" y="3184518"/>
              <a:ext cx="0" cy="442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2094E0D-6894-264D-9614-BAA60FACBD6F}"/>
                </a:ext>
              </a:extLst>
            </p:cNvPr>
            <p:cNvCxnSpPr>
              <a:cxnSpLocks/>
            </p:cNvCxnSpPr>
            <p:nvPr/>
          </p:nvCxnSpPr>
          <p:spPr>
            <a:xfrm flipV="1">
              <a:off x="1084629" y="3184518"/>
              <a:ext cx="605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7A8A892-EE9D-5A45-99CF-383AD7F0B7C0}"/>
                </a:ext>
              </a:extLst>
            </p:cNvPr>
            <p:cNvCxnSpPr>
              <a:cxnSpLocks/>
            </p:cNvCxnSpPr>
            <p:nvPr/>
          </p:nvCxnSpPr>
          <p:spPr>
            <a:xfrm flipV="1">
              <a:off x="1016235" y="3433131"/>
              <a:ext cx="683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65341658-878A-ED49-BB28-C563E4325F27}"/>
              </a:ext>
            </a:extLst>
          </p:cNvPr>
          <p:cNvSpPr txBox="1"/>
          <p:nvPr/>
        </p:nvSpPr>
        <p:spPr>
          <a:xfrm>
            <a:off x="2111534" y="1854158"/>
            <a:ext cx="419102" cy="236813"/>
          </a:xfrm>
          <a:prstGeom prst="rect">
            <a:avLst/>
          </a:prstGeom>
          <a:noFill/>
        </p:spPr>
        <p:txBody>
          <a:bodyPr wrap="none" rtlCol="0">
            <a:spAutoFit/>
          </a:bodyPr>
          <a:lstStyle/>
          <a:p>
            <a:r>
              <a:rPr lang="en-US" altLang="ja-JP" sz="1050" dirty="0">
                <a:latin typeface="Arial" panose="020B0604020202020204" pitchFamily="34" charset="0"/>
                <a:cs typeface="Arial" panose="020B0604020202020204" pitchFamily="34" charset="0"/>
              </a:rPr>
              <a:t>mosses</a:t>
            </a:r>
            <a:endParaRPr kumimoji="1" lang="ja-JP" altLang="en-US" sz="1050">
              <a:latin typeface="Arial" panose="020B0604020202020204" pitchFamily="34" charset="0"/>
              <a:cs typeface="Arial" panose="020B0604020202020204" pitchFamily="34" charset="0"/>
            </a:endParaRPr>
          </a:p>
        </p:txBody>
      </p:sp>
      <p:sp>
        <p:nvSpPr>
          <p:cNvPr id="51" name="テキスト ボックス 50">
            <a:extLst>
              <a:ext uri="{FF2B5EF4-FFF2-40B4-BE49-F238E27FC236}">
                <a16:creationId xmlns:a16="http://schemas.microsoft.com/office/drawing/2014/main" id="{C07C0C1A-FBE9-D245-BEDC-0417881F464D}"/>
              </a:ext>
            </a:extLst>
          </p:cNvPr>
          <p:cNvSpPr txBox="1"/>
          <p:nvPr/>
        </p:nvSpPr>
        <p:spPr>
          <a:xfrm>
            <a:off x="2128009" y="1622327"/>
            <a:ext cx="719092" cy="236813"/>
          </a:xfrm>
          <a:prstGeom prst="rect">
            <a:avLst/>
          </a:prstGeom>
          <a:noFill/>
        </p:spPr>
        <p:txBody>
          <a:bodyPr wrap="none" rtlCol="0">
            <a:spAutoFit/>
          </a:bodyPr>
          <a:lstStyle/>
          <a:p>
            <a:r>
              <a:rPr lang="en-US" altLang="ja-JP" sz="1050" dirty="0" err="1">
                <a:latin typeface="Arial" panose="020B0604020202020204" pitchFamily="34" charset="0"/>
                <a:cs typeface="Arial" panose="020B0604020202020204" pitchFamily="34" charset="0"/>
              </a:rPr>
              <a:t>Lycophyta</a:t>
            </a:r>
            <a:endParaRPr kumimoji="1" lang="ja-JP" altLang="en-US" sz="1050">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C32BB9A9-D14E-7548-B4C0-F1229321F504}"/>
              </a:ext>
            </a:extLst>
          </p:cNvPr>
          <p:cNvSpPr txBox="1"/>
          <p:nvPr/>
        </p:nvSpPr>
        <p:spPr>
          <a:xfrm>
            <a:off x="2128009" y="1390496"/>
            <a:ext cx="821368" cy="236813"/>
          </a:xfrm>
          <a:prstGeom prst="rect">
            <a:avLst/>
          </a:prstGeom>
          <a:noFill/>
        </p:spPr>
        <p:txBody>
          <a:bodyPr wrap="none" rtlCol="0">
            <a:spAutoFit/>
          </a:bodyPr>
          <a:lstStyle/>
          <a:p>
            <a:r>
              <a:rPr lang="en-US" altLang="ja-JP" sz="1050" dirty="0" err="1">
                <a:latin typeface="Arial" panose="020B0604020202020204" pitchFamily="34" charset="0"/>
                <a:cs typeface="Arial" panose="020B0604020202020204" pitchFamily="34" charset="0"/>
              </a:rPr>
              <a:t>Monilophyta</a:t>
            </a:r>
            <a:endParaRPr kumimoji="1" lang="ja-JP" altLang="en-US" sz="1050">
              <a:latin typeface="Arial" panose="020B0604020202020204" pitchFamily="34"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C19B7840-C534-F640-98EF-DE4722F88838}"/>
              </a:ext>
            </a:extLst>
          </p:cNvPr>
          <p:cNvSpPr txBox="1"/>
          <p:nvPr/>
        </p:nvSpPr>
        <p:spPr>
          <a:xfrm>
            <a:off x="2128009" y="1158666"/>
            <a:ext cx="1028798" cy="236813"/>
          </a:xfrm>
          <a:prstGeom prst="rect">
            <a:avLst/>
          </a:prstGeom>
          <a:noFill/>
        </p:spPr>
        <p:txBody>
          <a:bodyPr wrap="none" rtlCol="0">
            <a:spAutoFit/>
          </a:bodyPr>
          <a:lstStyle/>
          <a:p>
            <a:r>
              <a:rPr lang="en-US" altLang="ja-JP" sz="1050" dirty="0">
                <a:latin typeface="Arial" panose="020B0604020202020204" pitchFamily="34" charset="0"/>
                <a:cs typeface="Arial" panose="020B0604020202020204" pitchFamily="34" charset="0"/>
              </a:rPr>
              <a:t>Gymnospermae</a:t>
            </a:r>
            <a:endParaRPr kumimoji="1" lang="ja-JP" altLang="en-US" sz="1050">
              <a:latin typeface="Arial" panose="020B0604020202020204" pitchFamily="34"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28E8A32D-7331-AB4D-9EB4-B189B016BBA9}"/>
              </a:ext>
            </a:extLst>
          </p:cNvPr>
          <p:cNvSpPr txBox="1"/>
          <p:nvPr/>
        </p:nvSpPr>
        <p:spPr>
          <a:xfrm>
            <a:off x="2128009" y="926834"/>
            <a:ext cx="949571" cy="236813"/>
          </a:xfrm>
          <a:prstGeom prst="rect">
            <a:avLst/>
          </a:prstGeom>
          <a:noFill/>
        </p:spPr>
        <p:txBody>
          <a:bodyPr wrap="none" rtlCol="0">
            <a:spAutoFit/>
          </a:bodyPr>
          <a:lstStyle/>
          <a:p>
            <a:r>
              <a:rPr lang="en-US" altLang="ja-JP" sz="1050" dirty="0">
                <a:latin typeface="Arial" panose="020B0604020202020204" pitchFamily="34" charset="0"/>
                <a:cs typeface="Arial" panose="020B0604020202020204" pitchFamily="34" charset="0"/>
              </a:rPr>
              <a:t>Angiospermae</a:t>
            </a:r>
            <a:endParaRPr kumimoji="1" lang="ja-JP" altLang="en-US" sz="1050">
              <a:latin typeface="Arial" panose="020B0604020202020204" pitchFamily="34" charset="0"/>
              <a:cs typeface="Arial" panose="020B0604020202020204" pitchFamily="34" charset="0"/>
            </a:endParaRPr>
          </a:p>
        </p:txBody>
      </p:sp>
      <p:sp>
        <p:nvSpPr>
          <p:cNvPr id="100" name="テキスト ボックス 99">
            <a:extLst>
              <a:ext uri="{FF2B5EF4-FFF2-40B4-BE49-F238E27FC236}">
                <a16:creationId xmlns:a16="http://schemas.microsoft.com/office/drawing/2014/main" id="{B98C5703-381A-024C-9FA0-38C341809408}"/>
              </a:ext>
            </a:extLst>
          </p:cNvPr>
          <p:cNvSpPr txBox="1"/>
          <p:nvPr/>
        </p:nvSpPr>
        <p:spPr>
          <a:xfrm>
            <a:off x="2905469" y="2078684"/>
            <a:ext cx="711891" cy="236813"/>
          </a:xfrm>
          <a:prstGeom prst="rect">
            <a:avLst/>
          </a:prstGeom>
          <a:noFill/>
        </p:spPr>
        <p:txBody>
          <a:bodyPr wrap="none" rtlCol="0">
            <a:spAutoFit/>
          </a:bodyPr>
          <a:lstStyle/>
          <a:p>
            <a:r>
              <a:rPr lang="en-US" altLang="ja-JP" sz="1050" dirty="0">
                <a:latin typeface="Arial" panose="020B0604020202020204" pitchFamily="34" charset="0"/>
                <a:cs typeface="Arial" panose="020B0604020202020204" pitchFamily="34" charset="0"/>
              </a:rPr>
              <a:t>Bryophyta</a:t>
            </a:r>
            <a:endParaRPr kumimoji="1" lang="ja-JP" altLang="en-US" sz="1050">
              <a:latin typeface="Arial" panose="020B0604020202020204" pitchFamily="34" charset="0"/>
              <a:cs typeface="Arial" panose="020B0604020202020204" pitchFamily="34" charset="0"/>
            </a:endParaRPr>
          </a:p>
        </p:txBody>
      </p:sp>
      <p:sp>
        <p:nvSpPr>
          <p:cNvPr id="101" name="右大かっこ 100">
            <a:extLst>
              <a:ext uri="{FF2B5EF4-FFF2-40B4-BE49-F238E27FC236}">
                <a16:creationId xmlns:a16="http://schemas.microsoft.com/office/drawing/2014/main" id="{63E94CBD-7595-F842-BECD-B7DC64312300}"/>
              </a:ext>
            </a:extLst>
          </p:cNvPr>
          <p:cNvSpPr/>
          <p:nvPr/>
        </p:nvSpPr>
        <p:spPr>
          <a:xfrm>
            <a:off x="2903377" y="1984695"/>
            <a:ext cx="34290" cy="474129"/>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050"/>
          </a:p>
        </p:txBody>
      </p:sp>
      <p:cxnSp>
        <p:nvCxnSpPr>
          <p:cNvPr id="105" name="直線コネクタ 104">
            <a:extLst>
              <a:ext uri="{FF2B5EF4-FFF2-40B4-BE49-F238E27FC236}">
                <a16:creationId xmlns:a16="http://schemas.microsoft.com/office/drawing/2014/main" id="{B563E919-DB8C-8849-BA58-81B4D5F7F55B}"/>
              </a:ext>
            </a:extLst>
          </p:cNvPr>
          <p:cNvCxnSpPr>
            <a:cxnSpLocks/>
          </p:cNvCxnSpPr>
          <p:nvPr/>
        </p:nvCxnSpPr>
        <p:spPr>
          <a:xfrm>
            <a:off x="4549779" y="5843431"/>
            <a:ext cx="8506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4B5C98CD-7D5D-9340-B7B2-D73423465671}"/>
              </a:ext>
            </a:extLst>
          </p:cNvPr>
          <p:cNvCxnSpPr>
            <a:cxnSpLocks/>
          </p:cNvCxnSpPr>
          <p:nvPr/>
        </p:nvCxnSpPr>
        <p:spPr>
          <a:xfrm>
            <a:off x="4605169" y="5353837"/>
            <a:ext cx="4167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A7C4276F-743C-0C4E-91A8-B1917ED05B5F}"/>
              </a:ext>
            </a:extLst>
          </p:cNvPr>
          <p:cNvCxnSpPr>
            <a:cxnSpLocks/>
          </p:cNvCxnSpPr>
          <p:nvPr/>
        </p:nvCxnSpPr>
        <p:spPr>
          <a:xfrm flipV="1">
            <a:off x="4773473" y="4811322"/>
            <a:ext cx="6284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DA1AB2AB-7D50-8643-9D5C-BF49A132059F}"/>
              </a:ext>
            </a:extLst>
          </p:cNvPr>
          <p:cNvCxnSpPr>
            <a:cxnSpLocks/>
          </p:cNvCxnSpPr>
          <p:nvPr/>
        </p:nvCxnSpPr>
        <p:spPr>
          <a:xfrm flipV="1">
            <a:off x="4544255" y="5194671"/>
            <a:ext cx="0" cy="648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7D4D9D88-EEC7-D141-A921-D5F9919D9888}"/>
              </a:ext>
            </a:extLst>
          </p:cNvPr>
          <p:cNvCxnSpPr>
            <a:cxnSpLocks/>
          </p:cNvCxnSpPr>
          <p:nvPr/>
        </p:nvCxnSpPr>
        <p:spPr>
          <a:xfrm flipV="1">
            <a:off x="4605169" y="4572898"/>
            <a:ext cx="0" cy="789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6F223A82-BE26-3F43-BEAF-C1024C1261E7}"/>
              </a:ext>
            </a:extLst>
          </p:cNvPr>
          <p:cNvCxnSpPr>
            <a:cxnSpLocks/>
          </p:cNvCxnSpPr>
          <p:nvPr/>
        </p:nvCxnSpPr>
        <p:spPr>
          <a:xfrm flipV="1">
            <a:off x="4553293" y="5201563"/>
            <a:ext cx="518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922C207F-1854-B845-B083-14165CFA1A49}"/>
              </a:ext>
            </a:extLst>
          </p:cNvPr>
          <p:cNvSpPr txBox="1"/>
          <p:nvPr/>
        </p:nvSpPr>
        <p:spPr>
          <a:xfrm>
            <a:off x="8093297" y="4920039"/>
            <a:ext cx="1786066"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Marchantia polymorpha</a:t>
            </a:r>
            <a:endParaRPr kumimoji="1" lang="ja-JP" altLang="en-US" sz="1200" i="1">
              <a:latin typeface="Arial" panose="020B0604020202020204" pitchFamily="34" charset="0"/>
              <a:cs typeface="Arial" panose="020B0604020202020204" pitchFamily="34" charset="0"/>
            </a:endParaRPr>
          </a:p>
        </p:txBody>
      </p:sp>
      <p:sp>
        <p:nvSpPr>
          <p:cNvPr id="117" name="テキスト ボックス 116">
            <a:extLst>
              <a:ext uri="{FF2B5EF4-FFF2-40B4-BE49-F238E27FC236}">
                <a16:creationId xmlns:a16="http://schemas.microsoft.com/office/drawing/2014/main" id="{5C191EA2-DDB6-4F48-834E-06D04FCC96C3}"/>
              </a:ext>
            </a:extLst>
          </p:cNvPr>
          <p:cNvSpPr txBox="1"/>
          <p:nvPr/>
        </p:nvSpPr>
        <p:spPr>
          <a:xfrm>
            <a:off x="8093297" y="3280323"/>
            <a:ext cx="1845377" cy="276999"/>
          </a:xfrm>
          <a:prstGeom prst="rect">
            <a:avLst/>
          </a:prstGeom>
          <a:noFill/>
        </p:spPr>
        <p:txBody>
          <a:bodyPr wrap="none" rtlCol="0">
            <a:spAutoFit/>
          </a:bodyPr>
          <a:lstStyle/>
          <a:p>
            <a:r>
              <a:rPr kumimoji="1" lang="en-US" altLang="ja-JP" sz="1200" i="1" dirty="0" err="1">
                <a:latin typeface="Arial" panose="020B0604020202020204" pitchFamily="34" charset="0"/>
                <a:cs typeface="Arial" panose="020B0604020202020204" pitchFamily="34" charset="0"/>
              </a:rPr>
              <a:t>Calohypnum</a:t>
            </a:r>
            <a:r>
              <a:rPr kumimoji="1" lang="en-US" altLang="ja-JP" sz="1200" i="1" dirty="0">
                <a:latin typeface="Arial" panose="020B0604020202020204" pitchFamily="34" charset="0"/>
                <a:cs typeface="Arial" panose="020B0604020202020204" pitchFamily="34" charset="0"/>
              </a:rPr>
              <a:t> </a:t>
            </a:r>
            <a:r>
              <a:rPr kumimoji="1" lang="en-US" altLang="ja-JP" sz="1200" i="1" dirty="0" err="1">
                <a:latin typeface="Arial" panose="020B0604020202020204" pitchFamily="34" charset="0"/>
                <a:cs typeface="Arial" panose="020B0604020202020204" pitchFamily="34" charset="0"/>
              </a:rPr>
              <a:t>plumiforme</a:t>
            </a:r>
            <a:endParaRPr kumimoji="1" lang="ja-JP" altLang="en-US" sz="1200" i="1">
              <a:latin typeface="Arial" panose="020B0604020202020204" pitchFamily="34" charset="0"/>
              <a:cs typeface="Arial" panose="020B0604020202020204" pitchFamily="34" charset="0"/>
            </a:endParaRPr>
          </a:p>
        </p:txBody>
      </p:sp>
      <p:sp>
        <p:nvSpPr>
          <p:cNvPr id="118" name="テキスト ボックス 117">
            <a:extLst>
              <a:ext uri="{FF2B5EF4-FFF2-40B4-BE49-F238E27FC236}">
                <a16:creationId xmlns:a16="http://schemas.microsoft.com/office/drawing/2014/main" id="{DBE3F57E-12E4-434F-8EF5-10256EDBF882}"/>
              </a:ext>
            </a:extLst>
          </p:cNvPr>
          <p:cNvSpPr txBox="1"/>
          <p:nvPr/>
        </p:nvSpPr>
        <p:spPr>
          <a:xfrm>
            <a:off x="6950023" y="3280323"/>
            <a:ext cx="822661"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Hypnales</a:t>
            </a:r>
            <a:endParaRPr kumimoji="1" lang="ja-JP" altLang="en-US" sz="1200">
              <a:latin typeface="Arial" panose="020B0604020202020204" pitchFamily="34" charset="0"/>
              <a:cs typeface="Arial" panose="020B0604020202020204" pitchFamily="34" charset="0"/>
            </a:endParaRPr>
          </a:p>
        </p:txBody>
      </p:sp>
      <p:sp>
        <p:nvSpPr>
          <p:cNvPr id="119" name="テキスト ボックス 118">
            <a:extLst>
              <a:ext uri="{FF2B5EF4-FFF2-40B4-BE49-F238E27FC236}">
                <a16:creationId xmlns:a16="http://schemas.microsoft.com/office/drawing/2014/main" id="{835C946F-6C2B-7347-B766-9BFE36CFC2BE}"/>
              </a:ext>
            </a:extLst>
          </p:cNvPr>
          <p:cNvSpPr txBox="1"/>
          <p:nvPr/>
        </p:nvSpPr>
        <p:spPr>
          <a:xfrm>
            <a:off x="6950023" y="3436719"/>
            <a:ext cx="907621"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Dicranales</a:t>
            </a:r>
            <a:endParaRPr kumimoji="1" lang="ja-JP" altLang="en-US" sz="1200">
              <a:latin typeface="Arial" panose="020B0604020202020204" pitchFamily="34" charset="0"/>
              <a:cs typeface="Arial" panose="020B0604020202020204" pitchFamily="34" charset="0"/>
            </a:endParaRPr>
          </a:p>
        </p:txBody>
      </p:sp>
      <p:sp>
        <p:nvSpPr>
          <p:cNvPr id="120" name="テキスト ボックス 119">
            <a:extLst>
              <a:ext uri="{FF2B5EF4-FFF2-40B4-BE49-F238E27FC236}">
                <a16:creationId xmlns:a16="http://schemas.microsoft.com/office/drawing/2014/main" id="{2ADA6BE2-CA7F-864B-8AC8-2786455FA0EA}"/>
              </a:ext>
            </a:extLst>
          </p:cNvPr>
          <p:cNvSpPr txBox="1"/>
          <p:nvPr/>
        </p:nvSpPr>
        <p:spPr>
          <a:xfrm>
            <a:off x="8093297" y="3436719"/>
            <a:ext cx="1590500" cy="276999"/>
          </a:xfrm>
          <a:prstGeom prst="rect">
            <a:avLst/>
          </a:prstGeom>
          <a:noFill/>
        </p:spPr>
        <p:txBody>
          <a:bodyPr wrap="none" rtlCol="0">
            <a:spAutoFit/>
          </a:bodyPr>
          <a:lstStyle/>
          <a:p>
            <a:r>
              <a:rPr lang="en-US" altLang="ja-JP" sz="1200" i="1" dirty="0" err="1">
                <a:latin typeface="Arial" panose="020B0604020202020204" pitchFamily="34" charset="0"/>
                <a:cs typeface="Arial" panose="020B0604020202020204" pitchFamily="34" charset="0"/>
              </a:rPr>
              <a:t>Dicranum</a:t>
            </a:r>
            <a:r>
              <a:rPr lang="en-US" altLang="ja-JP" sz="1200" i="1" dirty="0">
                <a:latin typeface="Arial" panose="020B0604020202020204" pitchFamily="34" charset="0"/>
                <a:cs typeface="Arial" panose="020B0604020202020204" pitchFamily="34" charset="0"/>
              </a:rPr>
              <a:t> </a:t>
            </a:r>
            <a:r>
              <a:rPr lang="en-US" altLang="ja-JP" sz="1200" i="1" dirty="0" err="1">
                <a:latin typeface="Arial" panose="020B0604020202020204" pitchFamily="34" charset="0"/>
                <a:cs typeface="Arial" panose="020B0604020202020204" pitchFamily="34" charset="0"/>
              </a:rPr>
              <a:t>scoparium</a:t>
            </a:r>
            <a:endParaRPr kumimoji="1" lang="ja-JP" altLang="en-US" sz="1200" i="1">
              <a:latin typeface="Arial" panose="020B0604020202020204" pitchFamily="34" charset="0"/>
              <a:cs typeface="Arial" panose="020B0604020202020204" pitchFamily="34" charset="0"/>
            </a:endParaRPr>
          </a:p>
        </p:txBody>
      </p:sp>
      <p:sp>
        <p:nvSpPr>
          <p:cNvPr id="121" name="テキスト ボックス 120">
            <a:extLst>
              <a:ext uri="{FF2B5EF4-FFF2-40B4-BE49-F238E27FC236}">
                <a16:creationId xmlns:a16="http://schemas.microsoft.com/office/drawing/2014/main" id="{54D03235-39CF-A144-AB31-A089AE345984}"/>
              </a:ext>
            </a:extLst>
          </p:cNvPr>
          <p:cNvSpPr txBox="1"/>
          <p:nvPr/>
        </p:nvSpPr>
        <p:spPr>
          <a:xfrm>
            <a:off x="6950023" y="3593116"/>
            <a:ext cx="899605"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Funariales</a:t>
            </a:r>
            <a:endParaRPr kumimoji="1" lang="ja-JP" altLang="en-US" sz="1200">
              <a:latin typeface="Arial" panose="020B0604020202020204" pitchFamily="34" charset="0"/>
              <a:cs typeface="Arial" panose="020B0604020202020204" pitchFamily="34" charset="0"/>
            </a:endParaRPr>
          </a:p>
        </p:txBody>
      </p:sp>
      <p:sp>
        <p:nvSpPr>
          <p:cNvPr id="122" name="テキスト ボックス 121">
            <a:extLst>
              <a:ext uri="{FF2B5EF4-FFF2-40B4-BE49-F238E27FC236}">
                <a16:creationId xmlns:a16="http://schemas.microsoft.com/office/drawing/2014/main" id="{A6922253-36FA-824E-A0E4-128D2405E5AF}"/>
              </a:ext>
            </a:extLst>
          </p:cNvPr>
          <p:cNvSpPr txBox="1"/>
          <p:nvPr/>
        </p:nvSpPr>
        <p:spPr>
          <a:xfrm>
            <a:off x="8093297" y="3593116"/>
            <a:ext cx="1685077" cy="276999"/>
          </a:xfrm>
          <a:prstGeom prst="rect">
            <a:avLst/>
          </a:prstGeom>
          <a:noFill/>
        </p:spPr>
        <p:txBody>
          <a:bodyPr wrap="none" rtlCol="0">
            <a:spAutoFit/>
          </a:bodyPr>
          <a:lstStyle/>
          <a:p>
            <a:r>
              <a:rPr lang="en-US" altLang="ja-JP" sz="1200" i="1" dirty="0" err="1">
                <a:latin typeface="Arial" panose="020B0604020202020204" pitchFamily="34" charset="0"/>
                <a:cs typeface="Arial" panose="020B0604020202020204" pitchFamily="34" charset="0"/>
              </a:rPr>
              <a:t>Physcomitrella</a:t>
            </a:r>
            <a:r>
              <a:rPr lang="en-US" altLang="ja-JP" sz="1200" i="1" dirty="0">
                <a:latin typeface="Arial" panose="020B0604020202020204" pitchFamily="34" charset="0"/>
                <a:cs typeface="Arial" panose="020B0604020202020204" pitchFamily="34" charset="0"/>
              </a:rPr>
              <a:t> patens</a:t>
            </a:r>
            <a:endParaRPr kumimoji="1" lang="ja-JP" altLang="en-US" sz="1200" i="1">
              <a:latin typeface="Arial" panose="020B0604020202020204" pitchFamily="34" charset="0"/>
              <a:cs typeface="Arial" panose="020B0604020202020204" pitchFamily="34" charset="0"/>
            </a:endParaRPr>
          </a:p>
        </p:txBody>
      </p:sp>
      <p:sp>
        <p:nvSpPr>
          <p:cNvPr id="123" name="テキスト ボックス 122">
            <a:extLst>
              <a:ext uri="{FF2B5EF4-FFF2-40B4-BE49-F238E27FC236}">
                <a16:creationId xmlns:a16="http://schemas.microsoft.com/office/drawing/2014/main" id="{22A2645A-F0F5-454E-BF72-5336896E65E2}"/>
              </a:ext>
            </a:extLst>
          </p:cNvPr>
          <p:cNvSpPr txBox="1"/>
          <p:nvPr/>
        </p:nvSpPr>
        <p:spPr>
          <a:xfrm>
            <a:off x="6950023" y="3807342"/>
            <a:ext cx="1053494"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Polytrichales</a:t>
            </a:r>
            <a:endParaRPr kumimoji="1" lang="ja-JP" altLang="en-US" sz="1200">
              <a:latin typeface="Arial" panose="020B0604020202020204" pitchFamily="34" charset="0"/>
              <a:cs typeface="Arial" panose="020B0604020202020204" pitchFamily="34" charset="0"/>
            </a:endParaRPr>
          </a:p>
        </p:txBody>
      </p:sp>
      <p:sp>
        <p:nvSpPr>
          <p:cNvPr id="124" name="テキスト ボックス 123">
            <a:extLst>
              <a:ext uri="{FF2B5EF4-FFF2-40B4-BE49-F238E27FC236}">
                <a16:creationId xmlns:a16="http://schemas.microsoft.com/office/drawing/2014/main" id="{86E71A37-F34B-2245-BC84-793AB441FF59}"/>
              </a:ext>
            </a:extLst>
          </p:cNvPr>
          <p:cNvSpPr txBox="1"/>
          <p:nvPr/>
        </p:nvSpPr>
        <p:spPr>
          <a:xfrm>
            <a:off x="8093297" y="3807342"/>
            <a:ext cx="1819729" cy="276999"/>
          </a:xfrm>
          <a:prstGeom prst="rect">
            <a:avLst/>
          </a:prstGeom>
          <a:noFill/>
        </p:spPr>
        <p:txBody>
          <a:bodyPr wrap="none" rtlCol="0">
            <a:spAutoFit/>
          </a:bodyPr>
          <a:lstStyle/>
          <a:p>
            <a:r>
              <a:rPr lang="en-US" altLang="ja-JP" sz="1200" i="1" dirty="0" err="1">
                <a:latin typeface="Arial" panose="020B0604020202020204" pitchFamily="34" charset="0"/>
                <a:cs typeface="Arial" panose="020B0604020202020204" pitchFamily="34" charset="0"/>
              </a:rPr>
              <a:t>Polytrichum</a:t>
            </a:r>
            <a:r>
              <a:rPr lang="en-US" altLang="ja-JP" sz="1200" i="1" dirty="0">
                <a:latin typeface="Arial" panose="020B0604020202020204" pitchFamily="34" charset="0"/>
                <a:cs typeface="Arial" panose="020B0604020202020204" pitchFamily="34" charset="0"/>
              </a:rPr>
              <a:t> </a:t>
            </a:r>
            <a:r>
              <a:rPr lang="en-US" altLang="ja-JP" sz="1200" i="1" dirty="0" err="1">
                <a:latin typeface="Arial" panose="020B0604020202020204" pitchFamily="34" charset="0"/>
                <a:cs typeface="Arial" panose="020B0604020202020204" pitchFamily="34" charset="0"/>
              </a:rPr>
              <a:t>juniperinum</a:t>
            </a:r>
            <a:endParaRPr kumimoji="1" lang="ja-JP" altLang="en-US" sz="1200" i="1">
              <a:latin typeface="Arial" panose="020B0604020202020204" pitchFamily="34" charset="0"/>
              <a:cs typeface="Arial" panose="020B0604020202020204" pitchFamily="34" charset="0"/>
            </a:endParaRPr>
          </a:p>
        </p:txBody>
      </p:sp>
      <p:sp>
        <p:nvSpPr>
          <p:cNvPr id="125" name="テキスト ボックス 124">
            <a:extLst>
              <a:ext uri="{FF2B5EF4-FFF2-40B4-BE49-F238E27FC236}">
                <a16:creationId xmlns:a16="http://schemas.microsoft.com/office/drawing/2014/main" id="{2470D364-5396-C840-A768-896DBAF30ED8}"/>
              </a:ext>
            </a:extLst>
          </p:cNvPr>
          <p:cNvSpPr txBox="1"/>
          <p:nvPr/>
        </p:nvSpPr>
        <p:spPr>
          <a:xfrm>
            <a:off x="6950023" y="4506698"/>
            <a:ext cx="992579"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Sphagnales</a:t>
            </a:r>
            <a:endParaRPr kumimoji="1" lang="ja-JP" altLang="en-US" sz="1200">
              <a:latin typeface="Arial" panose="020B0604020202020204" pitchFamily="34" charset="0"/>
              <a:cs typeface="Arial" panose="020B0604020202020204" pitchFamily="34" charset="0"/>
            </a:endParaRPr>
          </a:p>
        </p:txBody>
      </p:sp>
      <p:sp>
        <p:nvSpPr>
          <p:cNvPr id="126" name="テキスト ボックス 125">
            <a:extLst>
              <a:ext uri="{FF2B5EF4-FFF2-40B4-BE49-F238E27FC236}">
                <a16:creationId xmlns:a16="http://schemas.microsoft.com/office/drawing/2014/main" id="{F696759F-4695-8144-AE8C-FAA9A08DFB28}"/>
              </a:ext>
            </a:extLst>
          </p:cNvPr>
          <p:cNvSpPr txBox="1"/>
          <p:nvPr/>
        </p:nvSpPr>
        <p:spPr>
          <a:xfrm>
            <a:off x="8093297" y="4506698"/>
            <a:ext cx="1513556"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Sphagnum </a:t>
            </a:r>
            <a:r>
              <a:rPr lang="en-US" altLang="ja-JP" sz="1200" i="1" dirty="0" err="1">
                <a:latin typeface="Arial" panose="020B0604020202020204" pitchFamily="34" charset="0"/>
                <a:cs typeface="Arial" panose="020B0604020202020204" pitchFamily="34" charset="0"/>
              </a:rPr>
              <a:t>palustre</a:t>
            </a:r>
            <a:endParaRPr kumimoji="1" lang="ja-JP" altLang="en-US" sz="1200" i="1">
              <a:latin typeface="Arial" panose="020B0604020202020204" pitchFamily="34" charset="0"/>
              <a:cs typeface="Arial" panose="020B0604020202020204" pitchFamily="34" charset="0"/>
            </a:endParaRPr>
          </a:p>
        </p:txBody>
      </p:sp>
      <p:sp>
        <p:nvSpPr>
          <p:cNvPr id="127" name="テキスト ボックス 126">
            <a:extLst>
              <a:ext uri="{FF2B5EF4-FFF2-40B4-BE49-F238E27FC236}">
                <a16:creationId xmlns:a16="http://schemas.microsoft.com/office/drawing/2014/main" id="{1025D87D-AA26-F34D-BF8E-0CAB0A0D904D}"/>
              </a:ext>
            </a:extLst>
          </p:cNvPr>
          <p:cNvSpPr txBox="1"/>
          <p:nvPr/>
        </p:nvSpPr>
        <p:spPr>
          <a:xfrm>
            <a:off x="6950023" y="4920039"/>
            <a:ext cx="1138453" cy="276999"/>
          </a:xfrm>
          <a:prstGeom prst="rect">
            <a:avLst/>
          </a:prstGeom>
          <a:noFill/>
        </p:spPr>
        <p:txBody>
          <a:bodyPr wrap="none" rtlCol="0">
            <a:spAutoFit/>
          </a:bodyPr>
          <a:lstStyle/>
          <a:p>
            <a:r>
              <a:rPr lang="en-US" altLang="ja-JP" sz="1200" dirty="0" err="1">
                <a:latin typeface="Arial" panose="020B0604020202020204" pitchFamily="34" charset="0"/>
                <a:cs typeface="Arial" panose="020B0604020202020204" pitchFamily="34" charset="0"/>
              </a:rPr>
              <a:t>Marchantiales</a:t>
            </a:r>
            <a:endParaRPr kumimoji="1" lang="ja-JP" altLang="en-US" sz="1200">
              <a:latin typeface="Arial" panose="020B0604020202020204" pitchFamily="34" charset="0"/>
              <a:cs typeface="Arial" panose="020B0604020202020204" pitchFamily="34" charset="0"/>
            </a:endParaRPr>
          </a:p>
        </p:txBody>
      </p:sp>
      <p:sp>
        <p:nvSpPr>
          <p:cNvPr id="132" name="テキスト ボックス 131">
            <a:extLst>
              <a:ext uri="{FF2B5EF4-FFF2-40B4-BE49-F238E27FC236}">
                <a16:creationId xmlns:a16="http://schemas.microsoft.com/office/drawing/2014/main" id="{DBFB0CC6-E7D7-CF48-B856-68BFE75E19B6}"/>
              </a:ext>
            </a:extLst>
          </p:cNvPr>
          <p:cNvSpPr txBox="1"/>
          <p:nvPr/>
        </p:nvSpPr>
        <p:spPr>
          <a:xfrm>
            <a:off x="5381863" y="5353837"/>
            <a:ext cx="1324402"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Haplomitriopsida</a:t>
            </a:r>
            <a:endParaRPr kumimoji="1" lang="ja-JP" altLang="en-US" sz="1200">
              <a:latin typeface="Arial" panose="020B0604020202020204" pitchFamily="34" charset="0"/>
              <a:cs typeface="Arial" panose="020B0604020202020204" pitchFamily="34" charset="0"/>
            </a:endParaRPr>
          </a:p>
        </p:txBody>
      </p:sp>
      <p:sp>
        <p:nvSpPr>
          <p:cNvPr id="133" name="テキスト ボックス 132">
            <a:extLst>
              <a:ext uri="{FF2B5EF4-FFF2-40B4-BE49-F238E27FC236}">
                <a16:creationId xmlns:a16="http://schemas.microsoft.com/office/drawing/2014/main" id="{DEAA51C1-B2C8-BD4C-BF54-69DB5A6A4ABD}"/>
              </a:ext>
            </a:extLst>
          </p:cNvPr>
          <p:cNvSpPr txBox="1"/>
          <p:nvPr/>
        </p:nvSpPr>
        <p:spPr>
          <a:xfrm>
            <a:off x="5381863" y="5136938"/>
            <a:ext cx="1468672"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Jungemanniopsida</a:t>
            </a:r>
            <a:endParaRPr kumimoji="1" lang="ja-JP" altLang="en-US" sz="1200">
              <a:latin typeface="Arial" panose="020B0604020202020204" pitchFamily="34" charset="0"/>
              <a:cs typeface="Arial" panose="020B0604020202020204" pitchFamily="34" charset="0"/>
            </a:endParaRPr>
          </a:p>
        </p:txBody>
      </p:sp>
      <p:sp>
        <p:nvSpPr>
          <p:cNvPr id="134" name="テキスト ボックス 133">
            <a:extLst>
              <a:ext uri="{FF2B5EF4-FFF2-40B4-BE49-F238E27FC236}">
                <a16:creationId xmlns:a16="http://schemas.microsoft.com/office/drawing/2014/main" id="{03B5DFE9-AF3E-FC40-AB4B-06651C86CB2A}"/>
              </a:ext>
            </a:extLst>
          </p:cNvPr>
          <p:cNvSpPr txBox="1"/>
          <p:nvPr/>
        </p:nvSpPr>
        <p:spPr>
          <a:xfrm>
            <a:off x="5381863" y="4920039"/>
            <a:ext cx="1308371"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Marchantiopsida</a:t>
            </a:r>
            <a:endParaRPr kumimoji="1" lang="ja-JP" altLang="en-US" sz="1200">
              <a:latin typeface="Arial" panose="020B0604020202020204" pitchFamily="34" charset="0"/>
              <a:cs typeface="Arial" panose="020B0604020202020204" pitchFamily="34" charset="0"/>
            </a:endParaRPr>
          </a:p>
        </p:txBody>
      </p:sp>
      <p:cxnSp>
        <p:nvCxnSpPr>
          <p:cNvPr id="136" name="直線コネクタ 135">
            <a:extLst>
              <a:ext uri="{FF2B5EF4-FFF2-40B4-BE49-F238E27FC236}">
                <a16:creationId xmlns:a16="http://schemas.microsoft.com/office/drawing/2014/main" id="{9535C6CC-8248-7449-8903-721D3AC7564E}"/>
              </a:ext>
            </a:extLst>
          </p:cNvPr>
          <p:cNvCxnSpPr>
            <a:cxnSpLocks/>
          </p:cNvCxnSpPr>
          <p:nvPr/>
        </p:nvCxnSpPr>
        <p:spPr>
          <a:xfrm>
            <a:off x="5025225" y="5479302"/>
            <a:ext cx="3751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78D0BB0-661E-AE47-9C62-8A797947E755}"/>
              </a:ext>
            </a:extLst>
          </p:cNvPr>
          <p:cNvCxnSpPr>
            <a:cxnSpLocks/>
          </p:cNvCxnSpPr>
          <p:nvPr/>
        </p:nvCxnSpPr>
        <p:spPr>
          <a:xfrm flipV="1">
            <a:off x="5021927" y="5182876"/>
            <a:ext cx="0" cy="302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30F57832-62B9-EE46-88A1-35524BB1C23D}"/>
              </a:ext>
            </a:extLst>
          </p:cNvPr>
          <p:cNvCxnSpPr>
            <a:cxnSpLocks/>
          </p:cNvCxnSpPr>
          <p:nvPr/>
        </p:nvCxnSpPr>
        <p:spPr>
          <a:xfrm>
            <a:off x="5021927" y="5184026"/>
            <a:ext cx="1945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B59E309A-D9DB-0446-B220-AE2DACF12227}"/>
              </a:ext>
            </a:extLst>
          </p:cNvPr>
          <p:cNvCxnSpPr>
            <a:cxnSpLocks/>
          </p:cNvCxnSpPr>
          <p:nvPr/>
        </p:nvCxnSpPr>
        <p:spPr>
          <a:xfrm flipV="1">
            <a:off x="5216505" y="5084206"/>
            <a:ext cx="0" cy="178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6595C5BB-36D1-654D-B19A-0105FBC357ED}"/>
              </a:ext>
            </a:extLst>
          </p:cNvPr>
          <p:cNvCxnSpPr>
            <a:cxnSpLocks/>
          </p:cNvCxnSpPr>
          <p:nvPr/>
        </p:nvCxnSpPr>
        <p:spPr>
          <a:xfrm>
            <a:off x="5216505" y="5256643"/>
            <a:ext cx="1838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D221FC43-A430-564B-B1D7-2F3183870D20}"/>
              </a:ext>
            </a:extLst>
          </p:cNvPr>
          <p:cNvCxnSpPr>
            <a:cxnSpLocks/>
          </p:cNvCxnSpPr>
          <p:nvPr/>
        </p:nvCxnSpPr>
        <p:spPr>
          <a:xfrm>
            <a:off x="5216505" y="5084194"/>
            <a:ext cx="1838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11C5222-833F-5F4E-9929-2074E0A5B7F3}"/>
              </a:ext>
            </a:extLst>
          </p:cNvPr>
          <p:cNvCxnSpPr>
            <a:cxnSpLocks/>
          </p:cNvCxnSpPr>
          <p:nvPr/>
        </p:nvCxnSpPr>
        <p:spPr>
          <a:xfrm>
            <a:off x="4940446" y="4465726"/>
            <a:ext cx="4614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32AD7532-0B33-014E-B4C7-77A3FEDF1FA7}"/>
              </a:ext>
            </a:extLst>
          </p:cNvPr>
          <p:cNvCxnSpPr>
            <a:cxnSpLocks/>
          </p:cNvCxnSpPr>
          <p:nvPr/>
        </p:nvCxnSpPr>
        <p:spPr>
          <a:xfrm>
            <a:off x="5021927" y="4120130"/>
            <a:ext cx="379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6741F143-1D39-8040-B583-08A265422592}"/>
              </a:ext>
            </a:extLst>
          </p:cNvPr>
          <p:cNvCxnSpPr>
            <a:cxnSpLocks/>
          </p:cNvCxnSpPr>
          <p:nvPr/>
        </p:nvCxnSpPr>
        <p:spPr>
          <a:xfrm>
            <a:off x="5015821" y="3774534"/>
            <a:ext cx="386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F25AE9A-4906-1444-87EB-EE8E270CDA96}"/>
              </a:ext>
            </a:extLst>
          </p:cNvPr>
          <p:cNvCxnSpPr>
            <a:cxnSpLocks/>
          </p:cNvCxnSpPr>
          <p:nvPr/>
        </p:nvCxnSpPr>
        <p:spPr>
          <a:xfrm>
            <a:off x="5216505" y="3947332"/>
            <a:ext cx="1854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3841A45D-DB61-1041-BDC0-2850BA774536}"/>
              </a:ext>
            </a:extLst>
          </p:cNvPr>
          <p:cNvCxnSpPr>
            <a:cxnSpLocks/>
          </p:cNvCxnSpPr>
          <p:nvPr/>
        </p:nvCxnSpPr>
        <p:spPr>
          <a:xfrm>
            <a:off x="4940446" y="4292928"/>
            <a:ext cx="4614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9DA53A6-EF92-ED4A-A843-66692B4266B7}"/>
              </a:ext>
            </a:extLst>
          </p:cNvPr>
          <p:cNvCxnSpPr>
            <a:cxnSpLocks/>
          </p:cNvCxnSpPr>
          <p:nvPr/>
        </p:nvCxnSpPr>
        <p:spPr>
          <a:xfrm flipV="1">
            <a:off x="4773473" y="4638524"/>
            <a:ext cx="6284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D8309C7A-DDCC-0D4C-A36C-4B739378D0C2}"/>
              </a:ext>
            </a:extLst>
          </p:cNvPr>
          <p:cNvCxnSpPr>
            <a:cxnSpLocks/>
          </p:cNvCxnSpPr>
          <p:nvPr/>
        </p:nvCxnSpPr>
        <p:spPr>
          <a:xfrm>
            <a:off x="5216505" y="3587668"/>
            <a:ext cx="1854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3F262398-E87F-A741-84DE-5321AFF03B3C}"/>
              </a:ext>
            </a:extLst>
          </p:cNvPr>
          <p:cNvCxnSpPr>
            <a:cxnSpLocks/>
          </p:cNvCxnSpPr>
          <p:nvPr/>
        </p:nvCxnSpPr>
        <p:spPr>
          <a:xfrm flipV="1">
            <a:off x="4784724" y="4187465"/>
            <a:ext cx="0" cy="629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46598F0-2907-564E-8BB4-FE9970D62CD4}"/>
              </a:ext>
            </a:extLst>
          </p:cNvPr>
          <p:cNvCxnSpPr>
            <a:cxnSpLocks/>
          </p:cNvCxnSpPr>
          <p:nvPr/>
        </p:nvCxnSpPr>
        <p:spPr>
          <a:xfrm flipV="1">
            <a:off x="4949499" y="3921537"/>
            <a:ext cx="0" cy="549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B9CE9FC0-C5F8-6F4F-AB6A-6C9B202D9092}"/>
              </a:ext>
            </a:extLst>
          </p:cNvPr>
          <p:cNvCxnSpPr>
            <a:cxnSpLocks/>
          </p:cNvCxnSpPr>
          <p:nvPr/>
        </p:nvCxnSpPr>
        <p:spPr>
          <a:xfrm flipV="1">
            <a:off x="5214995" y="3580884"/>
            <a:ext cx="0" cy="3656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E19582EE-F2B6-0B46-BECB-0DFE9A22961E}"/>
              </a:ext>
            </a:extLst>
          </p:cNvPr>
          <p:cNvCxnSpPr>
            <a:cxnSpLocks/>
          </p:cNvCxnSpPr>
          <p:nvPr/>
        </p:nvCxnSpPr>
        <p:spPr>
          <a:xfrm flipV="1">
            <a:off x="5015821" y="3763688"/>
            <a:ext cx="0" cy="3656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10BF6EF7-7F09-6F47-B9FB-D1CE5E63C485}"/>
              </a:ext>
            </a:extLst>
          </p:cNvPr>
          <p:cNvCxnSpPr>
            <a:cxnSpLocks/>
          </p:cNvCxnSpPr>
          <p:nvPr/>
        </p:nvCxnSpPr>
        <p:spPr>
          <a:xfrm>
            <a:off x="4778119" y="4184291"/>
            <a:ext cx="171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67E5C6A-3AE4-F741-9336-29B417EB34BD}"/>
              </a:ext>
            </a:extLst>
          </p:cNvPr>
          <p:cNvCxnSpPr>
            <a:cxnSpLocks/>
          </p:cNvCxnSpPr>
          <p:nvPr/>
        </p:nvCxnSpPr>
        <p:spPr>
          <a:xfrm>
            <a:off x="4947716" y="3932424"/>
            <a:ext cx="681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テキスト ボックス 183">
            <a:extLst>
              <a:ext uri="{FF2B5EF4-FFF2-40B4-BE49-F238E27FC236}">
                <a16:creationId xmlns:a16="http://schemas.microsoft.com/office/drawing/2014/main" id="{F5BFC7A2-62AA-B549-AAD9-E801CBD4BF69}"/>
              </a:ext>
            </a:extLst>
          </p:cNvPr>
          <p:cNvSpPr txBox="1"/>
          <p:nvPr/>
        </p:nvSpPr>
        <p:spPr>
          <a:xfrm>
            <a:off x="5381863" y="3457664"/>
            <a:ext cx="865943"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Bryopsida</a:t>
            </a:r>
            <a:endParaRPr kumimoji="1" lang="ja-JP" altLang="en-US" sz="1200">
              <a:latin typeface="Arial" panose="020B0604020202020204" pitchFamily="34" charset="0"/>
              <a:cs typeface="Arial" panose="020B0604020202020204" pitchFamily="34" charset="0"/>
            </a:endParaRPr>
          </a:p>
        </p:txBody>
      </p:sp>
      <p:sp>
        <p:nvSpPr>
          <p:cNvPr id="185" name="テキスト ボックス 184">
            <a:extLst>
              <a:ext uri="{FF2B5EF4-FFF2-40B4-BE49-F238E27FC236}">
                <a16:creationId xmlns:a16="http://schemas.microsoft.com/office/drawing/2014/main" id="{A00BB9FC-EF16-BB4E-887C-166F98C68C51}"/>
              </a:ext>
            </a:extLst>
          </p:cNvPr>
          <p:cNvSpPr txBox="1"/>
          <p:nvPr/>
        </p:nvSpPr>
        <p:spPr>
          <a:xfrm>
            <a:off x="5381863" y="3632503"/>
            <a:ext cx="1265667"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Tetraphidopsida</a:t>
            </a:r>
            <a:endParaRPr kumimoji="1" lang="ja-JP" altLang="en-US" sz="1200">
              <a:latin typeface="Arial" panose="020B0604020202020204" pitchFamily="34" charset="0"/>
              <a:cs typeface="Arial" panose="020B0604020202020204" pitchFamily="34" charset="0"/>
            </a:endParaRPr>
          </a:p>
        </p:txBody>
      </p:sp>
      <p:sp>
        <p:nvSpPr>
          <p:cNvPr id="186" name="テキスト ボックス 185">
            <a:extLst>
              <a:ext uri="{FF2B5EF4-FFF2-40B4-BE49-F238E27FC236}">
                <a16:creationId xmlns:a16="http://schemas.microsoft.com/office/drawing/2014/main" id="{6C5DAFE4-2C1C-B94C-AE72-B14088ACB8CD}"/>
              </a:ext>
            </a:extLst>
          </p:cNvPr>
          <p:cNvSpPr txBox="1"/>
          <p:nvPr/>
        </p:nvSpPr>
        <p:spPr>
          <a:xfrm>
            <a:off x="5381863" y="3807342"/>
            <a:ext cx="1223412"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Polytrichopsida</a:t>
            </a:r>
            <a:endParaRPr kumimoji="1" lang="ja-JP" altLang="en-US" sz="1200">
              <a:latin typeface="Arial" panose="020B0604020202020204" pitchFamily="34" charset="0"/>
              <a:cs typeface="Arial" panose="020B0604020202020204" pitchFamily="34" charset="0"/>
            </a:endParaRPr>
          </a:p>
        </p:txBody>
      </p:sp>
      <p:sp>
        <p:nvSpPr>
          <p:cNvPr id="187" name="テキスト ボックス 186">
            <a:extLst>
              <a:ext uri="{FF2B5EF4-FFF2-40B4-BE49-F238E27FC236}">
                <a16:creationId xmlns:a16="http://schemas.microsoft.com/office/drawing/2014/main" id="{3E328535-C83F-D54E-9CDA-FC1B8B900BC9}"/>
              </a:ext>
            </a:extLst>
          </p:cNvPr>
          <p:cNvSpPr txBox="1"/>
          <p:nvPr/>
        </p:nvSpPr>
        <p:spPr>
          <a:xfrm>
            <a:off x="5381863" y="3982181"/>
            <a:ext cx="1247457"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Oedipodiopsida</a:t>
            </a:r>
            <a:endParaRPr kumimoji="1" lang="ja-JP" altLang="en-US" sz="1200">
              <a:latin typeface="Arial" panose="020B0604020202020204" pitchFamily="34" charset="0"/>
              <a:cs typeface="Arial" panose="020B0604020202020204" pitchFamily="34" charset="0"/>
            </a:endParaRPr>
          </a:p>
        </p:txBody>
      </p:sp>
      <p:sp>
        <p:nvSpPr>
          <p:cNvPr id="188" name="テキスト ボックス 187">
            <a:extLst>
              <a:ext uri="{FF2B5EF4-FFF2-40B4-BE49-F238E27FC236}">
                <a16:creationId xmlns:a16="http://schemas.microsoft.com/office/drawing/2014/main" id="{DB8B5910-1E9A-264D-A4B6-EABC995A0099}"/>
              </a:ext>
            </a:extLst>
          </p:cNvPr>
          <p:cNvSpPr txBox="1"/>
          <p:nvPr/>
        </p:nvSpPr>
        <p:spPr>
          <a:xfrm>
            <a:off x="5381863" y="4157020"/>
            <a:ext cx="1511952"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Andreaeobryopsida</a:t>
            </a:r>
            <a:endParaRPr kumimoji="1" lang="ja-JP" altLang="en-US" sz="1200">
              <a:latin typeface="Arial" panose="020B0604020202020204" pitchFamily="34" charset="0"/>
              <a:cs typeface="Arial" panose="020B0604020202020204" pitchFamily="34" charset="0"/>
            </a:endParaRPr>
          </a:p>
        </p:txBody>
      </p:sp>
      <p:sp>
        <p:nvSpPr>
          <p:cNvPr id="189" name="テキスト ボックス 188">
            <a:extLst>
              <a:ext uri="{FF2B5EF4-FFF2-40B4-BE49-F238E27FC236}">
                <a16:creationId xmlns:a16="http://schemas.microsoft.com/office/drawing/2014/main" id="{A30E0432-1A88-3C43-91AC-7CC93AAF5D04}"/>
              </a:ext>
            </a:extLst>
          </p:cNvPr>
          <p:cNvSpPr txBox="1"/>
          <p:nvPr/>
        </p:nvSpPr>
        <p:spPr>
          <a:xfrm>
            <a:off x="5381863" y="4506698"/>
            <a:ext cx="1162498"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Sphagnopsida</a:t>
            </a:r>
            <a:endParaRPr kumimoji="1" lang="ja-JP" altLang="en-US" sz="1200">
              <a:latin typeface="Arial" panose="020B0604020202020204" pitchFamily="34" charset="0"/>
              <a:cs typeface="Arial" panose="020B0604020202020204" pitchFamily="34" charset="0"/>
            </a:endParaRPr>
          </a:p>
        </p:txBody>
      </p:sp>
      <p:sp>
        <p:nvSpPr>
          <p:cNvPr id="190" name="テキスト ボックス 189">
            <a:extLst>
              <a:ext uri="{FF2B5EF4-FFF2-40B4-BE49-F238E27FC236}">
                <a16:creationId xmlns:a16="http://schemas.microsoft.com/office/drawing/2014/main" id="{972504E0-4B48-2040-AA92-EE404FB90F80}"/>
              </a:ext>
            </a:extLst>
          </p:cNvPr>
          <p:cNvSpPr txBox="1"/>
          <p:nvPr/>
        </p:nvSpPr>
        <p:spPr>
          <a:xfrm>
            <a:off x="5381863" y="4681538"/>
            <a:ext cx="1070101"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Takakiopsida</a:t>
            </a:r>
            <a:endParaRPr kumimoji="1" lang="ja-JP" altLang="en-US" sz="1200">
              <a:latin typeface="Arial" panose="020B0604020202020204" pitchFamily="34" charset="0"/>
              <a:cs typeface="Arial" panose="020B0604020202020204" pitchFamily="34" charset="0"/>
            </a:endParaRPr>
          </a:p>
        </p:txBody>
      </p:sp>
      <p:sp>
        <p:nvSpPr>
          <p:cNvPr id="191" name="テキスト ボックス 190">
            <a:extLst>
              <a:ext uri="{FF2B5EF4-FFF2-40B4-BE49-F238E27FC236}">
                <a16:creationId xmlns:a16="http://schemas.microsoft.com/office/drawing/2014/main" id="{27E7A607-2C1A-4341-92C6-1D7A736F4D94}"/>
              </a:ext>
            </a:extLst>
          </p:cNvPr>
          <p:cNvSpPr txBox="1"/>
          <p:nvPr/>
        </p:nvSpPr>
        <p:spPr>
          <a:xfrm>
            <a:off x="5381863" y="4331859"/>
            <a:ext cx="1213794"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Andreaeopsida</a:t>
            </a:r>
            <a:endParaRPr kumimoji="1" lang="ja-JP" altLang="en-US" sz="1200">
              <a:latin typeface="Arial" panose="020B0604020202020204" pitchFamily="34" charset="0"/>
              <a:cs typeface="Arial" panose="020B0604020202020204" pitchFamily="34" charset="0"/>
            </a:endParaRPr>
          </a:p>
        </p:txBody>
      </p:sp>
      <p:cxnSp>
        <p:nvCxnSpPr>
          <p:cNvPr id="193" name="直線コネクタ 192">
            <a:extLst>
              <a:ext uri="{FF2B5EF4-FFF2-40B4-BE49-F238E27FC236}">
                <a16:creationId xmlns:a16="http://schemas.microsoft.com/office/drawing/2014/main" id="{4D942387-E3B7-8746-9388-1B3F9795B343}"/>
              </a:ext>
            </a:extLst>
          </p:cNvPr>
          <p:cNvCxnSpPr>
            <a:cxnSpLocks/>
            <a:endCxn id="127" idx="1"/>
          </p:cNvCxnSpPr>
          <p:nvPr/>
        </p:nvCxnSpPr>
        <p:spPr>
          <a:xfrm>
            <a:off x="6693173" y="5058539"/>
            <a:ext cx="25685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A0ECC790-A6E7-454D-9974-0A410D6D18D6}"/>
              </a:ext>
            </a:extLst>
          </p:cNvPr>
          <p:cNvCxnSpPr>
            <a:cxnSpLocks/>
            <a:endCxn id="125" idx="1"/>
          </p:cNvCxnSpPr>
          <p:nvPr/>
        </p:nvCxnSpPr>
        <p:spPr>
          <a:xfrm>
            <a:off x="6547300" y="4645198"/>
            <a:ext cx="40272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AE7A5545-C22A-CB46-BE68-EB96B328C9B9}"/>
              </a:ext>
            </a:extLst>
          </p:cNvPr>
          <p:cNvCxnSpPr>
            <a:cxnSpLocks/>
          </p:cNvCxnSpPr>
          <p:nvPr/>
        </p:nvCxnSpPr>
        <p:spPr>
          <a:xfrm>
            <a:off x="6618577" y="3956782"/>
            <a:ext cx="2752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9" name="直線コネクタ 198">
            <a:extLst>
              <a:ext uri="{FF2B5EF4-FFF2-40B4-BE49-F238E27FC236}">
                <a16:creationId xmlns:a16="http://schemas.microsoft.com/office/drawing/2014/main" id="{F89C9A5C-191D-674E-8C4F-1048AB0D50C1}"/>
              </a:ext>
            </a:extLst>
          </p:cNvPr>
          <p:cNvCxnSpPr>
            <a:cxnSpLocks/>
          </p:cNvCxnSpPr>
          <p:nvPr/>
        </p:nvCxnSpPr>
        <p:spPr>
          <a:xfrm>
            <a:off x="6251341" y="3605432"/>
            <a:ext cx="69868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0" name="左大かっこ 199">
            <a:extLst>
              <a:ext uri="{FF2B5EF4-FFF2-40B4-BE49-F238E27FC236}">
                <a16:creationId xmlns:a16="http://schemas.microsoft.com/office/drawing/2014/main" id="{00403F89-B7F8-4448-B6A4-4924F1052FFE}"/>
              </a:ext>
            </a:extLst>
          </p:cNvPr>
          <p:cNvSpPr/>
          <p:nvPr/>
        </p:nvSpPr>
        <p:spPr>
          <a:xfrm>
            <a:off x="6954758" y="3418822"/>
            <a:ext cx="45719" cy="31279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3" name="直線コネクタ 202">
            <a:extLst>
              <a:ext uri="{FF2B5EF4-FFF2-40B4-BE49-F238E27FC236}">
                <a16:creationId xmlns:a16="http://schemas.microsoft.com/office/drawing/2014/main" id="{09FD32CB-AC7C-834F-AD84-21A2F1A3A1F7}"/>
              </a:ext>
            </a:extLst>
          </p:cNvPr>
          <p:cNvCxnSpPr>
            <a:cxnSpLocks/>
          </p:cNvCxnSpPr>
          <p:nvPr/>
        </p:nvCxnSpPr>
        <p:spPr>
          <a:xfrm>
            <a:off x="4605169" y="4563658"/>
            <a:ext cx="168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2C7B8F9B-30F0-4D4D-BC24-0054055BB4B0}"/>
              </a:ext>
            </a:extLst>
          </p:cNvPr>
          <p:cNvCxnSpPr>
            <a:cxnSpLocks/>
          </p:cNvCxnSpPr>
          <p:nvPr/>
        </p:nvCxnSpPr>
        <p:spPr>
          <a:xfrm>
            <a:off x="4133045" y="5650421"/>
            <a:ext cx="4202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5B459709-F31B-814A-911D-FE8DCFE7B148}"/>
              </a:ext>
            </a:extLst>
          </p:cNvPr>
          <p:cNvCxnSpPr>
            <a:cxnSpLocks/>
          </p:cNvCxnSpPr>
          <p:nvPr/>
        </p:nvCxnSpPr>
        <p:spPr>
          <a:xfrm flipV="1">
            <a:off x="4136535" y="2639748"/>
            <a:ext cx="0" cy="30106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74D0CC77-0E7D-9C4E-BE7C-CCFFA40B76B6}"/>
              </a:ext>
            </a:extLst>
          </p:cNvPr>
          <p:cNvCxnSpPr>
            <a:cxnSpLocks/>
          </p:cNvCxnSpPr>
          <p:nvPr/>
        </p:nvCxnSpPr>
        <p:spPr>
          <a:xfrm>
            <a:off x="4133045" y="2643238"/>
            <a:ext cx="168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97C96F58-433F-EE4F-9A80-3FA7C8797899}"/>
              </a:ext>
            </a:extLst>
          </p:cNvPr>
          <p:cNvCxnSpPr>
            <a:cxnSpLocks/>
          </p:cNvCxnSpPr>
          <p:nvPr/>
        </p:nvCxnSpPr>
        <p:spPr>
          <a:xfrm flipV="1">
            <a:off x="4301349" y="919723"/>
            <a:ext cx="0" cy="1856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613F95F1-921B-0341-B2DD-3F6F4B6207D3}"/>
              </a:ext>
            </a:extLst>
          </p:cNvPr>
          <p:cNvCxnSpPr>
            <a:cxnSpLocks/>
          </p:cNvCxnSpPr>
          <p:nvPr/>
        </p:nvCxnSpPr>
        <p:spPr>
          <a:xfrm>
            <a:off x="4784724" y="2996416"/>
            <a:ext cx="624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356F7A44-6414-1A41-A8C1-F655C1EF5AE4}"/>
              </a:ext>
            </a:extLst>
          </p:cNvPr>
          <p:cNvCxnSpPr>
            <a:cxnSpLocks/>
          </p:cNvCxnSpPr>
          <p:nvPr/>
        </p:nvCxnSpPr>
        <p:spPr>
          <a:xfrm>
            <a:off x="5028892" y="2463617"/>
            <a:ext cx="379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8686BEBA-0C1E-4B4F-9A4B-C4BFE25ACB0F}"/>
              </a:ext>
            </a:extLst>
          </p:cNvPr>
          <p:cNvCxnSpPr>
            <a:cxnSpLocks/>
          </p:cNvCxnSpPr>
          <p:nvPr/>
        </p:nvCxnSpPr>
        <p:spPr>
          <a:xfrm>
            <a:off x="5035967" y="1962362"/>
            <a:ext cx="379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A75C35FB-4B75-CB46-86F7-293DA2B84C67}"/>
              </a:ext>
            </a:extLst>
          </p:cNvPr>
          <p:cNvCxnSpPr>
            <a:cxnSpLocks/>
          </p:cNvCxnSpPr>
          <p:nvPr/>
        </p:nvCxnSpPr>
        <p:spPr>
          <a:xfrm flipV="1">
            <a:off x="4793777" y="2340754"/>
            <a:ext cx="0" cy="6520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5462E74C-8C39-E04F-8CA7-D2B46462501C}"/>
              </a:ext>
            </a:extLst>
          </p:cNvPr>
          <p:cNvCxnSpPr>
            <a:cxnSpLocks/>
          </p:cNvCxnSpPr>
          <p:nvPr/>
        </p:nvCxnSpPr>
        <p:spPr>
          <a:xfrm flipV="1">
            <a:off x="5034278" y="1953309"/>
            <a:ext cx="0" cy="5193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76A448E5-CD8C-F74A-9D7D-EAD13A51A1E5}"/>
              </a:ext>
            </a:extLst>
          </p:cNvPr>
          <p:cNvCxnSpPr>
            <a:cxnSpLocks/>
          </p:cNvCxnSpPr>
          <p:nvPr/>
        </p:nvCxnSpPr>
        <p:spPr>
          <a:xfrm>
            <a:off x="4793777" y="2340754"/>
            <a:ext cx="2310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FDEBA770-B97C-F84C-A8E2-8A997C9EFB26}"/>
              </a:ext>
            </a:extLst>
          </p:cNvPr>
          <p:cNvCxnSpPr>
            <a:cxnSpLocks/>
          </p:cNvCxnSpPr>
          <p:nvPr/>
        </p:nvCxnSpPr>
        <p:spPr>
          <a:xfrm>
            <a:off x="4287355" y="2761554"/>
            <a:ext cx="5064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テキスト ボックス 238">
            <a:extLst>
              <a:ext uri="{FF2B5EF4-FFF2-40B4-BE49-F238E27FC236}">
                <a16:creationId xmlns:a16="http://schemas.microsoft.com/office/drawing/2014/main" id="{5D9E435E-6133-744C-88A4-1782AB39A869}"/>
              </a:ext>
            </a:extLst>
          </p:cNvPr>
          <p:cNvSpPr txBox="1"/>
          <p:nvPr/>
        </p:nvSpPr>
        <p:spPr>
          <a:xfrm>
            <a:off x="6950023" y="2843417"/>
            <a:ext cx="1071832"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Lycopodiales</a:t>
            </a:r>
            <a:endParaRPr kumimoji="1" lang="ja-JP" altLang="en-US" sz="1200">
              <a:latin typeface="Arial" panose="020B0604020202020204" pitchFamily="34" charset="0"/>
              <a:cs typeface="Arial" panose="020B0604020202020204" pitchFamily="34" charset="0"/>
            </a:endParaRPr>
          </a:p>
        </p:txBody>
      </p:sp>
      <p:sp>
        <p:nvSpPr>
          <p:cNvPr id="240" name="テキスト ボックス 239">
            <a:extLst>
              <a:ext uri="{FF2B5EF4-FFF2-40B4-BE49-F238E27FC236}">
                <a16:creationId xmlns:a16="http://schemas.microsoft.com/office/drawing/2014/main" id="{39E9542D-87A8-5148-A645-BA63C75F155A}"/>
              </a:ext>
            </a:extLst>
          </p:cNvPr>
          <p:cNvSpPr txBox="1"/>
          <p:nvPr/>
        </p:nvSpPr>
        <p:spPr>
          <a:xfrm>
            <a:off x="6950023" y="2271492"/>
            <a:ext cx="1127232"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Selaginellales</a:t>
            </a:r>
            <a:endParaRPr kumimoji="1" lang="ja-JP" altLang="en-US" sz="1200">
              <a:latin typeface="Arial" panose="020B0604020202020204" pitchFamily="34" charset="0"/>
              <a:cs typeface="Arial" panose="020B0604020202020204" pitchFamily="34" charset="0"/>
            </a:endParaRPr>
          </a:p>
        </p:txBody>
      </p:sp>
      <p:sp>
        <p:nvSpPr>
          <p:cNvPr id="241" name="テキスト ボックス 240">
            <a:extLst>
              <a:ext uri="{FF2B5EF4-FFF2-40B4-BE49-F238E27FC236}">
                <a16:creationId xmlns:a16="http://schemas.microsoft.com/office/drawing/2014/main" id="{39DC0935-118A-084C-B2A1-854C9696689D}"/>
              </a:ext>
            </a:extLst>
          </p:cNvPr>
          <p:cNvSpPr txBox="1"/>
          <p:nvPr/>
        </p:nvSpPr>
        <p:spPr>
          <a:xfrm>
            <a:off x="6950023" y="1773964"/>
            <a:ext cx="798617"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Isoetales</a:t>
            </a:r>
            <a:endParaRPr kumimoji="1" lang="ja-JP" altLang="en-US" sz="1200">
              <a:latin typeface="Arial" panose="020B0604020202020204" pitchFamily="34" charset="0"/>
              <a:cs typeface="Arial" panose="020B0604020202020204" pitchFamily="34" charset="0"/>
            </a:endParaRPr>
          </a:p>
        </p:txBody>
      </p:sp>
      <p:sp>
        <p:nvSpPr>
          <p:cNvPr id="242" name="テキスト ボックス 241">
            <a:extLst>
              <a:ext uri="{FF2B5EF4-FFF2-40B4-BE49-F238E27FC236}">
                <a16:creationId xmlns:a16="http://schemas.microsoft.com/office/drawing/2014/main" id="{848C79EA-FF0D-D640-B396-061F79FFF85F}"/>
              </a:ext>
            </a:extLst>
          </p:cNvPr>
          <p:cNvSpPr txBox="1"/>
          <p:nvPr/>
        </p:nvSpPr>
        <p:spPr>
          <a:xfrm>
            <a:off x="8093297" y="3045145"/>
            <a:ext cx="2599943"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Lycopodium </a:t>
            </a:r>
            <a:r>
              <a:rPr lang="en-US" altLang="ja-JP" sz="1200" i="1" dirty="0" err="1">
                <a:latin typeface="Arial" panose="020B0604020202020204" pitchFamily="34" charset="0"/>
                <a:cs typeface="Arial" panose="020B0604020202020204" pitchFamily="34" charset="0"/>
              </a:rPr>
              <a:t>serratum</a:t>
            </a:r>
            <a:r>
              <a:rPr lang="en-US" altLang="ja-JP" sz="1200" i="1" dirty="0">
                <a:latin typeface="Arial" panose="020B0604020202020204" pitchFamily="34" charset="0"/>
                <a:cs typeface="Arial" panose="020B0604020202020204" pitchFamily="34" charset="0"/>
              </a:rPr>
              <a:t> var. </a:t>
            </a:r>
            <a:r>
              <a:rPr lang="en-US" altLang="ja-JP" sz="1200" i="1" dirty="0" err="1">
                <a:latin typeface="Arial" panose="020B0604020202020204" pitchFamily="34" charset="0"/>
                <a:cs typeface="Arial" panose="020B0604020202020204" pitchFamily="34" charset="0"/>
              </a:rPr>
              <a:t>serratum</a:t>
            </a:r>
            <a:endParaRPr kumimoji="1" lang="ja-JP" altLang="en-US" sz="1200" i="1">
              <a:latin typeface="Arial" panose="020B0604020202020204" pitchFamily="34" charset="0"/>
              <a:cs typeface="Arial" panose="020B0604020202020204" pitchFamily="34" charset="0"/>
            </a:endParaRPr>
          </a:p>
        </p:txBody>
      </p:sp>
      <p:sp>
        <p:nvSpPr>
          <p:cNvPr id="243" name="テキスト ボックス 242">
            <a:extLst>
              <a:ext uri="{FF2B5EF4-FFF2-40B4-BE49-F238E27FC236}">
                <a16:creationId xmlns:a16="http://schemas.microsoft.com/office/drawing/2014/main" id="{E2729E13-719C-6C4A-B8F1-A69D235917C1}"/>
              </a:ext>
            </a:extLst>
          </p:cNvPr>
          <p:cNvSpPr txBox="1"/>
          <p:nvPr/>
        </p:nvSpPr>
        <p:spPr>
          <a:xfrm>
            <a:off x="8093297" y="2878101"/>
            <a:ext cx="1943609"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Lycopodium </a:t>
            </a:r>
            <a:r>
              <a:rPr lang="en-US" altLang="ja-JP" sz="1200" i="1" dirty="0" err="1">
                <a:latin typeface="Arial" panose="020B0604020202020204" pitchFamily="34" charset="0"/>
                <a:cs typeface="Arial" panose="020B0604020202020204" pitchFamily="34" charset="0"/>
              </a:rPr>
              <a:t>dendroideum</a:t>
            </a:r>
            <a:endParaRPr kumimoji="1" lang="ja-JP" altLang="en-US" sz="1200" i="1">
              <a:latin typeface="Arial" panose="020B0604020202020204" pitchFamily="34" charset="0"/>
              <a:cs typeface="Arial" panose="020B0604020202020204" pitchFamily="34" charset="0"/>
            </a:endParaRPr>
          </a:p>
        </p:txBody>
      </p:sp>
      <p:sp>
        <p:nvSpPr>
          <p:cNvPr id="244" name="テキスト ボックス 243">
            <a:extLst>
              <a:ext uri="{FF2B5EF4-FFF2-40B4-BE49-F238E27FC236}">
                <a16:creationId xmlns:a16="http://schemas.microsoft.com/office/drawing/2014/main" id="{6981F023-9216-7243-A8E5-14C2B6FEE0BF}"/>
              </a:ext>
            </a:extLst>
          </p:cNvPr>
          <p:cNvSpPr txBox="1"/>
          <p:nvPr/>
        </p:nvSpPr>
        <p:spPr>
          <a:xfrm>
            <a:off x="8093297" y="2711056"/>
            <a:ext cx="1664686"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Lycopodium </a:t>
            </a:r>
            <a:r>
              <a:rPr lang="en-US" altLang="ja-JP" sz="1200" i="1" dirty="0" err="1">
                <a:latin typeface="Arial" panose="020B0604020202020204" pitchFamily="34" charset="0"/>
                <a:cs typeface="Arial" panose="020B0604020202020204" pitchFamily="34" charset="0"/>
              </a:rPr>
              <a:t>clavatum</a:t>
            </a:r>
            <a:endParaRPr kumimoji="1" lang="ja-JP" altLang="en-US" sz="1200" i="1">
              <a:latin typeface="Arial" panose="020B0604020202020204" pitchFamily="34" charset="0"/>
              <a:cs typeface="Arial" panose="020B0604020202020204" pitchFamily="34" charset="0"/>
            </a:endParaRPr>
          </a:p>
        </p:txBody>
      </p:sp>
      <p:sp>
        <p:nvSpPr>
          <p:cNvPr id="245" name="テキスト ボックス 244">
            <a:extLst>
              <a:ext uri="{FF2B5EF4-FFF2-40B4-BE49-F238E27FC236}">
                <a16:creationId xmlns:a16="http://schemas.microsoft.com/office/drawing/2014/main" id="{2FCA14AA-8F5E-1448-B888-37B3520CE6CE}"/>
              </a:ext>
            </a:extLst>
          </p:cNvPr>
          <p:cNvSpPr txBox="1"/>
          <p:nvPr/>
        </p:nvSpPr>
        <p:spPr>
          <a:xfrm>
            <a:off x="8093297" y="2507799"/>
            <a:ext cx="1553630"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Selaginella </a:t>
            </a:r>
            <a:r>
              <a:rPr lang="en-US" altLang="ja-JP" sz="1200" i="1" dirty="0" err="1">
                <a:latin typeface="Arial" panose="020B0604020202020204" pitchFamily="34" charset="0"/>
                <a:cs typeface="Arial" panose="020B0604020202020204" pitchFamily="34" charset="0"/>
              </a:rPr>
              <a:t>uncinata</a:t>
            </a:r>
            <a:endParaRPr kumimoji="1" lang="ja-JP" altLang="en-US" sz="1200" i="1">
              <a:latin typeface="Arial" panose="020B0604020202020204" pitchFamily="34" charset="0"/>
              <a:cs typeface="Arial" panose="020B0604020202020204" pitchFamily="34" charset="0"/>
            </a:endParaRPr>
          </a:p>
        </p:txBody>
      </p:sp>
      <p:sp>
        <p:nvSpPr>
          <p:cNvPr id="246" name="テキスト ボックス 245">
            <a:extLst>
              <a:ext uri="{FF2B5EF4-FFF2-40B4-BE49-F238E27FC236}">
                <a16:creationId xmlns:a16="http://schemas.microsoft.com/office/drawing/2014/main" id="{39155B1F-F6B8-7A4F-87C2-4182820B0459}"/>
              </a:ext>
            </a:extLst>
          </p:cNvPr>
          <p:cNvSpPr txBox="1"/>
          <p:nvPr/>
        </p:nvSpPr>
        <p:spPr>
          <a:xfrm>
            <a:off x="8093297" y="2340754"/>
            <a:ext cx="1612942"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Selaginella </a:t>
            </a:r>
            <a:r>
              <a:rPr lang="en-US" altLang="ja-JP" sz="1200" i="1" dirty="0" err="1">
                <a:latin typeface="Arial" panose="020B0604020202020204" pitchFamily="34" charset="0"/>
                <a:cs typeface="Arial" panose="020B0604020202020204" pitchFamily="34" charset="0"/>
              </a:rPr>
              <a:t>involvens</a:t>
            </a:r>
            <a:endParaRPr kumimoji="1" lang="ja-JP" altLang="en-US" sz="1200" i="1">
              <a:latin typeface="Arial" panose="020B0604020202020204" pitchFamily="34" charset="0"/>
              <a:cs typeface="Arial" panose="020B0604020202020204" pitchFamily="34" charset="0"/>
            </a:endParaRPr>
          </a:p>
        </p:txBody>
      </p:sp>
      <p:sp>
        <p:nvSpPr>
          <p:cNvPr id="247" name="テキスト ボックス 246">
            <a:extLst>
              <a:ext uri="{FF2B5EF4-FFF2-40B4-BE49-F238E27FC236}">
                <a16:creationId xmlns:a16="http://schemas.microsoft.com/office/drawing/2014/main" id="{337E1B9B-6C62-C247-A549-E9792417471C}"/>
              </a:ext>
            </a:extLst>
          </p:cNvPr>
          <p:cNvSpPr txBox="1"/>
          <p:nvPr/>
        </p:nvSpPr>
        <p:spPr>
          <a:xfrm>
            <a:off x="8093297" y="2173709"/>
            <a:ext cx="1758815"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Selaginella </a:t>
            </a:r>
            <a:r>
              <a:rPr lang="en-US" altLang="ja-JP" sz="1200" i="1" dirty="0" err="1">
                <a:latin typeface="Arial" panose="020B0604020202020204" pitchFamily="34" charset="0"/>
                <a:cs typeface="Arial" panose="020B0604020202020204" pitchFamily="34" charset="0"/>
              </a:rPr>
              <a:t>tamariscina</a:t>
            </a:r>
            <a:endParaRPr kumimoji="1" lang="ja-JP" altLang="en-US" sz="1200" i="1">
              <a:latin typeface="Arial" panose="020B0604020202020204" pitchFamily="34" charset="0"/>
              <a:cs typeface="Arial" panose="020B0604020202020204" pitchFamily="34" charset="0"/>
            </a:endParaRPr>
          </a:p>
        </p:txBody>
      </p:sp>
      <p:sp>
        <p:nvSpPr>
          <p:cNvPr id="248" name="テキスト ボックス 247">
            <a:extLst>
              <a:ext uri="{FF2B5EF4-FFF2-40B4-BE49-F238E27FC236}">
                <a16:creationId xmlns:a16="http://schemas.microsoft.com/office/drawing/2014/main" id="{AD2A579E-EA5A-D34E-B907-CF4B78C4BB2E}"/>
              </a:ext>
            </a:extLst>
          </p:cNvPr>
          <p:cNvSpPr txBox="1"/>
          <p:nvPr/>
        </p:nvSpPr>
        <p:spPr>
          <a:xfrm>
            <a:off x="8093297" y="2006664"/>
            <a:ext cx="1885453"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Selaginella </a:t>
            </a:r>
            <a:r>
              <a:rPr lang="en-US" altLang="ja-JP" sz="1200" i="1" dirty="0" err="1">
                <a:latin typeface="Arial" panose="020B0604020202020204" pitchFamily="34" charset="0"/>
                <a:cs typeface="Arial" panose="020B0604020202020204" pitchFamily="34" charset="0"/>
              </a:rPr>
              <a:t>moellendorffii</a:t>
            </a:r>
            <a:endParaRPr kumimoji="1" lang="ja-JP" altLang="en-US" sz="1200" i="1">
              <a:latin typeface="Arial" panose="020B0604020202020204" pitchFamily="34" charset="0"/>
              <a:cs typeface="Arial" panose="020B0604020202020204" pitchFamily="34" charset="0"/>
            </a:endParaRPr>
          </a:p>
        </p:txBody>
      </p:sp>
      <p:sp>
        <p:nvSpPr>
          <p:cNvPr id="249" name="左大かっこ 248">
            <a:extLst>
              <a:ext uri="{FF2B5EF4-FFF2-40B4-BE49-F238E27FC236}">
                <a16:creationId xmlns:a16="http://schemas.microsoft.com/office/drawing/2014/main" id="{2767902D-C265-764B-AE18-7430794C0FBD}"/>
              </a:ext>
            </a:extLst>
          </p:cNvPr>
          <p:cNvSpPr/>
          <p:nvPr/>
        </p:nvSpPr>
        <p:spPr>
          <a:xfrm>
            <a:off x="8094084" y="2856410"/>
            <a:ext cx="45719" cy="31279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0" name="左大かっこ 249">
            <a:extLst>
              <a:ext uri="{FF2B5EF4-FFF2-40B4-BE49-F238E27FC236}">
                <a16:creationId xmlns:a16="http://schemas.microsoft.com/office/drawing/2014/main" id="{7C15B9D5-3F11-D248-B3A1-6C9AF3DB6C59}"/>
              </a:ext>
            </a:extLst>
          </p:cNvPr>
          <p:cNvSpPr/>
          <p:nvPr/>
        </p:nvSpPr>
        <p:spPr>
          <a:xfrm>
            <a:off x="8094084" y="2173709"/>
            <a:ext cx="45719" cy="48025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61" name="直線コネクタ 260">
            <a:extLst>
              <a:ext uri="{FF2B5EF4-FFF2-40B4-BE49-F238E27FC236}">
                <a16:creationId xmlns:a16="http://schemas.microsoft.com/office/drawing/2014/main" id="{5FBB9747-8848-7F46-BD2D-15CACC45AAED}"/>
              </a:ext>
            </a:extLst>
          </p:cNvPr>
          <p:cNvCxnSpPr>
            <a:cxnSpLocks/>
          </p:cNvCxnSpPr>
          <p:nvPr/>
        </p:nvCxnSpPr>
        <p:spPr>
          <a:xfrm>
            <a:off x="4784709" y="1379301"/>
            <a:ext cx="624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a:extLst>
              <a:ext uri="{FF2B5EF4-FFF2-40B4-BE49-F238E27FC236}">
                <a16:creationId xmlns:a16="http://schemas.microsoft.com/office/drawing/2014/main" id="{5B2B66BC-AFE9-B64B-BEE2-3D5F80D708DD}"/>
              </a:ext>
            </a:extLst>
          </p:cNvPr>
          <p:cNvCxnSpPr>
            <a:cxnSpLocks/>
          </p:cNvCxnSpPr>
          <p:nvPr/>
        </p:nvCxnSpPr>
        <p:spPr>
          <a:xfrm>
            <a:off x="5055388" y="843437"/>
            <a:ext cx="3534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a:extLst>
              <a:ext uri="{FF2B5EF4-FFF2-40B4-BE49-F238E27FC236}">
                <a16:creationId xmlns:a16="http://schemas.microsoft.com/office/drawing/2014/main" id="{D33874C1-D56F-EA4F-8F9B-1103EA66F09C}"/>
              </a:ext>
            </a:extLst>
          </p:cNvPr>
          <p:cNvCxnSpPr>
            <a:cxnSpLocks/>
          </p:cNvCxnSpPr>
          <p:nvPr/>
        </p:nvCxnSpPr>
        <p:spPr>
          <a:xfrm>
            <a:off x="4947716" y="1111369"/>
            <a:ext cx="4611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a:extLst>
              <a:ext uri="{FF2B5EF4-FFF2-40B4-BE49-F238E27FC236}">
                <a16:creationId xmlns:a16="http://schemas.microsoft.com/office/drawing/2014/main" id="{E4D205B0-04D3-B64D-B434-EDAC993BB71B}"/>
              </a:ext>
            </a:extLst>
          </p:cNvPr>
          <p:cNvCxnSpPr>
            <a:cxnSpLocks/>
          </p:cNvCxnSpPr>
          <p:nvPr/>
        </p:nvCxnSpPr>
        <p:spPr>
          <a:xfrm flipV="1">
            <a:off x="4793777" y="952278"/>
            <a:ext cx="0" cy="4270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a:extLst>
              <a:ext uri="{FF2B5EF4-FFF2-40B4-BE49-F238E27FC236}">
                <a16:creationId xmlns:a16="http://schemas.microsoft.com/office/drawing/2014/main" id="{EC3EBA64-71F1-CC48-B3C1-E9DF7E7BA98F}"/>
              </a:ext>
            </a:extLst>
          </p:cNvPr>
          <p:cNvCxnSpPr>
            <a:cxnSpLocks/>
          </p:cNvCxnSpPr>
          <p:nvPr/>
        </p:nvCxnSpPr>
        <p:spPr>
          <a:xfrm>
            <a:off x="4287355" y="919723"/>
            <a:ext cx="256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a:extLst>
              <a:ext uri="{FF2B5EF4-FFF2-40B4-BE49-F238E27FC236}">
                <a16:creationId xmlns:a16="http://schemas.microsoft.com/office/drawing/2014/main" id="{220229A8-F50D-114F-B639-D8A58F1E1720}"/>
              </a:ext>
            </a:extLst>
          </p:cNvPr>
          <p:cNvCxnSpPr>
            <a:cxnSpLocks/>
          </p:cNvCxnSpPr>
          <p:nvPr/>
        </p:nvCxnSpPr>
        <p:spPr>
          <a:xfrm flipV="1">
            <a:off x="4544255" y="190770"/>
            <a:ext cx="0" cy="1049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63097DAE-3ABA-BF43-9A3B-39B4B71B8E4D}"/>
              </a:ext>
            </a:extLst>
          </p:cNvPr>
          <p:cNvCxnSpPr>
            <a:cxnSpLocks/>
          </p:cNvCxnSpPr>
          <p:nvPr/>
        </p:nvCxnSpPr>
        <p:spPr>
          <a:xfrm>
            <a:off x="4546041" y="1233492"/>
            <a:ext cx="2455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a:extLst>
              <a:ext uri="{FF2B5EF4-FFF2-40B4-BE49-F238E27FC236}">
                <a16:creationId xmlns:a16="http://schemas.microsoft.com/office/drawing/2014/main" id="{DDB9E5BD-FC18-AD45-8C22-3DD611EED582}"/>
              </a:ext>
            </a:extLst>
          </p:cNvPr>
          <p:cNvCxnSpPr>
            <a:cxnSpLocks/>
          </p:cNvCxnSpPr>
          <p:nvPr/>
        </p:nvCxnSpPr>
        <p:spPr>
          <a:xfrm flipV="1">
            <a:off x="4947716" y="758124"/>
            <a:ext cx="1" cy="360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a:extLst>
              <a:ext uri="{FF2B5EF4-FFF2-40B4-BE49-F238E27FC236}">
                <a16:creationId xmlns:a16="http://schemas.microsoft.com/office/drawing/2014/main" id="{9AD539C0-FDC3-C04E-8F23-17B58894882F}"/>
              </a:ext>
            </a:extLst>
          </p:cNvPr>
          <p:cNvCxnSpPr>
            <a:cxnSpLocks/>
          </p:cNvCxnSpPr>
          <p:nvPr/>
        </p:nvCxnSpPr>
        <p:spPr>
          <a:xfrm flipV="1">
            <a:off x="5055388" y="575506"/>
            <a:ext cx="1" cy="267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a:extLst>
              <a:ext uri="{FF2B5EF4-FFF2-40B4-BE49-F238E27FC236}">
                <a16:creationId xmlns:a16="http://schemas.microsoft.com/office/drawing/2014/main" id="{AE4D9876-866B-8045-B17A-703CACAB7E5B}"/>
              </a:ext>
            </a:extLst>
          </p:cNvPr>
          <p:cNvCxnSpPr>
            <a:cxnSpLocks/>
          </p:cNvCxnSpPr>
          <p:nvPr/>
        </p:nvCxnSpPr>
        <p:spPr>
          <a:xfrm>
            <a:off x="5056603" y="575505"/>
            <a:ext cx="3593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a:extLst>
              <a:ext uri="{FF2B5EF4-FFF2-40B4-BE49-F238E27FC236}">
                <a16:creationId xmlns:a16="http://schemas.microsoft.com/office/drawing/2014/main" id="{075C62D6-9041-AD48-A24B-785FA610D326}"/>
              </a:ext>
            </a:extLst>
          </p:cNvPr>
          <p:cNvCxnSpPr>
            <a:cxnSpLocks/>
          </p:cNvCxnSpPr>
          <p:nvPr/>
        </p:nvCxnSpPr>
        <p:spPr>
          <a:xfrm>
            <a:off x="4946946" y="757067"/>
            <a:ext cx="1084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a:extLst>
              <a:ext uri="{FF2B5EF4-FFF2-40B4-BE49-F238E27FC236}">
                <a16:creationId xmlns:a16="http://schemas.microsoft.com/office/drawing/2014/main" id="{207C3F82-E957-CD43-B7DE-9641325D747D}"/>
              </a:ext>
            </a:extLst>
          </p:cNvPr>
          <p:cNvCxnSpPr>
            <a:cxnSpLocks/>
          </p:cNvCxnSpPr>
          <p:nvPr/>
        </p:nvCxnSpPr>
        <p:spPr>
          <a:xfrm>
            <a:off x="4791579" y="952278"/>
            <a:ext cx="1553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テキスト ボックス 304">
            <a:extLst>
              <a:ext uri="{FF2B5EF4-FFF2-40B4-BE49-F238E27FC236}">
                <a16:creationId xmlns:a16="http://schemas.microsoft.com/office/drawing/2014/main" id="{1330C5C3-2884-EB4D-AB4B-94321CD4F5E3}"/>
              </a:ext>
            </a:extLst>
          </p:cNvPr>
          <p:cNvSpPr txBox="1"/>
          <p:nvPr/>
        </p:nvSpPr>
        <p:spPr>
          <a:xfrm>
            <a:off x="5381863" y="1243037"/>
            <a:ext cx="1146468"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E</a:t>
            </a:r>
            <a:r>
              <a:rPr lang="en-US" altLang="ja-JP" sz="1200" dirty="0" err="1">
                <a:latin typeface="Arial" panose="020B0604020202020204" pitchFamily="34" charset="0"/>
                <a:cs typeface="Arial" panose="020B0604020202020204" pitchFamily="34" charset="0"/>
              </a:rPr>
              <a:t>quisetopsida</a:t>
            </a:r>
            <a:endParaRPr kumimoji="1" lang="ja-JP" altLang="en-US" sz="1200">
              <a:latin typeface="Arial" panose="020B0604020202020204" pitchFamily="34" charset="0"/>
              <a:cs typeface="Arial" panose="020B0604020202020204" pitchFamily="34" charset="0"/>
            </a:endParaRPr>
          </a:p>
        </p:txBody>
      </p:sp>
      <p:sp>
        <p:nvSpPr>
          <p:cNvPr id="307" name="テキスト ボックス 306">
            <a:extLst>
              <a:ext uri="{FF2B5EF4-FFF2-40B4-BE49-F238E27FC236}">
                <a16:creationId xmlns:a16="http://schemas.microsoft.com/office/drawing/2014/main" id="{F6F240C1-FB24-DD40-9BEC-9A448FD50B16}"/>
              </a:ext>
            </a:extLst>
          </p:cNvPr>
          <p:cNvSpPr txBox="1"/>
          <p:nvPr/>
        </p:nvSpPr>
        <p:spPr>
          <a:xfrm>
            <a:off x="5381863" y="708217"/>
            <a:ext cx="1104790" cy="276999"/>
          </a:xfrm>
          <a:prstGeom prst="rect">
            <a:avLst/>
          </a:prstGeom>
          <a:noFill/>
        </p:spPr>
        <p:txBody>
          <a:bodyPr wrap="none" rtlCol="0">
            <a:spAutoFit/>
          </a:bodyPr>
          <a:lstStyle/>
          <a:p>
            <a:r>
              <a:rPr lang="en" altLang="ja-JP" sz="1200" dirty="0" err="1">
                <a:latin typeface="Arial" panose="020B0604020202020204" pitchFamily="34" charset="0"/>
                <a:cs typeface="Arial" panose="020B0604020202020204" pitchFamily="34" charset="0"/>
              </a:rPr>
              <a:t>Marattiopsida</a:t>
            </a:r>
            <a:endParaRPr kumimoji="1" lang="ja-JP" altLang="en-US" sz="1200">
              <a:latin typeface="Arial" panose="020B0604020202020204" pitchFamily="34" charset="0"/>
              <a:cs typeface="Arial" panose="020B0604020202020204" pitchFamily="34" charset="0"/>
            </a:endParaRPr>
          </a:p>
        </p:txBody>
      </p:sp>
      <p:sp>
        <p:nvSpPr>
          <p:cNvPr id="310" name="テキスト ボックス 309">
            <a:extLst>
              <a:ext uri="{FF2B5EF4-FFF2-40B4-BE49-F238E27FC236}">
                <a16:creationId xmlns:a16="http://schemas.microsoft.com/office/drawing/2014/main" id="{4C4F019A-DF88-D444-B23E-485A11728D4B}"/>
              </a:ext>
            </a:extLst>
          </p:cNvPr>
          <p:cNvSpPr txBox="1"/>
          <p:nvPr/>
        </p:nvSpPr>
        <p:spPr>
          <a:xfrm>
            <a:off x="5381863" y="440807"/>
            <a:ext cx="1010213"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Psilotopsida</a:t>
            </a:r>
            <a:endParaRPr kumimoji="1" lang="ja-JP" altLang="en-US" sz="1200">
              <a:latin typeface="Arial" panose="020B0604020202020204" pitchFamily="34" charset="0"/>
              <a:cs typeface="Arial" panose="020B0604020202020204" pitchFamily="34" charset="0"/>
            </a:endParaRPr>
          </a:p>
        </p:txBody>
      </p:sp>
      <p:sp>
        <p:nvSpPr>
          <p:cNvPr id="311" name="テキスト ボックス 310">
            <a:extLst>
              <a:ext uri="{FF2B5EF4-FFF2-40B4-BE49-F238E27FC236}">
                <a16:creationId xmlns:a16="http://schemas.microsoft.com/office/drawing/2014/main" id="{5A3C6BA8-59C7-E545-8C47-58402B68337D}"/>
              </a:ext>
            </a:extLst>
          </p:cNvPr>
          <p:cNvSpPr txBox="1"/>
          <p:nvPr/>
        </p:nvSpPr>
        <p:spPr>
          <a:xfrm>
            <a:off x="5381863" y="975627"/>
            <a:ext cx="1221809"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Polypodiopsida</a:t>
            </a:r>
            <a:endParaRPr kumimoji="1" lang="ja-JP" altLang="en-US" sz="1200">
              <a:latin typeface="Arial" panose="020B0604020202020204" pitchFamily="34" charset="0"/>
              <a:cs typeface="Arial" panose="020B0604020202020204" pitchFamily="34" charset="0"/>
            </a:endParaRPr>
          </a:p>
        </p:txBody>
      </p:sp>
      <p:sp>
        <p:nvSpPr>
          <p:cNvPr id="314" name="テキスト ボックス 313">
            <a:extLst>
              <a:ext uri="{FF2B5EF4-FFF2-40B4-BE49-F238E27FC236}">
                <a16:creationId xmlns:a16="http://schemas.microsoft.com/office/drawing/2014/main" id="{DD63E6EE-13F9-DE43-A795-78BF243A0586}"/>
              </a:ext>
            </a:extLst>
          </p:cNvPr>
          <p:cNvSpPr txBox="1"/>
          <p:nvPr/>
        </p:nvSpPr>
        <p:spPr>
          <a:xfrm>
            <a:off x="8093297" y="1296195"/>
            <a:ext cx="1497526"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Equisetum </a:t>
            </a:r>
            <a:r>
              <a:rPr lang="en-US" altLang="ja-JP" sz="1200" i="1" dirty="0" err="1">
                <a:latin typeface="Arial" panose="020B0604020202020204" pitchFamily="34" charset="0"/>
                <a:cs typeface="Arial" panose="020B0604020202020204" pitchFamily="34" charset="0"/>
              </a:rPr>
              <a:t>arvense</a:t>
            </a:r>
            <a:endParaRPr kumimoji="1" lang="ja-JP" altLang="en-US" sz="1200" i="1">
              <a:latin typeface="Arial" panose="020B0604020202020204" pitchFamily="34" charset="0"/>
              <a:cs typeface="Arial" panose="020B0604020202020204" pitchFamily="34" charset="0"/>
            </a:endParaRPr>
          </a:p>
        </p:txBody>
      </p:sp>
      <p:sp>
        <p:nvSpPr>
          <p:cNvPr id="315" name="テキスト ボックス 314">
            <a:extLst>
              <a:ext uri="{FF2B5EF4-FFF2-40B4-BE49-F238E27FC236}">
                <a16:creationId xmlns:a16="http://schemas.microsoft.com/office/drawing/2014/main" id="{B2C8CFF9-6EC3-7D4A-97D7-92F946684A5D}"/>
              </a:ext>
            </a:extLst>
          </p:cNvPr>
          <p:cNvSpPr txBox="1"/>
          <p:nvPr/>
        </p:nvSpPr>
        <p:spPr>
          <a:xfrm>
            <a:off x="8093297" y="1155031"/>
            <a:ext cx="1531188"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Equisetum </a:t>
            </a:r>
            <a:r>
              <a:rPr lang="en-US" altLang="ja-JP" sz="1200" i="1" dirty="0" err="1">
                <a:latin typeface="Arial" panose="020B0604020202020204" pitchFamily="34" charset="0"/>
                <a:cs typeface="Arial" panose="020B0604020202020204" pitchFamily="34" charset="0"/>
              </a:rPr>
              <a:t>hyemale</a:t>
            </a:r>
            <a:endParaRPr kumimoji="1" lang="ja-JP" altLang="en-US" sz="1200" i="1">
              <a:latin typeface="Arial" panose="020B0604020202020204" pitchFamily="34" charset="0"/>
              <a:cs typeface="Arial" panose="020B0604020202020204" pitchFamily="34" charset="0"/>
            </a:endParaRPr>
          </a:p>
        </p:txBody>
      </p:sp>
      <p:sp>
        <p:nvSpPr>
          <p:cNvPr id="316" name="テキスト ボックス 315">
            <a:extLst>
              <a:ext uri="{FF2B5EF4-FFF2-40B4-BE49-F238E27FC236}">
                <a16:creationId xmlns:a16="http://schemas.microsoft.com/office/drawing/2014/main" id="{65278223-5958-2E42-99F0-75ABD5F8C127}"/>
              </a:ext>
            </a:extLst>
          </p:cNvPr>
          <p:cNvSpPr txBox="1"/>
          <p:nvPr/>
        </p:nvSpPr>
        <p:spPr>
          <a:xfrm>
            <a:off x="8093297" y="979852"/>
            <a:ext cx="1930337" cy="276999"/>
          </a:xfrm>
          <a:prstGeom prst="rect">
            <a:avLst/>
          </a:prstGeom>
          <a:noFill/>
        </p:spPr>
        <p:txBody>
          <a:bodyPr wrap="none" rtlCol="0">
            <a:spAutoFit/>
          </a:bodyPr>
          <a:lstStyle/>
          <a:p>
            <a:r>
              <a:rPr lang="en-US" altLang="ja-JP" sz="1200" i="1" dirty="0">
                <a:latin typeface="Arial" panose="020B0604020202020204" pitchFamily="34" charset="0"/>
                <a:cs typeface="Arial" panose="020B0604020202020204" pitchFamily="34" charset="0"/>
              </a:rPr>
              <a:t>Adiantum </a:t>
            </a:r>
            <a:r>
              <a:rPr lang="en-US" altLang="ja-JP" sz="1200" i="1" dirty="0" err="1">
                <a:latin typeface="Arial" panose="020B0604020202020204" pitchFamily="34" charset="0"/>
                <a:cs typeface="Arial" panose="020B0604020202020204" pitchFamily="34" charset="0"/>
              </a:rPr>
              <a:t>capillus</a:t>
            </a:r>
            <a:r>
              <a:rPr lang="en-US" altLang="ja-JP" sz="1200" i="1" dirty="0">
                <a:latin typeface="Arial" panose="020B0604020202020204" pitchFamily="34" charset="0"/>
                <a:cs typeface="Arial" panose="020B0604020202020204" pitchFamily="34" charset="0"/>
              </a:rPr>
              <a:t>-veneris</a:t>
            </a:r>
            <a:endParaRPr kumimoji="1" lang="ja-JP" altLang="en-US" sz="1200" i="1">
              <a:latin typeface="Arial" panose="020B0604020202020204" pitchFamily="34" charset="0"/>
              <a:cs typeface="Arial" panose="020B0604020202020204" pitchFamily="34" charset="0"/>
            </a:endParaRPr>
          </a:p>
        </p:txBody>
      </p:sp>
      <p:sp>
        <p:nvSpPr>
          <p:cNvPr id="317" name="左大かっこ 316">
            <a:extLst>
              <a:ext uri="{FF2B5EF4-FFF2-40B4-BE49-F238E27FC236}">
                <a16:creationId xmlns:a16="http://schemas.microsoft.com/office/drawing/2014/main" id="{E88AB8E6-ABB7-FC44-AD7F-B798F970B714}"/>
              </a:ext>
            </a:extLst>
          </p:cNvPr>
          <p:cNvSpPr/>
          <p:nvPr/>
        </p:nvSpPr>
        <p:spPr>
          <a:xfrm>
            <a:off x="8088476" y="1307427"/>
            <a:ext cx="46499" cy="19189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8" name="直線コネクタ 317">
            <a:extLst>
              <a:ext uri="{FF2B5EF4-FFF2-40B4-BE49-F238E27FC236}">
                <a16:creationId xmlns:a16="http://schemas.microsoft.com/office/drawing/2014/main" id="{5ECF2B0E-8BA7-3441-9FAE-73362A28104F}"/>
              </a:ext>
            </a:extLst>
          </p:cNvPr>
          <p:cNvCxnSpPr>
            <a:cxnSpLocks/>
          </p:cNvCxnSpPr>
          <p:nvPr/>
        </p:nvCxnSpPr>
        <p:spPr>
          <a:xfrm flipV="1">
            <a:off x="6486653" y="1379301"/>
            <a:ext cx="1455949"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0" name="直線コネクタ 319">
            <a:extLst>
              <a:ext uri="{FF2B5EF4-FFF2-40B4-BE49-F238E27FC236}">
                <a16:creationId xmlns:a16="http://schemas.microsoft.com/office/drawing/2014/main" id="{33D54225-3533-3C47-A426-329083E5C242}"/>
              </a:ext>
            </a:extLst>
          </p:cNvPr>
          <p:cNvCxnSpPr>
            <a:cxnSpLocks/>
          </p:cNvCxnSpPr>
          <p:nvPr/>
        </p:nvCxnSpPr>
        <p:spPr>
          <a:xfrm flipV="1">
            <a:off x="6565906" y="1116338"/>
            <a:ext cx="1455949"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505467F6-9909-F246-BCBB-7D497CEED528}"/>
              </a:ext>
            </a:extLst>
          </p:cNvPr>
          <p:cNvCxnSpPr>
            <a:cxnSpLocks/>
          </p:cNvCxnSpPr>
          <p:nvPr/>
        </p:nvCxnSpPr>
        <p:spPr>
          <a:xfrm>
            <a:off x="4544255" y="183246"/>
            <a:ext cx="8546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角丸四角形 323">
            <a:extLst>
              <a:ext uri="{FF2B5EF4-FFF2-40B4-BE49-F238E27FC236}">
                <a16:creationId xmlns:a16="http://schemas.microsoft.com/office/drawing/2014/main" id="{289E90D6-A444-F740-880F-070F3B7BC8C9}"/>
              </a:ext>
            </a:extLst>
          </p:cNvPr>
          <p:cNvSpPr/>
          <p:nvPr/>
        </p:nvSpPr>
        <p:spPr>
          <a:xfrm>
            <a:off x="5408857" y="36912"/>
            <a:ext cx="4687199" cy="307717"/>
          </a:xfrm>
          <a:prstGeom prst="roundRect">
            <a:avLst/>
          </a:prstGeom>
          <a:solidFill>
            <a:srgbClr val="89F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テキスト ボックス 324">
            <a:extLst>
              <a:ext uri="{FF2B5EF4-FFF2-40B4-BE49-F238E27FC236}">
                <a16:creationId xmlns:a16="http://schemas.microsoft.com/office/drawing/2014/main" id="{84E13E62-8657-7845-ACED-0AB387789D3C}"/>
              </a:ext>
            </a:extLst>
          </p:cNvPr>
          <p:cNvSpPr txBox="1"/>
          <p:nvPr/>
        </p:nvSpPr>
        <p:spPr>
          <a:xfrm>
            <a:off x="10118113" y="25289"/>
            <a:ext cx="1398140"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Spermatophyta</a:t>
            </a:r>
            <a:endParaRPr kumimoji="1" lang="ja-JP" altLang="en-US" sz="1400">
              <a:latin typeface="Arial" panose="020B0604020202020204" pitchFamily="34" charset="0"/>
              <a:cs typeface="Arial" panose="020B0604020202020204" pitchFamily="34" charset="0"/>
            </a:endParaRPr>
          </a:p>
        </p:txBody>
      </p:sp>
      <p:cxnSp>
        <p:nvCxnSpPr>
          <p:cNvPr id="326" name="直線コネクタ 325">
            <a:extLst>
              <a:ext uri="{FF2B5EF4-FFF2-40B4-BE49-F238E27FC236}">
                <a16:creationId xmlns:a16="http://schemas.microsoft.com/office/drawing/2014/main" id="{2BBF2564-C217-1243-88AF-F811E3B3DAAA}"/>
              </a:ext>
            </a:extLst>
          </p:cNvPr>
          <p:cNvCxnSpPr>
            <a:cxnSpLocks/>
          </p:cNvCxnSpPr>
          <p:nvPr/>
        </p:nvCxnSpPr>
        <p:spPr>
          <a:xfrm>
            <a:off x="5415948" y="2983241"/>
            <a:ext cx="143458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D23EA04F-0EEB-A647-BB77-44691C8F171A}"/>
              </a:ext>
            </a:extLst>
          </p:cNvPr>
          <p:cNvCxnSpPr>
            <a:cxnSpLocks/>
          </p:cNvCxnSpPr>
          <p:nvPr/>
        </p:nvCxnSpPr>
        <p:spPr>
          <a:xfrm>
            <a:off x="5415948" y="2463574"/>
            <a:ext cx="143458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9" name="直線コネクタ 328">
            <a:extLst>
              <a:ext uri="{FF2B5EF4-FFF2-40B4-BE49-F238E27FC236}">
                <a16:creationId xmlns:a16="http://schemas.microsoft.com/office/drawing/2014/main" id="{B55112E6-448E-5E46-AF4E-ED56B6A1D989}"/>
              </a:ext>
            </a:extLst>
          </p:cNvPr>
          <p:cNvCxnSpPr>
            <a:cxnSpLocks/>
          </p:cNvCxnSpPr>
          <p:nvPr/>
        </p:nvCxnSpPr>
        <p:spPr>
          <a:xfrm>
            <a:off x="5415948" y="1962362"/>
            <a:ext cx="143458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0" name="テキスト ボックス 329">
            <a:extLst>
              <a:ext uri="{FF2B5EF4-FFF2-40B4-BE49-F238E27FC236}">
                <a16:creationId xmlns:a16="http://schemas.microsoft.com/office/drawing/2014/main" id="{323E0503-B430-D348-8978-D4D257343F4F}"/>
              </a:ext>
            </a:extLst>
          </p:cNvPr>
          <p:cNvSpPr txBox="1"/>
          <p:nvPr/>
        </p:nvSpPr>
        <p:spPr>
          <a:xfrm>
            <a:off x="10118113" y="840879"/>
            <a:ext cx="1239442" cy="307777"/>
          </a:xfrm>
          <a:prstGeom prst="rect">
            <a:avLst/>
          </a:prstGeom>
          <a:noFill/>
        </p:spPr>
        <p:txBody>
          <a:bodyPr wrap="none" rtlCol="0">
            <a:spAutoFit/>
          </a:bodyPr>
          <a:lstStyle/>
          <a:p>
            <a:r>
              <a:rPr kumimoji="1" lang="en-US" altLang="ja-JP" sz="1400" dirty="0" err="1">
                <a:latin typeface="Arial" panose="020B0604020202020204" pitchFamily="34" charset="0"/>
                <a:cs typeface="Arial" panose="020B0604020202020204" pitchFamily="34" charset="0"/>
              </a:rPr>
              <a:t>Monilophytes</a:t>
            </a:r>
            <a:endParaRPr kumimoji="1" lang="ja-JP" altLang="en-US" sz="1400">
              <a:latin typeface="Arial" panose="020B0604020202020204" pitchFamily="34" charset="0"/>
              <a:cs typeface="Arial" panose="020B0604020202020204" pitchFamily="34" charset="0"/>
            </a:endParaRPr>
          </a:p>
        </p:txBody>
      </p:sp>
      <p:sp>
        <p:nvSpPr>
          <p:cNvPr id="331" name="テキスト ボックス 330">
            <a:extLst>
              <a:ext uri="{FF2B5EF4-FFF2-40B4-BE49-F238E27FC236}">
                <a16:creationId xmlns:a16="http://schemas.microsoft.com/office/drawing/2014/main" id="{CA16E883-12A5-5246-8E33-FBF36E6FA7A4}"/>
              </a:ext>
            </a:extLst>
          </p:cNvPr>
          <p:cNvSpPr txBox="1"/>
          <p:nvPr/>
        </p:nvSpPr>
        <p:spPr>
          <a:xfrm>
            <a:off x="10693238" y="2296819"/>
            <a:ext cx="1083695"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Lycophytes</a:t>
            </a:r>
            <a:endParaRPr kumimoji="1" lang="ja-JP" altLang="en-US" sz="1400">
              <a:latin typeface="Arial" panose="020B0604020202020204" pitchFamily="34" charset="0"/>
              <a:cs typeface="Arial" panose="020B0604020202020204" pitchFamily="34" charset="0"/>
            </a:endParaRPr>
          </a:p>
        </p:txBody>
      </p:sp>
      <p:sp>
        <p:nvSpPr>
          <p:cNvPr id="332" name="テキスト ボックス 331">
            <a:extLst>
              <a:ext uri="{FF2B5EF4-FFF2-40B4-BE49-F238E27FC236}">
                <a16:creationId xmlns:a16="http://schemas.microsoft.com/office/drawing/2014/main" id="{6BECD944-D69E-9E49-95A2-4AC4CF67A698}"/>
              </a:ext>
            </a:extLst>
          </p:cNvPr>
          <p:cNvSpPr txBox="1"/>
          <p:nvPr/>
        </p:nvSpPr>
        <p:spPr>
          <a:xfrm>
            <a:off x="10118113" y="4605278"/>
            <a:ext cx="1080745"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Bryophytes</a:t>
            </a:r>
            <a:endParaRPr kumimoji="1" lang="ja-JP" altLang="en-US" sz="1400">
              <a:latin typeface="Arial" panose="020B0604020202020204" pitchFamily="34" charset="0"/>
              <a:cs typeface="Arial" panose="020B0604020202020204" pitchFamily="34" charset="0"/>
            </a:endParaRPr>
          </a:p>
        </p:txBody>
      </p:sp>
      <p:cxnSp>
        <p:nvCxnSpPr>
          <p:cNvPr id="334" name="直線コネクタ 333">
            <a:extLst>
              <a:ext uri="{FF2B5EF4-FFF2-40B4-BE49-F238E27FC236}">
                <a16:creationId xmlns:a16="http://schemas.microsoft.com/office/drawing/2014/main" id="{043C1EAA-B57A-0D48-8294-BAA90E8BFC7B}"/>
              </a:ext>
            </a:extLst>
          </p:cNvPr>
          <p:cNvCxnSpPr>
            <a:cxnSpLocks/>
          </p:cNvCxnSpPr>
          <p:nvPr/>
        </p:nvCxnSpPr>
        <p:spPr>
          <a:xfrm flipV="1">
            <a:off x="1282309" y="190770"/>
            <a:ext cx="3224131" cy="802647"/>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336" name="直線コネクタ 335">
            <a:extLst>
              <a:ext uri="{FF2B5EF4-FFF2-40B4-BE49-F238E27FC236}">
                <a16:creationId xmlns:a16="http://schemas.microsoft.com/office/drawing/2014/main" id="{C3D12111-6EE7-1A44-96EA-A68C5A0622F9}"/>
              </a:ext>
            </a:extLst>
          </p:cNvPr>
          <p:cNvCxnSpPr>
            <a:cxnSpLocks/>
          </p:cNvCxnSpPr>
          <p:nvPr/>
        </p:nvCxnSpPr>
        <p:spPr>
          <a:xfrm>
            <a:off x="753238" y="2436225"/>
            <a:ext cx="3340681" cy="3214196"/>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8FB253A5-005C-D44B-99FF-37A80C3F08F9}"/>
              </a:ext>
            </a:extLst>
          </p:cNvPr>
          <p:cNvSpPr txBox="1"/>
          <p:nvPr/>
        </p:nvSpPr>
        <p:spPr>
          <a:xfrm>
            <a:off x="2128009" y="3708803"/>
            <a:ext cx="821368" cy="236813"/>
          </a:xfrm>
          <a:prstGeom prst="rect">
            <a:avLst/>
          </a:prstGeom>
          <a:solidFill>
            <a:schemeClr val="bg1"/>
          </a:solidFill>
        </p:spPr>
        <p:txBody>
          <a:bodyPr wrap="none" rtlCol="0">
            <a:spAutoFit/>
          </a:bodyPr>
          <a:lstStyle/>
          <a:p>
            <a:r>
              <a:rPr kumimoji="1" lang="en-US" altLang="ja-JP" sz="1050" dirty="0">
                <a:latin typeface="Arial" panose="020B0604020202020204" pitchFamily="34" charset="0"/>
                <a:cs typeface="Arial" panose="020B0604020202020204" pitchFamily="34" charset="0"/>
              </a:rPr>
              <a:t>Chlorophyta</a:t>
            </a:r>
            <a:endParaRPr kumimoji="1" lang="ja-JP" altLang="en-US" sz="105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61B8EE72-965D-F64C-AD73-4587808251BB}"/>
              </a:ext>
            </a:extLst>
          </p:cNvPr>
          <p:cNvSpPr txBox="1"/>
          <p:nvPr/>
        </p:nvSpPr>
        <p:spPr>
          <a:xfrm>
            <a:off x="2128009" y="3476973"/>
            <a:ext cx="1240550" cy="236813"/>
          </a:xfrm>
          <a:prstGeom prst="rect">
            <a:avLst/>
          </a:prstGeom>
          <a:solidFill>
            <a:schemeClr val="bg1"/>
          </a:solidFill>
        </p:spPr>
        <p:txBody>
          <a:bodyPr wrap="none" rtlCol="0">
            <a:spAutoFit/>
          </a:bodyPr>
          <a:lstStyle/>
          <a:p>
            <a:r>
              <a:rPr kumimoji="1" lang="en-US" altLang="ja-JP" sz="1050" dirty="0" err="1">
                <a:latin typeface="Arial" panose="020B0604020202020204" pitchFamily="34" charset="0"/>
                <a:cs typeface="Arial" panose="020B0604020202020204" pitchFamily="34" charset="0"/>
              </a:rPr>
              <a:t>Chlorokybophyceae</a:t>
            </a:r>
            <a:endParaRPr kumimoji="1" lang="ja-JP" altLang="en-US" sz="105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67455FCE-63BE-CA49-9CCD-24755AE799B4}"/>
              </a:ext>
            </a:extLst>
          </p:cNvPr>
          <p:cNvSpPr txBox="1"/>
          <p:nvPr/>
        </p:nvSpPr>
        <p:spPr>
          <a:xfrm>
            <a:off x="2128009" y="3013310"/>
            <a:ext cx="652830" cy="236813"/>
          </a:xfrm>
          <a:prstGeom prst="rect">
            <a:avLst/>
          </a:prstGeom>
          <a:solidFill>
            <a:schemeClr val="bg1"/>
          </a:solidFill>
        </p:spPr>
        <p:txBody>
          <a:bodyPr wrap="none" rtlCol="0">
            <a:spAutoFit/>
          </a:bodyPr>
          <a:lstStyle/>
          <a:p>
            <a:r>
              <a:rPr kumimoji="1" lang="en-US" altLang="ja-JP" sz="1050" dirty="0">
                <a:latin typeface="Arial" panose="020B0604020202020204" pitchFamily="34" charset="0"/>
                <a:cs typeface="Arial" panose="020B0604020202020204" pitchFamily="34" charset="0"/>
              </a:rPr>
              <a:t>Charales</a:t>
            </a:r>
            <a:endParaRPr kumimoji="1" lang="ja-JP" altLang="en-US" sz="1050">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E4AA80BE-944B-2446-9933-202857B3CCEC}"/>
              </a:ext>
            </a:extLst>
          </p:cNvPr>
          <p:cNvSpPr txBox="1"/>
          <p:nvPr/>
        </p:nvSpPr>
        <p:spPr>
          <a:xfrm>
            <a:off x="2128009" y="2781480"/>
            <a:ext cx="1004310" cy="236813"/>
          </a:xfrm>
          <a:prstGeom prst="rect">
            <a:avLst/>
          </a:prstGeom>
          <a:solidFill>
            <a:schemeClr val="bg1"/>
          </a:solidFill>
        </p:spPr>
        <p:txBody>
          <a:bodyPr wrap="none" rtlCol="0">
            <a:spAutoFit/>
          </a:bodyPr>
          <a:lstStyle/>
          <a:p>
            <a:r>
              <a:rPr kumimoji="1" lang="en-US" altLang="ja-JP" sz="1050" dirty="0" err="1">
                <a:latin typeface="Arial" panose="020B0604020202020204" pitchFamily="34" charset="0"/>
                <a:cs typeface="Arial" panose="020B0604020202020204" pitchFamily="34" charset="0"/>
              </a:rPr>
              <a:t>Coleochaetales</a:t>
            </a:r>
            <a:endParaRPr kumimoji="1" lang="ja-JP" altLang="en-US" sz="1050">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9E7FA60D-FE71-B445-A81F-A381F3E18DCD}"/>
              </a:ext>
            </a:extLst>
          </p:cNvPr>
          <p:cNvSpPr txBox="1"/>
          <p:nvPr/>
        </p:nvSpPr>
        <p:spPr>
          <a:xfrm>
            <a:off x="2128009" y="3245142"/>
            <a:ext cx="1328420" cy="236813"/>
          </a:xfrm>
          <a:prstGeom prst="rect">
            <a:avLst/>
          </a:prstGeom>
          <a:solidFill>
            <a:schemeClr val="bg1"/>
          </a:solidFill>
        </p:spPr>
        <p:txBody>
          <a:bodyPr wrap="none" rtlCol="0">
            <a:spAutoFit/>
          </a:bodyPr>
          <a:lstStyle/>
          <a:p>
            <a:r>
              <a:rPr kumimoji="1" lang="en-US" altLang="ja-JP" sz="1050" dirty="0" err="1">
                <a:latin typeface="Arial" panose="020B0604020202020204" pitchFamily="34" charset="0"/>
                <a:cs typeface="Arial" panose="020B0604020202020204" pitchFamily="34" charset="0"/>
              </a:rPr>
              <a:t>Klebsormidiophyceae</a:t>
            </a:r>
            <a:endParaRPr kumimoji="1" lang="ja-JP" altLang="en-US" sz="105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A01CC5A0-7F21-EF40-9986-D10C22EEB826}"/>
              </a:ext>
            </a:extLst>
          </p:cNvPr>
          <p:cNvSpPr txBox="1"/>
          <p:nvPr/>
        </p:nvSpPr>
        <p:spPr>
          <a:xfrm>
            <a:off x="2128009" y="2549650"/>
            <a:ext cx="1231906" cy="236813"/>
          </a:xfrm>
          <a:prstGeom prst="rect">
            <a:avLst/>
          </a:prstGeom>
          <a:solidFill>
            <a:schemeClr val="bg1"/>
          </a:solidFill>
        </p:spPr>
        <p:txBody>
          <a:bodyPr wrap="none" rtlCol="0">
            <a:spAutoFit/>
          </a:bodyPr>
          <a:lstStyle/>
          <a:p>
            <a:r>
              <a:rPr kumimoji="1" lang="en-US" altLang="ja-JP" sz="1050" dirty="0" err="1">
                <a:latin typeface="Arial" panose="020B0604020202020204" pitchFamily="34" charset="0"/>
                <a:cs typeface="Arial" panose="020B0604020202020204" pitchFamily="34" charset="0"/>
              </a:rPr>
              <a:t>Zygnematophyceae</a:t>
            </a:r>
            <a:endParaRPr kumimoji="1" lang="ja-JP" altLang="en-US" sz="105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6F4033C6-B8F1-3449-B5B8-0262C34F772E}"/>
              </a:ext>
            </a:extLst>
          </p:cNvPr>
          <p:cNvSpPr txBox="1"/>
          <p:nvPr/>
        </p:nvSpPr>
        <p:spPr>
          <a:xfrm>
            <a:off x="163975" y="6124905"/>
            <a:ext cx="11924272" cy="646331"/>
          </a:xfrm>
          <a:prstGeom prst="rect">
            <a:avLst/>
          </a:prstGeom>
          <a:noFill/>
        </p:spPr>
        <p:txBody>
          <a:bodyPr wrap="square" rtlCol="0">
            <a:spAutoFit/>
          </a:bodyPr>
          <a:lstStyle/>
          <a:p>
            <a:r>
              <a:rPr lang="en-US" altLang="ja-JP" sz="1200" b="1" dirty="0">
                <a:latin typeface="Times New Roman" panose="02020603050405020304" pitchFamily="18" charset="0"/>
                <a:cs typeface="Times New Roman" panose="02020603050405020304" pitchFamily="18" charset="0"/>
              </a:rPr>
              <a:t>Supplementary Figure 1.</a:t>
            </a:r>
            <a:r>
              <a:rPr lang="en-US" altLang="ja-JP" sz="1200" dirty="0">
                <a:latin typeface="Times New Roman" panose="02020603050405020304" pitchFamily="18" charset="0"/>
                <a:cs typeface="Times New Roman" panose="02020603050405020304" pitchFamily="18" charset="0"/>
              </a:rPr>
              <a:t> The phylogenetic relationships of the plant species used in this study. The tree was constructed based on Puttick et al. (2018). </a:t>
            </a:r>
            <a:endParaRPr lang="ja-JP" altLang="ja-JP" sz="1200">
              <a:latin typeface="Times New Roman" panose="02020603050405020304" pitchFamily="18" charset="0"/>
              <a:cs typeface="Times New Roman" panose="02020603050405020304" pitchFamily="18" charset="0"/>
            </a:endParaRPr>
          </a:p>
          <a:p>
            <a:r>
              <a:rPr lang="en-US" altLang="ja-JP" sz="1200" dirty="0">
                <a:latin typeface="Times New Roman" panose="02020603050405020304" pitchFamily="18" charset="0"/>
                <a:cs typeface="Times New Roman" panose="02020603050405020304" pitchFamily="18" charset="0"/>
              </a:rPr>
              <a:t>Puttick, M.N., Morris, J.L., Williams, T.A., Cox, C.J., Edwards, D., Kenrick, P., Pressel, S., Wellman, C.H., Schneider, H., Pisani, D., Donoghue, P.C.J. (2018) The interrelationships of land plants and the nature of the ancestral embryophyte. </a:t>
            </a:r>
            <a:r>
              <a:rPr lang="en-US" altLang="ja-JP" sz="1200" i="1" dirty="0" err="1">
                <a:latin typeface="Times New Roman" panose="02020603050405020304" pitchFamily="18" charset="0"/>
                <a:cs typeface="Times New Roman" panose="02020603050405020304" pitchFamily="18" charset="0"/>
              </a:rPr>
              <a:t>Curr</a:t>
            </a:r>
            <a:r>
              <a:rPr lang="en-US" altLang="ja-JP" sz="1200" i="1" dirty="0">
                <a:latin typeface="Times New Roman" panose="02020603050405020304" pitchFamily="18" charset="0"/>
                <a:cs typeface="Times New Roman" panose="02020603050405020304" pitchFamily="18" charset="0"/>
              </a:rPr>
              <a:t>. Biol</a:t>
            </a:r>
            <a:r>
              <a:rPr lang="en-US" altLang="ja-JP" sz="1200" dirty="0">
                <a:latin typeface="Times New Roman" panose="02020603050405020304" pitchFamily="18" charset="0"/>
                <a:cs typeface="Times New Roman" panose="02020603050405020304" pitchFamily="18" charset="0"/>
              </a:rPr>
              <a:t>., 28, 733-745. </a:t>
            </a:r>
            <a:r>
              <a:rPr lang="en-US" altLang="ja-JP" sz="1200" u="sng" dirty="0">
                <a:latin typeface="Times New Roman" panose="02020603050405020304" pitchFamily="18" charset="0"/>
                <a:cs typeface="Times New Roman" panose="02020603050405020304" pitchFamily="18" charset="0"/>
                <a:hlinkClick r:id="rId3"/>
              </a:rPr>
              <a:t>http://doi.org/10.1016/j.cub.2018.01.063</a:t>
            </a:r>
            <a:endParaRPr lang="ja-JP" altLang="ja-JP"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6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190DFD96-6F4D-994C-B871-43446CB80379}"/>
              </a:ext>
            </a:extLst>
          </p:cNvPr>
          <p:cNvGrpSpPr/>
          <p:nvPr/>
        </p:nvGrpSpPr>
        <p:grpSpPr>
          <a:xfrm>
            <a:off x="532937" y="82656"/>
            <a:ext cx="10523040" cy="5568844"/>
            <a:chOff x="532937" y="82656"/>
            <a:chExt cx="10523040" cy="6050400"/>
          </a:xfrm>
        </p:grpSpPr>
        <p:sp>
          <p:nvSpPr>
            <p:cNvPr id="8" name="Rectangle 432">
              <a:extLst>
                <a:ext uri="{FF2B5EF4-FFF2-40B4-BE49-F238E27FC236}">
                  <a16:creationId xmlns:a16="http://schemas.microsoft.com/office/drawing/2014/main" id="{BB8ACEA8-C35B-4285-B116-0482D9B63F0D}"/>
                </a:ext>
              </a:extLst>
            </p:cNvPr>
            <p:cNvSpPr>
              <a:spLocks noChangeArrowheads="1"/>
            </p:cNvSpPr>
            <p:nvPr/>
          </p:nvSpPr>
          <p:spPr bwMode="auto">
            <a:xfrm>
              <a:off x="4461506" y="191391"/>
              <a:ext cx="5838714" cy="23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(9</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Z</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,11</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E</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,15</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Z</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)-13-Hydro(</a:t>
              </a:r>
              <a:r>
                <a:rPr kumimoji="0" lang="en-US" altLang="ja-JP" sz="1400" b="0" i="0" u="none" strike="noStrike" cap="none" normalizeH="0" baseline="0" dirty="0" err="1">
                  <a:ln>
                    <a:noFill/>
                  </a:ln>
                  <a:solidFill>
                    <a:srgbClr val="000000"/>
                  </a:solidFill>
                  <a:effectLst/>
                  <a:ea typeface="ＭＳ Ｐゴシック" panose="020B0600070205080204" pitchFamily="50" charset="-128"/>
                  <a:cs typeface="Arial" panose="020B0604020202020204" pitchFamily="34" charset="0"/>
                </a:rPr>
                <a:t>pero</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)xyoctadeca-9,11,15-trienoic acid [13H(P)OT</a:t>
              </a:r>
              <a:r>
                <a:rPr kumimoji="0" lang="en-US" altLang="ja-JP" sz="1400" dirty="0">
                  <a:solidFill>
                    <a:srgbClr val="000000"/>
                  </a:solidFill>
                  <a:ea typeface="ＭＳ Ｐゴシック" panose="020B0600070205080204" pitchFamily="50" charset="-128"/>
                  <a:cs typeface="Arial" panose="020B0604020202020204" pitchFamily="34" charset="0"/>
                </a:rPr>
                <a:t>]</a:t>
              </a:r>
              <a:endParaRPr kumimoji="0" lang="ja-JP" altLang="ja-JP" sz="1400" b="0" i="0" u="none" strike="noStrike" cap="none" normalizeH="0" baseline="0" dirty="0">
                <a:ln>
                  <a:noFill/>
                </a:ln>
                <a:solidFill>
                  <a:schemeClr val="tx1"/>
                </a:solidFill>
                <a:effectLst/>
                <a:cs typeface="Arial" panose="020B0604020202020204" pitchFamily="34" charset="0"/>
              </a:endParaRPr>
            </a:p>
          </p:txBody>
        </p:sp>
        <p:sp>
          <p:nvSpPr>
            <p:cNvPr id="139" name="Line 564">
              <a:extLst>
                <a:ext uri="{FF2B5EF4-FFF2-40B4-BE49-F238E27FC236}">
                  <a16:creationId xmlns:a16="http://schemas.microsoft.com/office/drawing/2014/main" id="{0E417969-A197-449C-8F95-2DD3EC52B90B}"/>
                </a:ext>
              </a:extLst>
            </p:cNvPr>
            <p:cNvSpPr>
              <a:spLocks noChangeShapeType="1"/>
            </p:cNvSpPr>
            <p:nvPr/>
          </p:nvSpPr>
          <p:spPr bwMode="auto">
            <a:xfrm>
              <a:off x="1287262" y="1324944"/>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44" name="Line 569">
              <a:extLst>
                <a:ext uri="{FF2B5EF4-FFF2-40B4-BE49-F238E27FC236}">
                  <a16:creationId xmlns:a16="http://schemas.microsoft.com/office/drawing/2014/main" id="{BF2A4A2C-D4E8-4650-BAEA-3309CED52A79}"/>
                </a:ext>
              </a:extLst>
            </p:cNvPr>
            <p:cNvSpPr>
              <a:spLocks noChangeShapeType="1"/>
            </p:cNvSpPr>
            <p:nvPr/>
          </p:nvSpPr>
          <p:spPr bwMode="auto">
            <a:xfrm>
              <a:off x="1287262" y="1070778"/>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49" name="Line 574">
              <a:extLst>
                <a:ext uri="{FF2B5EF4-FFF2-40B4-BE49-F238E27FC236}">
                  <a16:creationId xmlns:a16="http://schemas.microsoft.com/office/drawing/2014/main" id="{E7467C0A-F374-4968-BC79-575EE0DD75F4}"/>
                </a:ext>
              </a:extLst>
            </p:cNvPr>
            <p:cNvSpPr>
              <a:spLocks noChangeShapeType="1"/>
            </p:cNvSpPr>
            <p:nvPr/>
          </p:nvSpPr>
          <p:spPr bwMode="auto">
            <a:xfrm>
              <a:off x="1287262" y="817971"/>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54" name="Line 579">
              <a:extLst>
                <a:ext uri="{FF2B5EF4-FFF2-40B4-BE49-F238E27FC236}">
                  <a16:creationId xmlns:a16="http://schemas.microsoft.com/office/drawing/2014/main" id="{B163AB4F-E9EB-4FB7-8FAC-F27F73735C53}"/>
                </a:ext>
              </a:extLst>
            </p:cNvPr>
            <p:cNvSpPr>
              <a:spLocks noChangeShapeType="1"/>
            </p:cNvSpPr>
            <p:nvPr/>
          </p:nvSpPr>
          <p:spPr bwMode="auto">
            <a:xfrm>
              <a:off x="1287262" y="563806"/>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59" name="Line 584">
              <a:extLst>
                <a:ext uri="{FF2B5EF4-FFF2-40B4-BE49-F238E27FC236}">
                  <a16:creationId xmlns:a16="http://schemas.microsoft.com/office/drawing/2014/main" id="{CA8DCD3D-A824-46BC-82F9-0DF6C6B17C2D}"/>
                </a:ext>
              </a:extLst>
            </p:cNvPr>
            <p:cNvSpPr>
              <a:spLocks noChangeShapeType="1"/>
            </p:cNvSpPr>
            <p:nvPr/>
          </p:nvSpPr>
          <p:spPr bwMode="auto">
            <a:xfrm>
              <a:off x="1287262" y="309640"/>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64" name="Line 589">
              <a:extLst>
                <a:ext uri="{FF2B5EF4-FFF2-40B4-BE49-F238E27FC236}">
                  <a16:creationId xmlns:a16="http://schemas.microsoft.com/office/drawing/2014/main" id="{A958F36E-D25C-4057-AEE1-5B4C540F79BA}"/>
                </a:ext>
              </a:extLst>
            </p:cNvPr>
            <p:cNvSpPr>
              <a:spLocks noChangeShapeType="1"/>
            </p:cNvSpPr>
            <p:nvPr/>
          </p:nvSpPr>
          <p:spPr bwMode="auto">
            <a:xfrm>
              <a:off x="1258492" y="1324944"/>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65" name="Rectangle 590">
              <a:extLst>
                <a:ext uri="{FF2B5EF4-FFF2-40B4-BE49-F238E27FC236}">
                  <a16:creationId xmlns:a16="http://schemas.microsoft.com/office/drawing/2014/main" id="{971FF659-0828-41F2-8B47-660DDE4AE4E3}"/>
                </a:ext>
              </a:extLst>
            </p:cNvPr>
            <p:cNvSpPr>
              <a:spLocks noChangeArrowheads="1"/>
            </p:cNvSpPr>
            <p:nvPr/>
          </p:nvSpPr>
          <p:spPr bwMode="auto">
            <a:xfrm>
              <a:off x="1172184" y="1235520"/>
              <a:ext cx="78317" cy="16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166" name="Line 591">
              <a:extLst>
                <a:ext uri="{FF2B5EF4-FFF2-40B4-BE49-F238E27FC236}">
                  <a16:creationId xmlns:a16="http://schemas.microsoft.com/office/drawing/2014/main" id="{AB8895D7-6EFE-4DE1-AC85-2C64C7D4162B}"/>
                </a:ext>
              </a:extLst>
            </p:cNvPr>
            <p:cNvSpPr>
              <a:spLocks noChangeShapeType="1"/>
            </p:cNvSpPr>
            <p:nvPr/>
          </p:nvSpPr>
          <p:spPr bwMode="auto">
            <a:xfrm>
              <a:off x="1258492" y="1070778"/>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67" name="Rectangle 592">
              <a:extLst>
                <a:ext uri="{FF2B5EF4-FFF2-40B4-BE49-F238E27FC236}">
                  <a16:creationId xmlns:a16="http://schemas.microsoft.com/office/drawing/2014/main" id="{E6C394FC-799E-44BB-8F80-DCF5D4A2E618}"/>
                </a:ext>
              </a:extLst>
            </p:cNvPr>
            <p:cNvSpPr>
              <a:spLocks noChangeArrowheads="1"/>
            </p:cNvSpPr>
            <p:nvPr/>
          </p:nvSpPr>
          <p:spPr bwMode="auto">
            <a:xfrm>
              <a:off x="1093867" y="988819"/>
              <a:ext cx="156634" cy="16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25</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168" name="Line 593">
              <a:extLst>
                <a:ext uri="{FF2B5EF4-FFF2-40B4-BE49-F238E27FC236}">
                  <a16:creationId xmlns:a16="http://schemas.microsoft.com/office/drawing/2014/main" id="{7B65B690-98A9-4D51-BF33-BB4D4C61B983}"/>
                </a:ext>
              </a:extLst>
            </p:cNvPr>
            <p:cNvSpPr>
              <a:spLocks noChangeShapeType="1"/>
            </p:cNvSpPr>
            <p:nvPr/>
          </p:nvSpPr>
          <p:spPr bwMode="auto">
            <a:xfrm>
              <a:off x="1258492" y="817971"/>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69" name="Rectangle 594">
              <a:extLst>
                <a:ext uri="{FF2B5EF4-FFF2-40B4-BE49-F238E27FC236}">
                  <a16:creationId xmlns:a16="http://schemas.microsoft.com/office/drawing/2014/main" id="{C883F9AA-90CA-4EF8-8B58-0CC6F467A5DE}"/>
                </a:ext>
              </a:extLst>
            </p:cNvPr>
            <p:cNvSpPr>
              <a:spLocks noChangeArrowheads="1"/>
            </p:cNvSpPr>
            <p:nvPr/>
          </p:nvSpPr>
          <p:spPr bwMode="auto">
            <a:xfrm>
              <a:off x="1093867" y="733022"/>
              <a:ext cx="156634" cy="16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50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170" name="Line 595">
              <a:extLst>
                <a:ext uri="{FF2B5EF4-FFF2-40B4-BE49-F238E27FC236}">
                  <a16:creationId xmlns:a16="http://schemas.microsoft.com/office/drawing/2014/main" id="{03E13450-1F31-49AE-8910-261BA91F7F56}"/>
                </a:ext>
              </a:extLst>
            </p:cNvPr>
            <p:cNvSpPr>
              <a:spLocks noChangeShapeType="1"/>
            </p:cNvSpPr>
            <p:nvPr/>
          </p:nvSpPr>
          <p:spPr bwMode="auto">
            <a:xfrm>
              <a:off x="1258492" y="563806"/>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71" name="Rectangle 596">
              <a:extLst>
                <a:ext uri="{FF2B5EF4-FFF2-40B4-BE49-F238E27FC236}">
                  <a16:creationId xmlns:a16="http://schemas.microsoft.com/office/drawing/2014/main" id="{AE0F947F-BC9D-40F4-9549-642BFE7EB854}"/>
                </a:ext>
              </a:extLst>
            </p:cNvPr>
            <p:cNvSpPr>
              <a:spLocks noChangeArrowheads="1"/>
            </p:cNvSpPr>
            <p:nvPr/>
          </p:nvSpPr>
          <p:spPr bwMode="auto">
            <a:xfrm>
              <a:off x="1093867" y="485181"/>
              <a:ext cx="156634" cy="16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75</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172" name="Line 597">
              <a:extLst>
                <a:ext uri="{FF2B5EF4-FFF2-40B4-BE49-F238E27FC236}">
                  <a16:creationId xmlns:a16="http://schemas.microsoft.com/office/drawing/2014/main" id="{AB1C6E40-F15F-448E-BFEA-5A865A093E79}"/>
                </a:ext>
              </a:extLst>
            </p:cNvPr>
            <p:cNvSpPr>
              <a:spLocks noChangeShapeType="1"/>
            </p:cNvSpPr>
            <p:nvPr/>
          </p:nvSpPr>
          <p:spPr bwMode="auto">
            <a:xfrm>
              <a:off x="1258492" y="309640"/>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73" name="Rectangle 598">
              <a:extLst>
                <a:ext uri="{FF2B5EF4-FFF2-40B4-BE49-F238E27FC236}">
                  <a16:creationId xmlns:a16="http://schemas.microsoft.com/office/drawing/2014/main" id="{5CB91E11-93CF-48BF-9CEF-00C82AEA4FA4}"/>
                </a:ext>
              </a:extLst>
            </p:cNvPr>
            <p:cNvSpPr>
              <a:spLocks noChangeArrowheads="1"/>
            </p:cNvSpPr>
            <p:nvPr/>
          </p:nvSpPr>
          <p:spPr bwMode="auto">
            <a:xfrm>
              <a:off x="1015549" y="224130"/>
              <a:ext cx="234952" cy="16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100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174" name="Rectangle 599">
              <a:extLst>
                <a:ext uri="{FF2B5EF4-FFF2-40B4-BE49-F238E27FC236}">
                  <a16:creationId xmlns:a16="http://schemas.microsoft.com/office/drawing/2014/main" id="{C2346896-1339-4082-82E9-D1D4DA7499CD}"/>
                </a:ext>
              </a:extLst>
            </p:cNvPr>
            <p:cNvSpPr>
              <a:spLocks noChangeArrowheads="1"/>
            </p:cNvSpPr>
            <p:nvPr/>
          </p:nvSpPr>
          <p:spPr bwMode="auto">
            <a:xfrm rot="16200000">
              <a:off x="-985337" y="2676990"/>
              <a:ext cx="3313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Absorbance at 234 nm (mA)</a:t>
              </a:r>
              <a:endParaRPr kumimoji="0" lang="ja-JP" altLang="ja-JP" b="0" i="0" u="none" strike="noStrike" cap="none" normalizeH="0" baseline="0" dirty="0">
                <a:ln>
                  <a:noFill/>
                </a:ln>
                <a:solidFill>
                  <a:schemeClr val="tx1"/>
                </a:solidFill>
                <a:effectLst/>
                <a:cs typeface="Arial" panose="020B0604020202020204" pitchFamily="34" charset="0"/>
              </a:endParaRPr>
            </a:p>
          </p:txBody>
        </p:sp>
        <p:sp>
          <p:nvSpPr>
            <p:cNvPr id="175" name="Line 600">
              <a:extLst>
                <a:ext uri="{FF2B5EF4-FFF2-40B4-BE49-F238E27FC236}">
                  <a16:creationId xmlns:a16="http://schemas.microsoft.com/office/drawing/2014/main" id="{2FD67B43-9158-4B00-9FB9-1CD4A58FDF19}"/>
                </a:ext>
              </a:extLst>
            </p:cNvPr>
            <p:cNvSpPr>
              <a:spLocks noChangeShapeType="1"/>
            </p:cNvSpPr>
            <p:nvPr/>
          </p:nvSpPr>
          <p:spPr bwMode="auto">
            <a:xfrm>
              <a:off x="1320826" y="84016"/>
              <a:ext cx="0" cy="1302091"/>
            </a:xfrm>
            <a:prstGeom prst="line">
              <a:avLst/>
            </a:prstGeom>
            <a:noFill/>
            <a:ln w="1588">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94" name="Freeform 625">
              <a:extLst>
                <a:ext uri="{FF2B5EF4-FFF2-40B4-BE49-F238E27FC236}">
                  <a16:creationId xmlns:a16="http://schemas.microsoft.com/office/drawing/2014/main" id="{B5D4075B-ABDF-4203-BDA6-81915B474E21}"/>
                </a:ext>
              </a:extLst>
            </p:cNvPr>
            <p:cNvSpPr>
              <a:spLocks/>
            </p:cNvSpPr>
            <p:nvPr/>
          </p:nvSpPr>
          <p:spPr bwMode="auto">
            <a:xfrm>
              <a:off x="1320826" y="84016"/>
              <a:ext cx="565802" cy="1242287"/>
            </a:xfrm>
            <a:custGeom>
              <a:avLst/>
              <a:gdLst>
                <a:gd name="T0" fmla="*/ 4 w 354"/>
                <a:gd name="T1" fmla="*/ 913 h 914"/>
                <a:gd name="T2" fmla="*/ 10 w 354"/>
                <a:gd name="T3" fmla="*/ 913 h 914"/>
                <a:gd name="T4" fmla="*/ 15 w 354"/>
                <a:gd name="T5" fmla="*/ 913 h 914"/>
                <a:gd name="T6" fmla="*/ 21 w 354"/>
                <a:gd name="T7" fmla="*/ 913 h 914"/>
                <a:gd name="T8" fmla="*/ 27 w 354"/>
                <a:gd name="T9" fmla="*/ 913 h 914"/>
                <a:gd name="T10" fmla="*/ 32 w 354"/>
                <a:gd name="T11" fmla="*/ 913 h 914"/>
                <a:gd name="T12" fmla="*/ 39 w 354"/>
                <a:gd name="T13" fmla="*/ 913 h 914"/>
                <a:gd name="T14" fmla="*/ 45 w 354"/>
                <a:gd name="T15" fmla="*/ 913 h 914"/>
                <a:gd name="T16" fmla="*/ 50 w 354"/>
                <a:gd name="T17" fmla="*/ 913 h 914"/>
                <a:gd name="T18" fmla="*/ 56 w 354"/>
                <a:gd name="T19" fmla="*/ 913 h 914"/>
                <a:gd name="T20" fmla="*/ 61 w 354"/>
                <a:gd name="T21" fmla="*/ 913 h 914"/>
                <a:gd name="T22" fmla="*/ 67 w 354"/>
                <a:gd name="T23" fmla="*/ 913 h 914"/>
                <a:gd name="T24" fmla="*/ 74 w 354"/>
                <a:gd name="T25" fmla="*/ 913 h 914"/>
                <a:gd name="T26" fmla="*/ 79 w 354"/>
                <a:gd name="T27" fmla="*/ 913 h 914"/>
                <a:gd name="T28" fmla="*/ 85 w 354"/>
                <a:gd name="T29" fmla="*/ 913 h 914"/>
                <a:gd name="T30" fmla="*/ 91 w 354"/>
                <a:gd name="T31" fmla="*/ 913 h 914"/>
                <a:gd name="T32" fmla="*/ 96 w 354"/>
                <a:gd name="T33" fmla="*/ 913 h 914"/>
                <a:gd name="T34" fmla="*/ 102 w 354"/>
                <a:gd name="T35" fmla="*/ 913 h 914"/>
                <a:gd name="T36" fmla="*/ 107 w 354"/>
                <a:gd name="T37" fmla="*/ 913 h 914"/>
                <a:gd name="T38" fmla="*/ 114 w 354"/>
                <a:gd name="T39" fmla="*/ 913 h 914"/>
                <a:gd name="T40" fmla="*/ 120 w 354"/>
                <a:gd name="T41" fmla="*/ 913 h 914"/>
                <a:gd name="T42" fmla="*/ 125 w 354"/>
                <a:gd name="T43" fmla="*/ 913 h 914"/>
                <a:gd name="T44" fmla="*/ 131 w 354"/>
                <a:gd name="T45" fmla="*/ 913 h 914"/>
                <a:gd name="T46" fmla="*/ 137 w 354"/>
                <a:gd name="T47" fmla="*/ 913 h 914"/>
                <a:gd name="T48" fmla="*/ 142 w 354"/>
                <a:gd name="T49" fmla="*/ 913 h 914"/>
                <a:gd name="T50" fmla="*/ 148 w 354"/>
                <a:gd name="T51" fmla="*/ 913 h 914"/>
                <a:gd name="T52" fmla="*/ 154 w 354"/>
                <a:gd name="T53" fmla="*/ 913 h 914"/>
                <a:gd name="T54" fmla="*/ 160 w 354"/>
                <a:gd name="T55" fmla="*/ 913 h 914"/>
                <a:gd name="T56" fmla="*/ 166 w 354"/>
                <a:gd name="T57" fmla="*/ 913 h 914"/>
                <a:gd name="T58" fmla="*/ 171 w 354"/>
                <a:gd name="T59" fmla="*/ 913 h 914"/>
                <a:gd name="T60" fmla="*/ 177 w 354"/>
                <a:gd name="T61" fmla="*/ 914 h 914"/>
                <a:gd name="T62" fmla="*/ 183 w 354"/>
                <a:gd name="T63" fmla="*/ 913 h 914"/>
                <a:gd name="T64" fmla="*/ 188 w 354"/>
                <a:gd name="T65" fmla="*/ 914 h 914"/>
                <a:gd name="T66" fmla="*/ 195 w 354"/>
                <a:gd name="T67" fmla="*/ 914 h 914"/>
                <a:gd name="T68" fmla="*/ 200 w 354"/>
                <a:gd name="T69" fmla="*/ 914 h 914"/>
                <a:gd name="T70" fmla="*/ 206 w 354"/>
                <a:gd name="T71" fmla="*/ 914 h 914"/>
                <a:gd name="T72" fmla="*/ 212 w 354"/>
                <a:gd name="T73" fmla="*/ 914 h 914"/>
                <a:gd name="T74" fmla="*/ 217 w 354"/>
                <a:gd name="T75" fmla="*/ 913 h 914"/>
                <a:gd name="T76" fmla="*/ 223 w 354"/>
                <a:gd name="T77" fmla="*/ 914 h 914"/>
                <a:gd name="T78" fmla="*/ 228 w 354"/>
                <a:gd name="T79" fmla="*/ 914 h 914"/>
                <a:gd name="T80" fmla="*/ 235 w 354"/>
                <a:gd name="T81" fmla="*/ 914 h 914"/>
                <a:gd name="T82" fmla="*/ 241 w 354"/>
                <a:gd name="T83" fmla="*/ 914 h 914"/>
                <a:gd name="T84" fmla="*/ 246 w 354"/>
                <a:gd name="T85" fmla="*/ 914 h 914"/>
                <a:gd name="T86" fmla="*/ 252 w 354"/>
                <a:gd name="T87" fmla="*/ 914 h 914"/>
                <a:gd name="T88" fmla="*/ 258 w 354"/>
                <a:gd name="T89" fmla="*/ 914 h 914"/>
                <a:gd name="T90" fmla="*/ 263 w 354"/>
                <a:gd name="T91" fmla="*/ 914 h 914"/>
                <a:gd name="T92" fmla="*/ 270 w 354"/>
                <a:gd name="T93" fmla="*/ 914 h 914"/>
                <a:gd name="T94" fmla="*/ 275 w 354"/>
                <a:gd name="T95" fmla="*/ 913 h 914"/>
                <a:gd name="T96" fmla="*/ 281 w 354"/>
                <a:gd name="T97" fmla="*/ 913 h 914"/>
                <a:gd name="T98" fmla="*/ 287 w 354"/>
                <a:gd name="T99" fmla="*/ 914 h 914"/>
                <a:gd name="T100" fmla="*/ 292 w 354"/>
                <a:gd name="T101" fmla="*/ 914 h 914"/>
                <a:gd name="T102" fmla="*/ 298 w 354"/>
                <a:gd name="T103" fmla="*/ 898 h 914"/>
                <a:gd name="T104" fmla="*/ 304 w 354"/>
                <a:gd name="T105" fmla="*/ 664 h 914"/>
                <a:gd name="T106" fmla="*/ 310 w 354"/>
                <a:gd name="T107" fmla="*/ 830 h 914"/>
                <a:gd name="T108" fmla="*/ 316 w 354"/>
                <a:gd name="T109" fmla="*/ 897 h 914"/>
                <a:gd name="T110" fmla="*/ 321 w 354"/>
                <a:gd name="T111" fmla="*/ 894 h 914"/>
                <a:gd name="T112" fmla="*/ 327 w 354"/>
                <a:gd name="T113" fmla="*/ 903 h 914"/>
                <a:gd name="T114" fmla="*/ 333 w 354"/>
                <a:gd name="T115" fmla="*/ 896 h 914"/>
                <a:gd name="T116" fmla="*/ 338 w 354"/>
                <a:gd name="T117" fmla="*/ 895 h 914"/>
                <a:gd name="T118" fmla="*/ 344 w 354"/>
                <a:gd name="T119" fmla="*/ 903 h 914"/>
                <a:gd name="T120" fmla="*/ 351 w 354"/>
                <a:gd name="T121" fmla="*/ 89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 h="914">
                  <a:moveTo>
                    <a:pt x="0" y="913"/>
                  </a:moveTo>
                  <a:lnTo>
                    <a:pt x="1" y="913"/>
                  </a:lnTo>
                  <a:lnTo>
                    <a:pt x="3" y="913"/>
                  </a:lnTo>
                  <a:lnTo>
                    <a:pt x="4" y="913"/>
                  </a:lnTo>
                  <a:lnTo>
                    <a:pt x="6" y="913"/>
                  </a:lnTo>
                  <a:lnTo>
                    <a:pt x="7" y="913"/>
                  </a:lnTo>
                  <a:lnTo>
                    <a:pt x="8" y="913"/>
                  </a:lnTo>
                  <a:lnTo>
                    <a:pt x="10" y="913"/>
                  </a:lnTo>
                  <a:lnTo>
                    <a:pt x="11" y="913"/>
                  </a:lnTo>
                  <a:lnTo>
                    <a:pt x="13" y="913"/>
                  </a:lnTo>
                  <a:lnTo>
                    <a:pt x="14" y="913"/>
                  </a:lnTo>
                  <a:lnTo>
                    <a:pt x="15" y="913"/>
                  </a:lnTo>
                  <a:lnTo>
                    <a:pt x="17" y="913"/>
                  </a:lnTo>
                  <a:lnTo>
                    <a:pt x="18" y="913"/>
                  </a:lnTo>
                  <a:lnTo>
                    <a:pt x="20" y="913"/>
                  </a:lnTo>
                  <a:lnTo>
                    <a:pt x="21" y="913"/>
                  </a:lnTo>
                  <a:lnTo>
                    <a:pt x="22" y="913"/>
                  </a:lnTo>
                  <a:lnTo>
                    <a:pt x="24" y="913"/>
                  </a:lnTo>
                  <a:lnTo>
                    <a:pt x="25" y="913"/>
                  </a:lnTo>
                  <a:lnTo>
                    <a:pt x="27" y="913"/>
                  </a:lnTo>
                  <a:lnTo>
                    <a:pt x="28" y="913"/>
                  </a:lnTo>
                  <a:lnTo>
                    <a:pt x="30" y="913"/>
                  </a:lnTo>
                  <a:lnTo>
                    <a:pt x="31" y="913"/>
                  </a:lnTo>
                  <a:lnTo>
                    <a:pt x="32" y="913"/>
                  </a:lnTo>
                  <a:lnTo>
                    <a:pt x="35" y="913"/>
                  </a:lnTo>
                  <a:lnTo>
                    <a:pt x="36" y="913"/>
                  </a:lnTo>
                  <a:lnTo>
                    <a:pt x="38" y="913"/>
                  </a:lnTo>
                  <a:lnTo>
                    <a:pt x="39" y="913"/>
                  </a:lnTo>
                  <a:lnTo>
                    <a:pt x="40" y="913"/>
                  </a:lnTo>
                  <a:lnTo>
                    <a:pt x="42" y="913"/>
                  </a:lnTo>
                  <a:lnTo>
                    <a:pt x="43" y="913"/>
                  </a:lnTo>
                  <a:lnTo>
                    <a:pt x="45" y="913"/>
                  </a:lnTo>
                  <a:lnTo>
                    <a:pt x="46" y="913"/>
                  </a:lnTo>
                  <a:lnTo>
                    <a:pt x="47" y="913"/>
                  </a:lnTo>
                  <a:lnTo>
                    <a:pt x="49" y="913"/>
                  </a:lnTo>
                  <a:lnTo>
                    <a:pt x="50" y="913"/>
                  </a:lnTo>
                  <a:lnTo>
                    <a:pt x="52" y="913"/>
                  </a:lnTo>
                  <a:lnTo>
                    <a:pt x="53" y="913"/>
                  </a:lnTo>
                  <a:lnTo>
                    <a:pt x="54" y="913"/>
                  </a:lnTo>
                  <a:lnTo>
                    <a:pt x="56" y="913"/>
                  </a:lnTo>
                  <a:lnTo>
                    <a:pt x="57" y="913"/>
                  </a:lnTo>
                  <a:lnTo>
                    <a:pt x="59" y="913"/>
                  </a:lnTo>
                  <a:lnTo>
                    <a:pt x="60" y="913"/>
                  </a:lnTo>
                  <a:lnTo>
                    <a:pt x="61" y="913"/>
                  </a:lnTo>
                  <a:lnTo>
                    <a:pt x="63" y="913"/>
                  </a:lnTo>
                  <a:lnTo>
                    <a:pt x="64" y="913"/>
                  </a:lnTo>
                  <a:lnTo>
                    <a:pt x="66" y="913"/>
                  </a:lnTo>
                  <a:lnTo>
                    <a:pt x="67" y="913"/>
                  </a:lnTo>
                  <a:lnTo>
                    <a:pt x="68" y="913"/>
                  </a:lnTo>
                  <a:lnTo>
                    <a:pt x="70" y="913"/>
                  </a:lnTo>
                  <a:lnTo>
                    <a:pt x="71" y="913"/>
                  </a:lnTo>
                  <a:lnTo>
                    <a:pt x="74" y="913"/>
                  </a:lnTo>
                  <a:lnTo>
                    <a:pt x="75" y="913"/>
                  </a:lnTo>
                  <a:lnTo>
                    <a:pt x="76" y="913"/>
                  </a:lnTo>
                  <a:lnTo>
                    <a:pt x="78" y="913"/>
                  </a:lnTo>
                  <a:lnTo>
                    <a:pt x="79" y="913"/>
                  </a:lnTo>
                  <a:lnTo>
                    <a:pt x="81" y="913"/>
                  </a:lnTo>
                  <a:lnTo>
                    <a:pt x="82" y="913"/>
                  </a:lnTo>
                  <a:lnTo>
                    <a:pt x="84" y="913"/>
                  </a:lnTo>
                  <a:lnTo>
                    <a:pt x="85" y="913"/>
                  </a:lnTo>
                  <a:lnTo>
                    <a:pt x="86" y="913"/>
                  </a:lnTo>
                  <a:lnTo>
                    <a:pt x="88" y="913"/>
                  </a:lnTo>
                  <a:lnTo>
                    <a:pt x="89" y="913"/>
                  </a:lnTo>
                  <a:lnTo>
                    <a:pt x="91" y="913"/>
                  </a:lnTo>
                  <a:lnTo>
                    <a:pt x="92" y="913"/>
                  </a:lnTo>
                  <a:lnTo>
                    <a:pt x="93" y="913"/>
                  </a:lnTo>
                  <a:lnTo>
                    <a:pt x="95" y="913"/>
                  </a:lnTo>
                  <a:lnTo>
                    <a:pt x="96" y="913"/>
                  </a:lnTo>
                  <a:lnTo>
                    <a:pt x="98" y="913"/>
                  </a:lnTo>
                  <a:lnTo>
                    <a:pt x="99" y="913"/>
                  </a:lnTo>
                  <a:lnTo>
                    <a:pt x="100" y="913"/>
                  </a:lnTo>
                  <a:lnTo>
                    <a:pt x="102" y="913"/>
                  </a:lnTo>
                  <a:lnTo>
                    <a:pt x="103" y="913"/>
                  </a:lnTo>
                  <a:lnTo>
                    <a:pt x="105" y="913"/>
                  </a:lnTo>
                  <a:lnTo>
                    <a:pt x="106" y="913"/>
                  </a:lnTo>
                  <a:lnTo>
                    <a:pt x="107" y="913"/>
                  </a:lnTo>
                  <a:lnTo>
                    <a:pt x="109" y="913"/>
                  </a:lnTo>
                  <a:lnTo>
                    <a:pt x="110" y="913"/>
                  </a:lnTo>
                  <a:lnTo>
                    <a:pt x="113" y="913"/>
                  </a:lnTo>
                  <a:lnTo>
                    <a:pt x="114" y="913"/>
                  </a:lnTo>
                  <a:lnTo>
                    <a:pt x="115" y="913"/>
                  </a:lnTo>
                  <a:lnTo>
                    <a:pt x="117" y="913"/>
                  </a:lnTo>
                  <a:lnTo>
                    <a:pt x="118" y="913"/>
                  </a:lnTo>
                  <a:lnTo>
                    <a:pt x="120" y="913"/>
                  </a:lnTo>
                  <a:lnTo>
                    <a:pt x="121" y="913"/>
                  </a:lnTo>
                  <a:lnTo>
                    <a:pt x="122" y="913"/>
                  </a:lnTo>
                  <a:lnTo>
                    <a:pt x="124" y="913"/>
                  </a:lnTo>
                  <a:lnTo>
                    <a:pt x="125" y="913"/>
                  </a:lnTo>
                  <a:lnTo>
                    <a:pt x="127" y="913"/>
                  </a:lnTo>
                  <a:lnTo>
                    <a:pt x="128" y="913"/>
                  </a:lnTo>
                  <a:lnTo>
                    <a:pt x="130" y="913"/>
                  </a:lnTo>
                  <a:lnTo>
                    <a:pt x="131" y="913"/>
                  </a:lnTo>
                  <a:lnTo>
                    <a:pt x="132" y="913"/>
                  </a:lnTo>
                  <a:lnTo>
                    <a:pt x="134" y="913"/>
                  </a:lnTo>
                  <a:lnTo>
                    <a:pt x="135" y="913"/>
                  </a:lnTo>
                  <a:lnTo>
                    <a:pt x="137" y="913"/>
                  </a:lnTo>
                  <a:lnTo>
                    <a:pt x="138" y="913"/>
                  </a:lnTo>
                  <a:lnTo>
                    <a:pt x="139" y="913"/>
                  </a:lnTo>
                  <a:lnTo>
                    <a:pt x="141" y="913"/>
                  </a:lnTo>
                  <a:lnTo>
                    <a:pt x="142" y="913"/>
                  </a:lnTo>
                  <a:lnTo>
                    <a:pt x="144" y="913"/>
                  </a:lnTo>
                  <a:lnTo>
                    <a:pt x="145" y="913"/>
                  </a:lnTo>
                  <a:lnTo>
                    <a:pt x="146" y="913"/>
                  </a:lnTo>
                  <a:lnTo>
                    <a:pt x="148" y="913"/>
                  </a:lnTo>
                  <a:lnTo>
                    <a:pt x="149" y="913"/>
                  </a:lnTo>
                  <a:lnTo>
                    <a:pt x="152" y="913"/>
                  </a:lnTo>
                  <a:lnTo>
                    <a:pt x="153" y="913"/>
                  </a:lnTo>
                  <a:lnTo>
                    <a:pt x="154" y="913"/>
                  </a:lnTo>
                  <a:lnTo>
                    <a:pt x="156" y="913"/>
                  </a:lnTo>
                  <a:lnTo>
                    <a:pt x="157" y="913"/>
                  </a:lnTo>
                  <a:lnTo>
                    <a:pt x="159" y="913"/>
                  </a:lnTo>
                  <a:lnTo>
                    <a:pt x="160" y="913"/>
                  </a:lnTo>
                  <a:lnTo>
                    <a:pt x="161" y="913"/>
                  </a:lnTo>
                  <a:lnTo>
                    <a:pt x="163" y="913"/>
                  </a:lnTo>
                  <a:lnTo>
                    <a:pt x="164" y="913"/>
                  </a:lnTo>
                  <a:lnTo>
                    <a:pt x="166" y="913"/>
                  </a:lnTo>
                  <a:lnTo>
                    <a:pt x="167" y="913"/>
                  </a:lnTo>
                  <a:lnTo>
                    <a:pt x="168" y="913"/>
                  </a:lnTo>
                  <a:lnTo>
                    <a:pt x="170" y="913"/>
                  </a:lnTo>
                  <a:lnTo>
                    <a:pt x="171" y="913"/>
                  </a:lnTo>
                  <a:lnTo>
                    <a:pt x="173" y="913"/>
                  </a:lnTo>
                  <a:lnTo>
                    <a:pt x="174" y="913"/>
                  </a:lnTo>
                  <a:lnTo>
                    <a:pt x="175" y="913"/>
                  </a:lnTo>
                  <a:lnTo>
                    <a:pt x="177" y="914"/>
                  </a:lnTo>
                  <a:lnTo>
                    <a:pt x="178" y="913"/>
                  </a:lnTo>
                  <a:lnTo>
                    <a:pt x="180" y="913"/>
                  </a:lnTo>
                  <a:lnTo>
                    <a:pt x="181" y="913"/>
                  </a:lnTo>
                  <a:lnTo>
                    <a:pt x="183" y="913"/>
                  </a:lnTo>
                  <a:lnTo>
                    <a:pt x="184" y="914"/>
                  </a:lnTo>
                  <a:lnTo>
                    <a:pt x="185" y="913"/>
                  </a:lnTo>
                  <a:lnTo>
                    <a:pt x="187" y="913"/>
                  </a:lnTo>
                  <a:lnTo>
                    <a:pt x="188" y="914"/>
                  </a:lnTo>
                  <a:lnTo>
                    <a:pt x="191" y="914"/>
                  </a:lnTo>
                  <a:lnTo>
                    <a:pt x="192" y="913"/>
                  </a:lnTo>
                  <a:lnTo>
                    <a:pt x="193" y="914"/>
                  </a:lnTo>
                  <a:lnTo>
                    <a:pt x="195" y="914"/>
                  </a:lnTo>
                  <a:lnTo>
                    <a:pt x="196" y="913"/>
                  </a:lnTo>
                  <a:lnTo>
                    <a:pt x="198" y="913"/>
                  </a:lnTo>
                  <a:lnTo>
                    <a:pt x="199" y="913"/>
                  </a:lnTo>
                  <a:lnTo>
                    <a:pt x="200" y="914"/>
                  </a:lnTo>
                  <a:lnTo>
                    <a:pt x="202" y="914"/>
                  </a:lnTo>
                  <a:lnTo>
                    <a:pt x="203" y="914"/>
                  </a:lnTo>
                  <a:lnTo>
                    <a:pt x="205" y="913"/>
                  </a:lnTo>
                  <a:lnTo>
                    <a:pt x="206" y="914"/>
                  </a:lnTo>
                  <a:lnTo>
                    <a:pt x="207" y="914"/>
                  </a:lnTo>
                  <a:lnTo>
                    <a:pt x="209" y="914"/>
                  </a:lnTo>
                  <a:lnTo>
                    <a:pt x="210" y="914"/>
                  </a:lnTo>
                  <a:lnTo>
                    <a:pt x="212" y="914"/>
                  </a:lnTo>
                  <a:lnTo>
                    <a:pt x="213" y="914"/>
                  </a:lnTo>
                  <a:lnTo>
                    <a:pt x="214" y="913"/>
                  </a:lnTo>
                  <a:lnTo>
                    <a:pt x="216" y="913"/>
                  </a:lnTo>
                  <a:lnTo>
                    <a:pt x="217" y="913"/>
                  </a:lnTo>
                  <a:lnTo>
                    <a:pt x="219" y="913"/>
                  </a:lnTo>
                  <a:lnTo>
                    <a:pt x="220" y="914"/>
                  </a:lnTo>
                  <a:lnTo>
                    <a:pt x="221" y="914"/>
                  </a:lnTo>
                  <a:lnTo>
                    <a:pt x="223" y="914"/>
                  </a:lnTo>
                  <a:lnTo>
                    <a:pt x="224" y="914"/>
                  </a:lnTo>
                  <a:lnTo>
                    <a:pt x="226" y="914"/>
                  </a:lnTo>
                  <a:lnTo>
                    <a:pt x="227" y="913"/>
                  </a:lnTo>
                  <a:lnTo>
                    <a:pt x="228" y="914"/>
                  </a:lnTo>
                  <a:lnTo>
                    <a:pt x="231" y="913"/>
                  </a:lnTo>
                  <a:lnTo>
                    <a:pt x="232" y="914"/>
                  </a:lnTo>
                  <a:lnTo>
                    <a:pt x="234" y="914"/>
                  </a:lnTo>
                  <a:lnTo>
                    <a:pt x="235" y="914"/>
                  </a:lnTo>
                  <a:lnTo>
                    <a:pt x="237" y="914"/>
                  </a:lnTo>
                  <a:lnTo>
                    <a:pt x="238" y="914"/>
                  </a:lnTo>
                  <a:lnTo>
                    <a:pt x="239" y="914"/>
                  </a:lnTo>
                  <a:lnTo>
                    <a:pt x="241" y="914"/>
                  </a:lnTo>
                  <a:lnTo>
                    <a:pt x="242" y="914"/>
                  </a:lnTo>
                  <a:lnTo>
                    <a:pt x="244" y="913"/>
                  </a:lnTo>
                  <a:lnTo>
                    <a:pt x="245" y="913"/>
                  </a:lnTo>
                  <a:lnTo>
                    <a:pt x="246" y="914"/>
                  </a:lnTo>
                  <a:lnTo>
                    <a:pt x="248" y="914"/>
                  </a:lnTo>
                  <a:lnTo>
                    <a:pt x="249" y="914"/>
                  </a:lnTo>
                  <a:lnTo>
                    <a:pt x="251" y="914"/>
                  </a:lnTo>
                  <a:lnTo>
                    <a:pt x="252" y="914"/>
                  </a:lnTo>
                  <a:lnTo>
                    <a:pt x="253" y="914"/>
                  </a:lnTo>
                  <a:lnTo>
                    <a:pt x="255" y="913"/>
                  </a:lnTo>
                  <a:lnTo>
                    <a:pt x="256" y="914"/>
                  </a:lnTo>
                  <a:lnTo>
                    <a:pt x="258" y="914"/>
                  </a:lnTo>
                  <a:lnTo>
                    <a:pt x="259" y="914"/>
                  </a:lnTo>
                  <a:lnTo>
                    <a:pt x="260" y="914"/>
                  </a:lnTo>
                  <a:lnTo>
                    <a:pt x="262" y="914"/>
                  </a:lnTo>
                  <a:lnTo>
                    <a:pt x="263" y="914"/>
                  </a:lnTo>
                  <a:lnTo>
                    <a:pt x="265" y="914"/>
                  </a:lnTo>
                  <a:lnTo>
                    <a:pt x="266" y="914"/>
                  </a:lnTo>
                  <a:lnTo>
                    <a:pt x="267" y="914"/>
                  </a:lnTo>
                  <a:lnTo>
                    <a:pt x="270" y="914"/>
                  </a:lnTo>
                  <a:lnTo>
                    <a:pt x="271" y="913"/>
                  </a:lnTo>
                  <a:lnTo>
                    <a:pt x="273" y="913"/>
                  </a:lnTo>
                  <a:lnTo>
                    <a:pt x="274" y="913"/>
                  </a:lnTo>
                  <a:lnTo>
                    <a:pt x="275" y="913"/>
                  </a:lnTo>
                  <a:lnTo>
                    <a:pt x="277" y="913"/>
                  </a:lnTo>
                  <a:lnTo>
                    <a:pt x="278" y="913"/>
                  </a:lnTo>
                  <a:lnTo>
                    <a:pt x="280" y="913"/>
                  </a:lnTo>
                  <a:lnTo>
                    <a:pt x="281" y="913"/>
                  </a:lnTo>
                  <a:lnTo>
                    <a:pt x="283" y="914"/>
                  </a:lnTo>
                  <a:lnTo>
                    <a:pt x="284" y="914"/>
                  </a:lnTo>
                  <a:lnTo>
                    <a:pt x="285" y="914"/>
                  </a:lnTo>
                  <a:lnTo>
                    <a:pt x="287" y="914"/>
                  </a:lnTo>
                  <a:lnTo>
                    <a:pt x="288" y="914"/>
                  </a:lnTo>
                  <a:lnTo>
                    <a:pt x="290" y="914"/>
                  </a:lnTo>
                  <a:lnTo>
                    <a:pt x="291" y="914"/>
                  </a:lnTo>
                  <a:lnTo>
                    <a:pt x="292" y="914"/>
                  </a:lnTo>
                  <a:lnTo>
                    <a:pt x="294" y="914"/>
                  </a:lnTo>
                  <a:lnTo>
                    <a:pt x="295" y="913"/>
                  </a:lnTo>
                  <a:lnTo>
                    <a:pt x="297" y="911"/>
                  </a:lnTo>
                  <a:lnTo>
                    <a:pt x="298" y="898"/>
                  </a:lnTo>
                  <a:lnTo>
                    <a:pt x="299" y="856"/>
                  </a:lnTo>
                  <a:lnTo>
                    <a:pt x="301" y="779"/>
                  </a:lnTo>
                  <a:lnTo>
                    <a:pt x="302" y="699"/>
                  </a:lnTo>
                  <a:lnTo>
                    <a:pt x="304" y="664"/>
                  </a:lnTo>
                  <a:lnTo>
                    <a:pt x="305" y="686"/>
                  </a:lnTo>
                  <a:lnTo>
                    <a:pt x="306" y="737"/>
                  </a:lnTo>
                  <a:lnTo>
                    <a:pt x="309" y="789"/>
                  </a:lnTo>
                  <a:lnTo>
                    <a:pt x="310" y="830"/>
                  </a:lnTo>
                  <a:lnTo>
                    <a:pt x="312" y="859"/>
                  </a:lnTo>
                  <a:lnTo>
                    <a:pt x="313" y="877"/>
                  </a:lnTo>
                  <a:lnTo>
                    <a:pt x="314" y="889"/>
                  </a:lnTo>
                  <a:lnTo>
                    <a:pt x="316" y="897"/>
                  </a:lnTo>
                  <a:lnTo>
                    <a:pt x="317" y="900"/>
                  </a:lnTo>
                  <a:lnTo>
                    <a:pt x="319" y="898"/>
                  </a:lnTo>
                  <a:lnTo>
                    <a:pt x="320" y="894"/>
                  </a:lnTo>
                  <a:lnTo>
                    <a:pt x="321" y="894"/>
                  </a:lnTo>
                  <a:lnTo>
                    <a:pt x="323" y="897"/>
                  </a:lnTo>
                  <a:lnTo>
                    <a:pt x="324" y="902"/>
                  </a:lnTo>
                  <a:lnTo>
                    <a:pt x="326" y="904"/>
                  </a:lnTo>
                  <a:lnTo>
                    <a:pt x="327" y="903"/>
                  </a:lnTo>
                  <a:lnTo>
                    <a:pt x="328" y="901"/>
                  </a:lnTo>
                  <a:lnTo>
                    <a:pt x="330" y="899"/>
                  </a:lnTo>
                  <a:lnTo>
                    <a:pt x="331" y="897"/>
                  </a:lnTo>
                  <a:lnTo>
                    <a:pt x="333" y="896"/>
                  </a:lnTo>
                  <a:lnTo>
                    <a:pt x="334" y="894"/>
                  </a:lnTo>
                  <a:lnTo>
                    <a:pt x="336" y="894"/>
                  </a:lnTo>
                  <a:lnTo>
                    <a:pt x="337" y="894"/>
                  </a:lnTo>
                  <a:lnTo>
                    <a:pt x="338" y="895"/>
                  </a:lnTo>
                  <a:lnTo>
                    <a:pt x="340" y="897"/>
                  </a:lnTo>
                  <a:lnTo>
                    <a:pt x="341" y="899"/>
                  </a:lnTo>
                  <a:lnTo>
                    <a:pt x="343" y="901"/>
                  </a:lnTo>
                  <a:lnTo>
                    <a:pt x="344" y="903"/>
                  </a:lnTo>
                  <a:lnTo>
                    <a:pt x="345" y="904"/>
                  </a:lnTo>
                  <a:lnTo>
                    <a:pt x="348" y="904"/>
                  </a:lnTo>
                  <a:lnTo>
                    <a:pt x="349" y="901"/>
                  </a:lnTo>
                  <a:lnTo>
                    <a:pt x="351" y="890"/>
                  </a:lnTo>
                  <a:lnTo>
                    <a:pt x="352" y="827"/>
                  </a:lnTo>
                  <a:lnTo>
                    <a:pt x="353" y="381"/>
                  </a:lnTo>
                  <a:lnTo>
                    <a:pt x="354"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195" name="Freeform 626">
              <a:extLst>
                <a:ext uri="{FF2B5EF4-FFF2-40B4-BE49-F238E27FC236}">
                  <a16:creationId xmlns:a16="http://schemas.microsoft.com/office/drawing/2014/main" id="{C6867160-793C-435B-89F8-2731BA5CD657}"/>
                </a:ext>
              </a:extLst>
            </p:cNvPr>
            <p:cNvSpPr>
              <a:spLocks/>
            </p:cNvSpPr>
            <p:nvPr/>
          </p:nvSpPr>
          <p:spPr bwMode="auto">
            <a:xfrm>
              <a:off x="1932979" y="84016"/>
              <a:ext cx="8827466" cy="1254519"/>
            </a:xfrm>
            <a:custGeom>
              <a:avLst/>
              <a:gdLst>
                <a:gd name="T0" fmla="*/ 86 w 5523"/>
                <a:gd name="T1" fmla="*/ 893 h 923"/>
                <a:gd name="T2" fmla="*/ 172 w 5523"/>
                <a:gd name="T3" fmla="*/ 906 h 923"/>
                <a:gd name="T4" fmla="*/ 259 w 5523"/>
                <a:gd name="T5" fmla="*/ 908 h 923"/>
                <a:gd name="T6" fmla="*/ 345 w 5523"/>
                <a:gd name="T7" fmla="*/ 897 h 923"/>
                <a:gd name="T8" fmla="*/ 431 w 5523"/>
                <a:gd name="T9" fmla="*/ 904 h 923"/>
                <a:gd name="T10" fmla="*/ 519 w 5523"/>
                <a:gd name="T11" fmla="*/ 907 h 923"/>
                <a:gd name="T12" fmla="*/ 605 w 5523"/>
                <a:gd name="T13" fmla="*/ 909 h 923"/>
                <a:gd name="T14" fmla="*/ 691 w 5523"/>
                <a:gd name="T15" fmla="*/ 911 h 923"/>
                <a:gd name="T16" fmla="*/ 778 w 5523"/>
                <a:gd name="T17" fmla="*/ 910 h 923"/>
                <a:gd name="T18" fmla="*/ 865 w 5523"/>
                <a:gd name="T19" fmla="*/ 909 h 923"/>
                <a:gd name="T20" fmla="*/ 951 w 5523"/>
                <a:gd name="T21" fmla="*/ 910 h 923"/>
                <a:gd name="T22" fmla="*/ 1038 w 5523"/>
                <a:gd name="T23" fmla="*/ 910 h 923"/>
                <a:gd name="T24" fmla="*/ 1124 w 5523"/>
                <a:gd name="T25" fmla="*/ 907 h 923"/>
                <a:gd name="T26" fmla="*/ 1210 w 5523"/>
                <a:gd name="T27" fmla="*/ 910 h 923"/>
                <a:gd name="T28" fmla="*/ 1298 w 5523"/>
                <a:gd name="T29" fmla="*/ 904 h 923"/>
                <a:gd name="T30" fmla="*/ 1384 w 5523"/>
                <a:gd name="T31" fmla="*/ 910 h 923"/>
                <a:gd name="T32" fmla="*/ 1470 w 5523"/>
                <a:gd name="T33" fmla="*/ 675 h 923"/>
                <a:gd name="T34" fmla="*/ 1557 w 5523"/>
                <a:gd name="T35" fmla="*/ 886 h 923"/>
                <a:gd name="T36" fmla="*/ 1644 w 5523"/>
                <a:gd name="T37" fmla="*/ 909 h 923"/>
                <a:gd name="T38" fmla="*/ 1730 w 5523"/>
                <a:gd name="T39" fmla="*/ 910 h 923"/>
                <a:gd name="T40" fmla="*/ 1817 w 5523"/>
                <a:gd name="T41" fmla="*/ 911 h 923"/>
                <a:gd name="T42" fmla="*/ 1903 w 5523"/>
                <a:gd name="T43" fmla="*/ 911 h 923"/>
                <a:gd name="T44" fmla="*/ 1989 w 5523"/>
                <a:gd name="T45" fmla="*/ 913 h 923"/>
                <a:gd name="T46" fmla="*/ 2077 w 5523"/>
                <a:gd name="T47" fmla="*/ 914 h 923"/>
                <a:gd name="T48" fmla="*/ 2163 w 5523"/>
                <a:gd name="T49" fmla="*/ 909 h 923"/>
                <a:gd name="T50" fmla="*/ 2249 w 5523"/>
                <a:gd name="T51" fmla="*/ 908 h 923"/>
                <a:gd name="T52" fmla="*/ 2336 w 5523"/>
                <a:gd name="T53" fmla="*/ 911 h 923"/>
                <a:gd name="T54" fmla="*/ 2422 w 5523"/>
                <a:gd name="T55" fmla="*/ 911 h 923"/>
                <a:gd name="T56" fmla="*/ 2509 w 5523"/>
                <a:gd name="T57" fmla="*/ 912 h 923"/>
                <a:gd name="T58" fmla="*/ 2596 w 5523"/>
                <a:gd name="T59" fmla="*/ 912 h 923"/>
                <a:gd name="T60" fmla="*/ 2682 w 5523"/>
                <a:gd name="T61" fmla="*/ 911 h 923"/>
                <a:gd name="T62" fmla="*/ 2768 w 5523"/>
                <a:gd name="T63" fmla="*/ 912 h 923"/>
                <a:gd name="T64" fmla="*/ 2856 w 5523"/>
                <a:gd name="T65" fmla="*/ 912 h 923"/>
                <a:gd name="T66" fmla="*/ 2942 w 5523"/>
                <a:gd name="T67" fmla="*/ 913 h 923"/>
                <a:gd name="T68" fmla="*/ 3028 w 5523"/>
                <a:gd name="T69" fmla="*/ 913 h 923"/>
                <a:gd name="T70" fmla="*/ 3115 w 5523"/>
                <a:gd name="T71" fmla="*/ 914 h 923"/>
                <a:gd name="T72" fmla="*/ 3201 w 5523"/>
                <a:gd name="T73" fmla="*/ 913 h 923"/>
                <a:gd name="T74" fmla="*/ 3288 w 5523"/>
                <a:gd name="T75" fmla="*/ 912 h 923"/>
                <a:gd name="T76" fmla="*/ 3375 w 5523"/>
                <a:gd name="T77" fmla="*/ 911 h 923"/>
                <a:gd name="T78" fmla="*/ 3461 w 5523"/>
                <a:gd name="T79" fmla="*/ 910 h 923"/>
                <a:gd name="T80" fmla="*/ 3547 w 5523"/>
                <a:gd name="T81" fmla="*/ 910 h 923"/>
                <a:gd name="T82" fmla="*/ 3635 w 5523"/>
                <a:gd name="T83" fmla="*/ 911 h 923"/>
                <a:gd name="T84" fmla="*/ 3721 w 5523"/>
                <a:gd name="T85" fmla="*/ 911 h 923"/>
                <a:gd name="T86" fmla="*/ 3807 w 5523"/>
                <a:gd name="T87" fmla="*/ 911 h 923"/>
                <a:gd name="T88" fmla="*/ 3894 w 5523"/>
                <a:gd name="T89" fmla="*/ 911 h 923"/>
                <a:gd name="T90" fmla="*/ 3980 w 5523"/>
                <a:gd name="T91" fmla="*/ 911 h 923"/>
                <a:gd name="T92" fmla="*/ 4067 w 5523"/>
                <a:gd name="T93" fmla="*/ 911 h 923"/>
                <a:gd name="T94" fmla="*/ 4154 w 5523"/>
                <a:gd name="T95" fmla="*/ 910 h 923"/>
                <a:gd name="T96" fmla="*/ 4240 w 5523"/>
                <a:gd name="T97" fmla="*/ 910 h 923"/>
                <a:gd name="T98" fmla="*/ 4326 w 5523"/>
                <a:gd name="T99" fmla="*/ 910 h 923"/>
                <a:gd name="T100" fmla="*/ 4413 w 5523"/>
                <a:gd name="T101" fmla="*/ 904 h 923"/>
                <a:gd name="T102" fmla="*/ 4500 w 5523"/>
                <a:gd name="T103" fmla="*/ 909 h 923"/>
                <a:gd name="T104" fmla="*/ 4586 w 5523"/>
                <a:gd name="T105" fmla="*/ 910 h 923"/>
                <a:gd name="T106" fmla="*/ 4673 w 5523"/>
                <a:gd name="T107" fmla="*/ 910 h 923"/>
                <a:gd name="T108" fmla="*/ 4759 w 5523"/>
                <a:gd name="T109" fmla="*/ 910 h 923"/>
                <a:gd name="T110" fmla="*/ 4846 w 5523"/>
                <a:gd name="T111" fmla="*/ 910 h 923"/>
                <a:gd name="T112" fmla="*/ 4933 w 5523"/>
                <a:gd name="T113" fmla="*/ 909 h 923"/>
                <a:gd name="T114" fmla="*/ 5019 w 5523"/>
                <a:gd name="T115" fmla="*/ 909 h 923"/>
                <a:gd name="T116" fmla="*/ 5105 w 5523"/>
                <a:gd name="T117" fmla="*/ 909 h 923"/>
                <a:gd name="T118" fmla="*/ 5192 w 5523"/>
                <a:gd name="T119" fmla="*/ 909 h 923"/>
                <a:gd name="T120" fmla="*/ 5279 w 5523"/>
                <a:gd name="T121" fmla="*/ 909 h 923"/>
                <a:gd name="T122" fmla="*/ 5365 w 5523"/>
                <a:gd name="T123" fmla="*/ 910 h 923"/>
                <a:gd name="T124" fmla="*/ 5452 w 5523"/>
                <a:gd name="T125" fmla="*/ 91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23" h="923">
                  <a:moveTo>
                    <a:pt x="0" y="0"/>
                  </a:moveTo>
                  <a:lnTo>
                    <a:pt x="1" y="70"/>
                  </a:lnTo>
                  <a:lnTo>
                    <a:pt x="4" y="236"/>
                  </a:lnTo>
                  <a:lnTo>
                    <a:pt x="5" y="360"/>
                  </a:lnTo>
                  <a:lnTo>
                    <a:pt x="7" y="454"/>
                  </a:lnTo>
                  <a:lnTo>
                    <a:pt x="8" y="526"/>
                  </a:lnTo>
                  <a:lnTo>
                    <a:pt x="9" y="583"/>
                  </a:lnTo>
                  <a:lnTo>
                    <a:pt x="11" y="628"/>
                  </a:lnTo>
                  <a:lnTo>
                    <a:pt x="12" y="665"/>
                  </a:lnTo>
                  <a:lnTo>
                    <a:pt x="14" y="695"/>
                  </a:lnTo>
                  <a:lnTo>
                    <a:pt x="15" y="719"/>
                  </a:lnTo>
                  <a:lnTo>
                    <a:pt x="16" y="739"/>
                  </a:lnTo>
                  <a:lnTo>
                    <a:pt x="18" y="756"/>
                  </a:lnTo>
                  <a:lnTo>
                    <a:pt x="19" y="771"/>
                  </a:lnTo>
                  <a:lnTo>
                    <a:pt x="21" y="783"/>
                  </a:lnTo>
                  <a:lnTo>
                    <a:pt x="22" y="793"/>
                  </a:lnTo>
                  <a:lnTo>
                    <a:pt x="23" y="803"/>
                  </a:lnTo>
                  <a:lnTo>
                    <a:pt x="25" y="811"/>
                  </a:lnTo>
                  <a:lnTo>
                    <a:pt x="26" y="818"/>
                  </a:lnTo>
                  <a:lnTo>
                    <a:pt x="28" y="824"/>
                  </a:lnTo>
                  <a:lnTo>
                    <a:pt x="29" y="829"/>
                  </a:lnTo>
                  <a:lnTo>
                    <a:pt x="30" y="834"/>
                  </a:lnTo>
                  <a:lnTo>
                    <a:pt x="32" y="839"/>
                  </a:lnTo>
                  <a:lnTo>
                    <a:pt x="33" y="843"/>
                  </a:lnTo>
                  <a:lnTo>
                    <a:pt x="35" y="847"/>
                  </a:lnTo>
                  <a:lnTo>
                    <a:pt x="36" y="849"/>
                  </a:lnTo>
                  <a:lnTo>
                    <a:pt x="37" y="851"/>
                  </a:lnTo>
                  <a:lnTo>
                    <a:pt x="39" y="852"/>
                  </a:lnTo>
                  <a:lnTo>
                    <a:pt x="40" y="852"/>
                  </a:lnTo>
                  <a:lnTo>
                    <a:pt x="43" y="850"/>
                  </a:lnTo>
                  <a:lnTo>
                    <a:pt x="44" y="848"/>
                  </a:lnTo>
                  <a:lnTo>
                    <a:pt x="45" y="846"/>
                  </a:lnTo>
                  <a:lnTo>
                    <a:pt x="47" y="846"/>
                  </a:lnTo>
                  <a:lnTo>
                    <a:pt x="48" y="849"/>
                  </a:lnTo>
                  <a:lnTo>
                    <a:pt x="50" y="853"/>
                  </a:lnTo>
                  <a:lnTo>
                    <a:pt x="51" y="858"/>
                  </a:lnTo>
                  <a:lnTo>
                    <a:pt x="53" y="862"/>
                  </a:lnTo>
                  <a:lnTo>
                    <a:pt x="54" y="867"/>
                  </a:lnTo>
                  <a:lnTo>
                    <a:pt x="55" y="872"/>
                  </a:lnTo>
                  <a:lnTo>
                    <a:pt x="57" y="875"/>
                  </a:lnTo>
                  <a:lnTo>
                    <a:pt x="58" y="877"/>
                  </a:lnTo>
                  <a:lnTo>
                    <a:pt x="60" y="878"/>
                  </a:lnTo>
                  <a:lnTo>
                    <a:pt x="61" y="880"/>
                  </a:lnTo>
                  <a:lnTo>
                    <a:pt x="62" y="881"/>
                  </a:lnTo>
                  <a:lnTo>
                    <a:pt x="64" y="881"/>
                  </a:lnTo>
                  <a:lnTo>
                    <a:pt x="65" y="882"/>
                  </a:lnTo>
                  <a:lnTo>
                    <a:pt x="67" y="882"/>
                  </a:lnTo>
                  <a:lnTo>
                    <a:pt x="68" y="883"/>
                  </a:lnTo>
                  <a:lnTo>
                    <a:pt x="69" y="885"/>
                  </a:lnTo>
                  <a:lnTo>
                    <a:pt x="71" y="885"/>
                  </a:lnTo>
                  <a:lnTo>
                    <a:pt x="72" y="886"/>
                  </a:lnTo>
                  <a:lnTo>
                    <a:pt x="74" y="887"/>
                  </a:lnTo>
                  <a:lnTo>
                    <a:pt x="75" y="888"/>
                  </a:lnTo>
                  <a:lnTo>
                    <a:pt x="76" y="888"/>
                  </a:lnTo>
                  <a:lnTo>
                    <a:pt x="78" y="888"/>
                  </a:lnTo>
                  <a:lnTo>
                    <a:pt x="79" y="889"/>
                  </a:lnTo>
                  <a:lnTo>
                    <a:pt x="82" y="890"/>
                  </a:lnTo>
                  <a:lnTo>
                    <a:pt x="83" y="891"/>
                  </a:lnTo>
                  <a:lnTo>
                    <a:pt x="84" y="892"/>
                  </a:lnTo>
                  <a:lnTo>
                    <a:pt x="86" y="893"/>
                  </a:lnTo>
                  <a:lnTo>
                    <a:pt x="87" y="894"/>
                  </a:lnTo>
                  <a:lnTo>
                    <a:pt x="89" y="894"/>
                  </a:lnTo>
                  <a:lnTo>
                    <a:pt x="90" y="894"/>
                  </a:lnTo>
                  <a:lnTo>
                    <a:pt x="91" y="895"/>
                  </a:lnTo>
                  <a:lnTo>
                    <a:pt x="93" y="895"/>
                  </a:lnTo>
                  <a:lnTo>
                    <a:pt x="94" y="895"/>
                  </a:lnTo>
                  <a:lnTo>
                    <a:pt x="96" y="895"/>
                  </a:lnTo>
                  <a:lnTo>
                    <a:pt x="97" y="894"/>
                  </a:lnTo>
                  <a:lnTo>
                    <a:pt x="98" y="893"/>
                  </a:lnTo>
                  <a:lnTo>
                    <a:pt x="100" y="891"/>
                  </a:lnTo>
                  <a:lnTo>
                    <a:pt x="101" y="887"/>
                  </a:lnTo>
                  <a:lnTo>
                    <a:pt x="103" y="882"/>
                  </a:lnTo>
                  <a:lnTo>
                    <a:pt x="104" y="875"/>
                  </a:lnTo>
                  <a:lnTo>
                    <a:pt x="106" y="871"/>
                  </a:lnTo>
                  <a:lnTo>
                    <a:pt x="107" y="867"/>
                  </a:lnTo>
                  <a:lnTo>
                    <a:pt x="108" y="866"/>
                  </a:lnTo>
                  <a:lnTo>
                    <a:pt x="110" y="868"/>
                  </a:lnTo>
                  <a:lnTo>
                    <a:pt x="111" y="872"/>
                  </a:lnTo>
                  <a:lnTo>
                    <a:pt x="113" y="877"/>
                  </a:lnTo>
                  <a:lnTo>
                    <a:pt x="114" y="883"/>
                  </a:lnTo>
                  <a:lnTo>
                    <a:pt x="115" y="888"/>
                  </a:lnTo>
                  <a:lnTo>
                    <a:pt x="117" y="892"/>
                  </a:lnTo>
                  <a:lnTo>
                    <a:pt x="118" y="895"/>
                  </a:lnTo>
                  <a:lnTo>
                    <a:pt x="121" y="897"/>
                  </a:lnTo>
                  <a:lnTo>
                    <a:pt x="122" y="897"/>
                  </a:lnTo>
                  <a:lnTo>
                    <a:pt x="123" y="898"/>
                  </a:lnTo>
                  <a:lnTo>
                    <a:pt x="125" y="899"/>
                  </a:lnTo>
                  <a:lnTo>
                    <a:pt x="126" y="899"/>
                  </a:lnTo>
                  <a:lnTo>
                    <a:pt x="128" y="900"/>
                  </a:lnTo>
                  <a:lnTo>
                    <a:pt x="129" y="900"/>
                  </a:lnTo>
                  <a:lnTo>
                    <a:pt x="130" y="901"/>
                  </a:lnTo>
                  <a:lnTo>
                    <a:pt x="132" y="901"/>
                  </a:lnTo>
                  <a:lnTo>
                    <a:pt x="133" y="902"/>
                  </a:lnTo>
                  <a:lnTo>
                    <a:pt x="135" y="903"/>
                  </a:lnTo>
                  <a:lnTo>
                    <a:pt x="136" y="904"/>
                  </a:lnTo>
                  <a:lnTo>
                    <a:pt x="137" y="904"/>
                  </a:lnTo>
                  <a:lnTo>
                    <a:pt x="139" y="904"/>
                  </a:lnTo>
                  <a:lnTo>
                    <a:pt x="140" y="904"/>
                  </a:lnTo>
                  <a:lnTo>
                    <a:pt x="142" y="905"/>
                  </a:lnTo>
                  <a:lnTo>
                    <a:pt x="143" y="905"/>
                  </a:lnTo>
                  <a:lnTo>
                    <a:pt x="144" y="905"/>
                  </a:lnTo>
                  <a:lnTo>
                    <a:pt x="146" y="905"/>
                  </a:lnTo>
                  <a:lnTo>
                    <a:pt x="147" y="905"/>
                  </a:lnTo>
                  <a:lnTo>
                    <a:pt x="149" y="906"/>
                  </a:lnTo>
                  <a:lnTo>
                    <a:pt x="150" y="906"/>
                  </a:lnTo>
                  <a:lnTo>
                    <a:pt x="151" y="905"/>
                  </a:lnTo>
                  <a:lnTo>
                    <a:pt x="153" y="905"/>
                  </a:lnTo>
                  <a:lnTo>
                    <a:pt x="154" y="905"/>
                  </a:lnTo>
                  <a:lnTo>
                    <a:pt x="156" y="904"/>
                  </a:lnTo>
                  <a:lnTo>
                    <a:pt x="157" y="904"/>
                  </a:lnTo>
                  <a:lnTo>
                    <a:pt x="160" y="903"/>
                  </a:lnTo>
                  <a:lnTo>
                    <a:pt x="161" y="903"/>
                  </a:lnTo>
                  <a:lnTo>
                    <a:pt x="162" y="902"/>
                  </a:lnTo>
                  <a:lnTo>
                    <a:pt x="164" y="902"/>
                  </a:lnTo>
                  <a:lnTo>
                    <a:pt x="165" y="902"/>
                  </a:lnTo>
                  <a:lnTo>
                    <a:pt x="167" y="903"/>
                  </a:lnTo>
                  <a:lnTo>
                    <a:pt x="168" y="903"/>
                  </a:lnTo>
                  <a:lnTo>
                    <a:pt x="169" y="904"/>
                  </a:lnTo>
                  <a:lnTo>
                    <a:pt x="171" y="904"/>
                  </a:lnTo>
                  <a:lnTo>
                    <a:pt x="172" y="906"/>
                  </a:lnTo>
                  <a:lnTo>
                    <a:pt x="174" y="906"/>
                  </a:lnTo>
                  <a:lnTo>
                    <a:pt x="175" y="906"/>
                  </a:lnTo>
                  <a:lnTo>
                    <a:pt x="176" y="907"/>
                  </a:lnTo>
                  <a:lnTo>
                    <a:pt x="178" y="907"/>
                  </a:lnTo>
                  <a:lnTo>
                    <a:pt x="179" y="907"/>
                  </a:lnTo>
                  <a:lnTo>
                    <a:pt x="181" y="907"/>
                  </a:lnTo>
                  <a:lnTo>
                    <a:pt x="182" y="907"/>
                  </a:lnTo>
                  <a:lnTo>
                    <a:pt x="183" y="907"/>
                  </a:lnTo>
                  <a:lnTo>
                    <a:pt x="185" y="907"/>
                  </a:lnTo>
                  <a:lnTo>
                    <a:pt x="186" y="907"/>
                  </a:lnTo>
                  <a:lnTo>
                    <a:pt x="188" y="907"/>
                  </a:lnTo>
                  <a:lnTo>
                    <a:pt x="189" y="907"/>
                  </a:lnTo>
                  <a:lnTo>
                    <a:pt x="190" y="907"/>
                  </a:lnTo>
                  <a:lnTo>
                    <a:pt x="192" y="907"/>
                  </a:lnTo>
                  <a:lnTo>
                    <a:pt x="193" y="907"/>
                  </a:lnTo>
                  <a:lnTo>
                    <a:pt x="195" y="907"/>
                  </a:lnTo>
                  <a:lnTo>
                    <a:pt x="196" y="907"/>
                  </a:lnTo>
                  <a:lnTo>
                    <a:pt x="197" y="908"/>
                  </a:lnTo>
                  <a:lnTo>
                    <a:pt x="200" y="908"/>
                  </a:lnTo>
                  <a:lnTo>
                    <a:pt x="201" y="908"/>
                  </a:lnTo>
                  <a:lnTo>
                    <a:pt x="203" y="907"/>
                  </a:lnTo>
                  <a:lnTo>
                    <a:pt x="204" y="907"/>
                  </a:lnTo>
                  <a:lnTo>
                    <a:pt x="205" y="907"/>
                  </a:lnTo>
                  <a:lnTo>
                    <a:pt x="207" y="906"/>
                  </a:lnTo>
                  <a:lnTo>
                    <a:pt x="208" y="906"/>
                  </a:lnTo>
                  <a:lnTo>
                    <a:pt x="210" y="905"/>
                  </a:lnTo>
                  <a:lnTo>
                    <a:pt x="211" y="905"/>
                  </a:lnTo>
                  <a:lnTo>
                    <a:pt x="213" y="905"/>
                  </a:lnTo>
                  <a:lnTo>
                    <a:pt x="214" y="905"/>
                  </a:lnTo>
                  <a:lnTo>
                    <a:pt x="215" y="904"/>
                  </a:lnTo>
                  <a:lnTo>
                    <a:pt x="217" y="904"/>
                  </a:lnTo>
                  <a:lnTo>
                    <a:pt x="218" y="904"/>
                  </a:lnTo>
                  <a:lnTo>
                    <a:pt x="220" y="904"/>
                  </a:lnTo>
                  <a:lnTo>
                    <a:pt x="221" y="904"/>
                  </a:lnTo>
                  <a:lnTo>
                    <a:pt x="222" y="905"/>
                  </a:lnTo>
                  <a:lnTo>
                    <a:pt x="224" y="905"/>
                  </a:lnTo>
                  <a:lnTo>
                    <a:pt x="225" y="905"/>
                  </a:lnTo>
                  <a:lnTo>
                    <a:pt x="227" y="906"/>
                  </a:lnTo>
                  <a:lnTo>
                    <a:pt x="228" y="907"/>
                  </a:lnTo>
                  <a:lnTo>
                    <a:pt x="229" y="907"/>
                  </a:lnTo>
                  <a:lnTo>
                    <a:pt x="231" y="907"/>
                  </a:lnTo>
                  <a:lnTo>
                    <a:pt x="232" y="907"/>
                  </a:lnTo>
                  <a:lnTo>
                    <a:pt x="234" y="907"/>
                  </a:lnTo>
                  <a:lnTo>
                    <a:pt x="235" y="908"/>
                  </a:lnTo>
                  <a:lnTo>
                    <a:pt x="236" y="908"/>
                  </a:lnTo>
                  <a:lnTo>
                    <a:pt x="239" y="908"/>
                  </a:lnTo>
                  <a:lnTo>
                    <a:pt x="240" y="908"/>
                  </a:lnTo>
                  <a:lnTo>
                    <a:pt x="242" y="908"/>
                  </a:lnTo>
                  <a:lnTo>
                    <a:pt x="243" y="908"/>
                  </a:lnTo>
                  <a:lnTo>
                    <a:pt x="244" y="908"/>
                  </a:lnTo>
                  <a:lnTo>
                    <a:pt x="246" y="909"/>
                  </a:lnTo>
                  <a:lnTo>
                    <a:pt x="247" y="909"/>
                  </a:lnTo>
                  <a:lnTo>
                    <a:pt x="249" y="909"/>
                  </a:lnTo>
                  <a:lnTo>
                    <a:pt x="250" y="908"/>
                  </a:lnTo>
                  <a:lnTo>
                    <a:pt x="251" y="908"/>
                  </a:lnTo>
                  <a:lnTo>
                    <a:pt x="253" y="908"/>
                  </a:lnTo>
                  <a:lnTo>
                    <a:pt x="254" y="908"/>
                  </a:lnTo>
                  <a:lnTo>
                    <a:pt x="256" y="908"/>
                  </a:lnTo>
                  <a:lnTo>
                    <a:pt x="257" y="908"/>
                  </a:lnTo>
                  <a:lnTo>
                    <a:pt x="259" y="908"/>
                  </a:lnTo>
                  <a:lnTo>
                    <a:pt x="260" y="908"/>
                  </a:lnTo>
                  <a:lnTo>
                    <a:pt x="261" y="908"/>
                  </a:lnTo>
                  <a:lnTo>
                    <a:pt x="263" y="908"/>
                  </a:lnTo>
                  <a:lnTo>
                    <a:pt x="264" y="908"/>
                  </a:lnTo>
                  <a:lnTo>
                    <a:pt x="266" y="908"/>
                  </a:lnTo>
                  <a:lnTo>
                    <a:pt x="267" y="907"/>
                  </a:lnTo>
                  <a:lnTo>
                    <a:pt x="268" y="907"/>
                  </a:lnTo>
                  <a:lnTo>
                    <a:pt x="270" y="907"/>
                  </a:lnTo>
                  <a:lnTo>
                    <a:pt x="271" y="907"/>
                  </a:lnTo>
                  <a:lnTo>
                    <a:pt x="273" y="907"/>
                  </a:lnTo>
                  <a:lnTo>
                    <a:pt x="274" y="907"/>
                  </a:lnTo>
                  <a:lnTo>
                    <a:pt x="275" y="907"/>
                  </a:lnTo>
                  <a:lnTo>
                    <a:pt x="278" y="907"/>
                  </a:lnTo>
                  <a:lnTo>
                    <a:pt x="279" y="906"/>
                  </a:lnTo>
                  <a:lnTo>
                    <a:pt x="281" y="905"/>
                  </a:lnTo>
                  <a:lnTo>
                    <a:pt x="282" y="904"/>
                  </a:lnTo>
                  <a:lnTo>
                    <a:pt x="283" y="904"/>
                  </a:lnTo>
                  <a:lnTo>
                    <a:pt x="285" y="904"/>
                  </a:lnTo>
                  <a:lnTo>
                    <a:pt x="286" y="904"/>
                  </a:lnTo>
                  <a:lnTo>
                    <a:pt x="288" y="904"/>
                  </a:lnTo>
                  <a:lnTo>
                    <a:pt x="289" y="904"/>
                  </a:lnTo>
                  <a:lnTo>
                    <a:pt x="290" y="904"/>
                  </a:lnTo>
                  <a:lnTo>
                    <a:pt x="292" y="904"/>
                  </a:lnTo>
                  <a:lnTo>
                    <a:pt x="293" y="904"/>
                  </a:lnTo>
                  <a:lnTo>
                    <a:pt x="295" y="904"/>
                  </a:lnTo>
                  <a:lnTo>
                    <a:pt x="296" y="904"/>
                  </a:lnTo>
                  <a:lnTo>
                    <a:pt x="297" y="904"/>
                  </a:lnTo>
                  <a:lnTo>
                    <a:pt x="299" y="904"/>
                  </a:lnTo>
                  <a:lnTo>
                    <a:pt x="300" y="904"/>
                  </a:lnTo>
                  <a:lnTo>
                    <a:pt x="302" y="903"/>
                  </a:lnTo>
                  <a:lnTo>
                    <a:pt x="303" y="903"/>
                  </a:lnTo>
                  <a:lnTo>
                    <a:pt x="304" y="903"/>
                  </a:lnTo>
                  <a:lnTo>
                    <a:pt x="306" y="904"/>
                  </a:lnTo>
                  <a:lnTo>
                    <a:pt x="307" y="904"/>
                  </a:lnTo>
                  <a:lnTo>
                    <a:pt x="309" y="904"/>
                  </a:lnTo>
                  <a:lnTo>
                    <a:pt x="310" y="905"/>
                  </a:lnTo>
                  <a:lnTo>
                    <a:pt x="312" y="905"/>
                  </a:lnTo>
                  <a:lnTo>
                    <a:pt x="313" y="906"/>
                  </a:lnTo>
                  <a:lnTo>
                    <a:pt x="314" y="906"/>
                  </a:lnTo>
                  <a:lnTo>
                    <a:pt x="317" y="907"/>
                  </a:lnTo>
                  <a:lnTo>
                    <a:pt x="318" y="907"/>
                  </a:lnTo>
                  <a:lnTo>
                    <a:pt x="320" y="907"/>
                  </a:lnTo>
                  <a:lnTo>
                    <a:pt x="321" y="907"/>
                  </a:lnTo>
                  <a:lnTo>
                    <a:pt x="322" y="907"/>
                  </a:lnTo>
                  <a:lnTo>
                    <a:pt x="324" y="907"/>
                  </a:lnTo>
                  <a:lnTo>
                    <a:pt x="325" y="907"/>
                  </a:lnTo>
                  <a:lnTo>
                    <a:pt x="327" y="907"/>
                  </a:lnTo>
                  <a:lnTo>
                    <a:pt x="328" y="907"/>
                  </a:lnTo>
                  <a:lnTo>
                    <a:pt x="329" y="907"/>
                  </a:lnTo>
                  <a:lnTo>
                    <a:pt x="331" y="907"/>
                  </a:lnTo>
                  <a:lnTo>
                    <a:pt x="332" y="907"/>
                  </a:lnTo>
                  <a:lnTo>
                    <a:pt x="334" y="907"/>
                  </a:lnTo>
                  <a:lnTo>
                    <a:pt x="335" y="907"/>
                  </a:lnTo>
                  <a:lnTo>
                    <a:pt x="336" y="907"/>
                  </a:lnTo>
                  <a:lnTo>
                    <a:pt x="338" y="907"/>
                  </a:lnTo>
                  <a:lnTo>
                    <a:pt x="339" y="907"/>
                  </a:lnTo>
                  <a:lnTo>
                    <a:pt x="341" y="906"/>
                  </a:lnTo>
                  <a:lnTo>
                    <a:pt x="342" y="904"/>
                  </a:lnTo>
                  <a:lnTo>
                    <a:pt x="343" y="902"/>
                  </a:lnTo>
                  <a:lnTo>
                    <a:pt x="345" y="897"/>
                  </a:lnTo>
                  <a:lnTo>
                    <a:pt x="346" y="889"/>
                  </a:lnTo>
                  <a:lnTo>
                    <a:pt x="348" y="878"/>
                  </a:lnTo>
                  <a:lnTo>
                    <a:pt x="349" y="865"/>
                  </a:lnTo>
                  <a:lnTo>
                    <a:pt x="350" y="850"/>
                  </a:lnTo>
                  <a:lnTo>
                    <a:pt x="352" y="837"/>
                  </a:lnTo>
                  <a:lnTo>
                    <a:pt x="353" y="828"/>
                  </a:lnTo>
                  <a:lnTo>
                    <a:pt x="356" y="821"/>
                  </a:lnTo>
                  <a:lnTo>
                    <a:pt x="357" y="819"/>
                  </a:lnTo>
                  <a:lnTo>
                    <a:pt x="358" y="820"/>
                  </a:lnTo>
                  <a:lnTo>
                    <a:pt x="360" y="824"/>
                  </a:lnTo>
                  <a:lnTo>
                    <a:pt x="361" y="830"/>
                  </a:lnTo>
                  <a:lnTo>
                    <a:pt x="363" y="837"/>
                  </a:lnTo>
                  <a:lnTo>
                    <a:pt x="364" y="844"/>
                  </a:lnTo>
                  <a:lnTo>
                    <a:pt x="366" y="851"/>
                  </a:lnTo>
                  <a:lnTo>
                    <a:pt x="367" y="858"/>
                  </a:lnTo>
                  <a:lnTo>
                    <a:pt x="368" y="865"/>
                  </a:lnTo>
                  <a:lnTo>
                    <a:pt x="370" y="870"/>
                  </a:lnTo>
                  <a:lnTo>
                    <a:pt x="371" y="875"/>
                  </a:lnTo>
                  <a:lnTo>
                    <a:pt x="373" y="880"/>
                  </a:lnTo>
                  <a:lnTo>
                    <a:pt x="374" y="883"/>
                  </a:lnTo>
                  <a:lnTo>
                    <a:pt x="375" y="886"/>
                  </a:lnTo>
                  <a:lnTo>
                    <a:pt x="377" y="889"/>
                  </a:lnTo>
                  <a:lnTo>
                    <a:pt x="378" y="891"/>
                  </a:lnTo>
                  <a:lnTo>
                    <a:pt x="380" y="894"/>
                  </a:lnTo>
                  <a:lnTo>
                    <a:pt x="381" y="895"/>
                  </a:lnTo>
                  <a:lnTo>
                    <a:pt x="382" y="897"/>
                  </a:lnTo>
                  <a:lnTo>
                    <a:pt x="384" y="897"/>
                  </a:lnTo>
                  <a:lnTo>
                    <a:pt x="385" y="898"/>
                  </a:lnTo>
                  <a:lnTo>
                    <a:pt x="387" y="899"/>
                  </a:lnTo>
                  <a:lnTo>
                    <a:pt x="388" y="900"/>
                  </a:lnTo>
                  <a:lnTo>
                    <a:pt x="389" y="901"/>
                  </a:lnTo>
                  <a:lnTo>
                    <a:pt x="391" y="901"/>
                  </a:lnTo>
                  <a:lnTo>
                    <a:pt x="392" y="901"/>
                  </a:lnTo>
                  <a:lnTo>
                    <a:pt x="395" y="902"/>
                  </a:lnTo>
                  <a:lnTo>
                    <a:pt x="396" y="902"/>
                  </a:lnTo>
                  <a:lnTo>
                    <a:pt x="397" y="903"/>
                  </a:lnTo>
                  <a:lnTo>
                    <a:pt x="399" y="904"/>
                  </a:lnTo>
                  <a:lnTo>
                    <a:pt x="400" y="904"/>
                  </a:lnTo>
                  <a:lnTo>
                    <a:pt x="402" y="904"/>
                  </a:lnTo>
                  <a:lnTo>
                    <a:pt x="403" y="904"/>
                  </a:lnTo>
                  <a:lnTo>
                    <a:pt x="404" y="903"/>
                  </a:lnTo>
                  <a:lnTo>
                    <a:pt x="406" y="903"/>
                  </a:lnTo>
                  <a:lnTo>
                    <a:pt x="407" y="903"/>
                  </a:lnTo>
                  <a:lnTo>
                    <a:pt x="409" y="903"/>
                  </a:lnTo>
                  <a:lnTo>
                    <a:pt x="410" y="903"/>
                  </a:lnTo>
                  <a:lnTo>
                    <a:pt x="412" y="904"/>
                  </a:lnTo>
                  <a:lnTo>
                    <a:pt x="413" y="904"/>
                  </a:lnTo>
                  <a:lnTo>
                    <a:pt x="414" y="904"/>
                  </a:lnTo>
                  <a:lnTo>
                    <a:pt x="416" y="904"/>
                  </a:lnTo>
                  <a:lnTo>
                    <a:pt x="417" y="904"/>
                  </a:lnTo>
                  <a:lnTo>
                    <a:pt x="419" y="904"/>
                  </a:lnTo>
                  <a:lnTo>
                    <a:pt x="420" y="904"/>
                  </a:lnTo>
                  <a:lnTo>
                    <a:pt x="421" y="904"/>
                  </a:lnTo>
                  <a:lnTo>
                    <a:pt x="423" y="904"/>
                  </a:lnTo>
                  <a:lnTo>
                    <a:pt x="424" y="904"/>
                  </a:lnTo>
                  <a:lnTo>
                    <a:pt x="426" y="904"/>
                  </a:lnTo>
                  <a:lnTo>
                    <a:pt x="427" y="904"/>
                  </a:lnTo>
                  <a:lnTo>
                    <a:pt x="428" y="904"/>
                  </a:lnTo>
                  <a:lnTo>
                    <a:pt x="430" y="904"/>
                  </a:lnTo>
                  <a:lnTo>
                    <a:pt x="431" y="904"/>
                  </a:lnTo>
                  <a:lnTo>
                    <a:pt x="434" y="904"/>
                  </a:lnTo>
                  <a:lnTo>
                    <a:pt x="435" y="904"/>
                  </a:lnTo>
                  <a:lnTo>
                    <a:pt x="436" y="904"/>
                  </a:lnTo>
                  <a:lnTo>
                    <a:pt x="438" y="904"/>
                  </a:lnTo>
                  <a:lnTo>
                    <a:pt x="439" y="904"/>
                  </a:lnTo>
                  <a:lnTo>
                    <a:pt x="441" y="905"/>
                  </a:lnTo>
                  <a:lnTo>
                    <a:pt x="442" y="905"/>
                  </a:lnTo>
                  <a:lnTo>
                    <a:pt x="443" y="905"/>
                  </a:lnTo>
                  <a:lnTo>
                    <a:pt x="445" y="905"/>
                  </a:lnTo>
                  <a:lnTo>
                    <a:pt x="446" y="905"/>
                  </a:lnTo>
                  <a:lnTo>
                    <a:pt x="448" y="905"/>
                  </a:lnTo>
                  <a:lnTo>
                    <a:pt x="449" y="905"/>
                  </a:lnTo>
                  <a:lnTo>
                    <a:pt x="450" y="905"/>
                  </a:lnTo>
                  <a:lnTo>
                    <a:pt x="452" y="905"/>
                  </a:lnTo>
                  <a:lnTo>
                    <a:pt x="453" y="906"/>
                  </a:lnTo>
                  <a:lnTo>
                    <a:pt x="455" y="906"/>
                  </a:lnTo>
                  <a:lnTo>
                    <a:pt x="456" y="906"/>
                  </a:lnTo>
                  <a:lnTo>
                    <a:pt x="457" y="906"/>
                  </a:lnTo>
                  <a:lnTo>
                    <a:pt x="459" y="906"/>
                  </a:lnTo>
                  <a:lnTo>
                    <a:pt x="460" y="906"/>
                  </a:lnTo>
                  <a:lnTo>
                    <a:pt x="462" y="906"/>
                  </a:lnTo>
                  <a:lnTo>
                    <a:pt x="463" y="906"/>
                  </a:lnTo>
                  <a:lnTo>
                    <a:pt x="465" y="906"/>
                  </a:lnTo>
                  <a:lnTo>
                    <a:pt x="466" y="906"/>
                  </a:lnTo>
                  <a:lnTo>
                    <a:pt x="467" y="906"/>
                  </a:lnTo>
                  <a:lnTo>
                    <a:pt x="469" y="906"/>
                  </a:lnTo>
                  <a:lnTo>
                    <a:pt x="470" y="906"/>
                  </a:lnTo>
                  <a:lnTo>
                    <a:pt x="473" y="906"/>
                  </a:lnTo>
                  <a:lnTo>
                    <a:pt x="474" y="906"/>
                  </a:lnTo>
                  <a:lnTo>
                    <a:pt x="475" y="906"/>
                  </a:lnTo>
                  <a:lnTo>
                    <a:pt x="477" y="907"/>
                  </a:lnTo>
                  <a:lnTo>
                    <a:pt x="478" y="907"/>
                  </a:lnTo>
                  <a:lnTo>
                    <a:pt x="480" y="907"/>
                  </a:lnTo>
                  <a:lnTo>
                    <a:pt x="481" y="907"/>
                  </a:lnTo>
                  <a:lnTo>
                    <a:pt x="482" y="907"/>
                  </a:lnTo>
                  <a:lnTo>
                    <a:pt x="484" y="907"/>
                  </a:lnTo>
                  <a:lnTo>
                    <a:pt x="485" y="907"/>
                  </a:lnTo>
                  <a:lnTo>
                    <a:pt x="487" y="907"/>
                  </a:lnTo>
                  <a:lnTo>
                    <a:pt x="488" y="907"/>
                  </a:lnTo>
                  <a:lnTo>
                    <a:pt x="489" y="907"/>
                  </a:lnTo>
                  <a:lnTo>
                    <a:pt x="491" y="907"/>
                  </a:lnTo>
                  <a:lnTo>
                    <a:pt x="492" y="907"/>
                  </a:lnTo>
                  <a:lnTo>
                    <a:pt x="494" y="907"/>
                  </a:lnTo>
                  <a:lnTo>
                    <a:pt x="495" y="907"/>
                  </a:lnTo>
                  <a:lnTo>
                    <a:pt x="496" y="907"/>
                  </a:lnTo>
                  <a:lnTo>
                    <a:pt x="498" y="907"/>
                  </a:lnTo>
                  <a:lnTo>
                    <a:pt x="499" y="907"/>
                  </a:lnTo>
                  <a:lnTo>
                    <a:pt x="501" y="907"/>
                  </a:lnTo>
                  <a:lnTo>
                    <a:pt x="502" y="907"/>
                  </a:lnTo>
                  <a:lnTo>
                    <a:pt x="503" y="907"/>
                  </a:lnTo>
                  <a:lnTo>
                    <a:pt x="505" y="907"/>
                  </a:lnTo>
                  <a:lnTo>
                    <a:pt x="506" y="907"/>
                  </a:lnTo>
                  <a:lnTo>
                    <a:pt x="508" y="906"/>
                  </a:lnTo>
                  <a:lnTo>
                    <a:pt x="509" y="907"/>
                  </a:lnTo>
                  <a:lnTo>
                    <a:pt x="511" y="907"/>
                  </a:lnTo>
                  <a:lnTo>
                    <a:pt x="513" y="907"/>
                  </a:lnTo>
                  <a:lnTo>
                    <a:pt x="514" y="907"/>
                  </a:lnTo>
                  <a:lnTo>
                    <a:pt x="516" y="907"/>
                  </a:lnTo>
                  <a:lnTo>
                    <a:pt x="517" y="907"/>
                  </a:lnTo>
                  <a:lnTo>
                    <a:pt x="519" y="907"/>
                  </a:lnTo>
                  <a:lnTo>
                    <a:pt x="520" y="907"/>
                  </a:lnTo>
                  <a:lnTo>
                    <a:pt x="521" y="907"/>
                  </a:lnTo>
                  <a:lnTo>
                    <a:pt x="523" y="907"/>
                  </a:lnTo>
                  <a:lnTo>
                    <a:pt x="524" y="907"/>
                  </a:lnTo>
                  <a:lnTo>
                    <a:pt x="526" y="907"/>
                  </a:lnTo>
                  <a:lnTo>
                    <a:pt x="527" y="907"/>
                  </a:lnTo>
                  <a:lnTo>
                    <a:pt x="528" y="907"/>
                  </a:lnTo>
                  <a:lnTo>
                    <a:pt x="530" y="907"/>
                  </a:lnTo>
                  <a:lnTo>
                    <a:pt x="531" y="907"/>
                  </a:lnTo>
                  <a:lnTo>
                    <a:pt x="533" y="907"/>
                  </a:lnTo>
                  <a:lnTo>
                    <a:pt x="534" y="907"/>
                  </a:lnTo>
                  <a:lnTo>
                    <a:pt x="535" y="907"/>
                  </a:lnTo>
                  <a:lnTo>
                    <a:pt x="537" y="907"/>
                  </a:lnTo>
                  <a:lnTo>
                    <a:pt x="538" y="907"/>
                  </a:lnTo>
                  <a:lnTo>
                    <a:pt x="540" y="907"/>
                  </a:lnTo>
                  <a:lnTo>
                    <a:pt x="541" y="907"/>
                  </a:lnTo>
                  <a:lnTo>
                    <a:pt x="542" y="907"/>
                  </a:lnTo>
                  <a:lnTo>
                    <a:pt x="544" y="907"/>
                  </a:lnTo>
                  <a:lnTo>
                    <a:pt x="545" y="907"/>
                  </a:lnTo>
                  <a:lnTo>
                    <a:pt x="547" y="907"/>
                  </a:lnTo>
                  <a:lnTo>
                    <a:pt x="548" y="907"/>
                  </a:lnTo>
                  <a:lnTo>
                    <a:pt x="550" y="907"/>
                  </a:lnTo>
                  <a:lnTo>
                    <a:pt x="552" y="907"/>
                  </a:lnTo>
                  <a:lnTo>
                    <a:pt x="553" y="907"/>
                  </a:lnTo>
                  <a:lnTo>
                    <a:pt x="555" y="906"/>
                  </a:lnTo>
                  <a:lnTo>
                    <a:pt x="556" y="906"/>
                  </a:lnTo>
                  <a:lnTo>
                    <a:pt x="557" y="906"/>
                  </a:lnTo>
                  <a:lnTo>
                    <a:pt x="559" y="906"/>
                  </a:lnTo>
                  <a:lnTo>
                    <a:pt x="560" y="906"/>
                  </a:lnTo>
                  <a:lnTo>
                    <a:pt x="562" y="906"/>
                  </a:lnTo>
                  <a:lnTo>
                    <a:pt x="563" y="906"/>
                  </a:lnTo>
                  <a:lnTo>
                    <a:pt x="564" y="906"/>
                  </a:lnTo>
                  <a:lnTo>
                    <a:pt x="566" y="906"/>
                  </a:lnTo>
                  <a:lnTo>
                    <a:pt x="567" y="905"/>
                  </a:lnTo>
                  <a:lnTo>
                    <a:pt x="569" y="905"/>
                  </a:lnTo>
                  <a:lnTo>
                    <a:pt x="570" y="905"/>
                  </a:lnTo>
                  <a:lnTo>
                    <a:pt x="572" y="905"/>
                  </a:lnTo>
                  <a:lnTo>
                    <a:pt x="573" y="905"/>
                  </a:lnTo>
                  <a:lnTo>
                    <a:pt x="574" y="906"/>
                  </a:lnTo>
                  <a:lnTo>
                    <a:pt x="576" y="906"/>
                  </a:lnTo>
                  <a:lnTo>
                    <a:pt x="577" y="907"/>
                  </a:lnTo>
                  <a:lnTo>
                    <a:pt x="579" y="907"/>
                  </a:lnTo>
                  <a:lnTo>
                    <a:pt x="580" y="907"/>
                  </a:lnTo>
                  <a:lnTo>
                    <a:pt x="581" y="907"/>
                  </a:lnTo>
                  <a:lnTo>
                    <a:pt x="583" y="907"/>
                  </a:lnTo>
                  <a:lnTo>
                    <a:pt x="584" y="907"/>
                  </a:lnTo>
                  <a:lnTo>
                    <a:pt x="586" y="908"/>
                  </a:lnTo>
                  <a:lnTo>
                    <a:pt x="587" y="909"/>
                  </a:lnTo>
                  <a:lnTo>
                    <a:pt x="589" y="909"/>
                  </a:lnTo>
                  <a:lnTo>
                    <a:pt x="591" y="909"/>
                  </a:lnTo>
                  <a:lnTo>
                    <a:pt x="592" y="909"/>
                  </a:lnTo>
                  <a:lnTo>
                    <a:pt x="594" y="908"/>
                  </a:lnTo>
                  <a:lnTo>
                    <a:pt x="595" y="908"/>
                  </a:lnTo>
                  <a:lnTo>
                    <a:pt x="596" y="908"/>
                  </a:lnTo>
                  <a:lnTo>
                    <a:pt x="598" y="908"/>
                  </a:lnTo>
                  <a:lnTo>
                    <a:pt x="599" y="909"/>
                  </a:lnTo>
                  <a:lnTo>
                    <a:pt x="601" y="909"/>
                  </a:lnTo>
                  <a:lnTo>
                    <a:pt x="602" y="909"/>
                  </a:lnTo>
                  <a:lnTo>
                    <a:pt x="603" y="909"/>
                  </a:lnTo>
                  <a:lnTo>
                    <a:pt x="605" y="909"/>
                  </a:lnTo>
                  <a:lnTo>
                    <a:pt x="606" y="910"/>
                  </a:lnTo>
                  <a:lnTo>
                    <a:pt x="608" y="910"/>
                  </a:lnTo>
                  <a:lnTo>
                    <a:pt x="609" y="910"/>
                  </a:lnTo>
                  <a:lnTo>
                    <a:pt x="610" y="910"/>
                  </a:lnTo>
                  <a:lnTo>
                    <a:pt x="612" y="910"/>
                  </a:lnTo>
                  <a:lnTo>
                    <a:pt x="613" y="910"/>
                  </a:lnTo>
                  <a:lnTo>
                    <a:pt x="615" y="910"/>
                  </a:lnTo>
                  <a:lnTo>
                    <a:pt x="616" y="910"/>
                  </a:lnTo>
                  <a:lnTo>
                    <a:pt x="618" y="910"/>
                  </a:lnTo>
                  <a:lnTo>
                    <a:pt x="619" y="910"/>
                  </a:lnTo>
                  <a:lnTo>
                    <a:pt x="620" y="910"/>
                  </a:lnTo>
                  <a:lnTo>
                    <a:pt x="622" y="910"/>
                  </a:lnTo>
                  <a:lnTo>
                    <a:pt x="623" y="910"/>
                  </a:lnTo>
                  <a:lnTo>
                    <a:pt x="625" y="909"/>
                  </a:lnTo>
                  <a:lnTo>
                    <a:pt x="626" y="908"/>
                  </a:lnTo>
                  <a:lnTo>
                    <a:pt x="628" y="908"/>
                  </a:lnTo>
                  <a:lnTo>
                    <a:pt x="630" y="909"/>
                  </a:lnTo>
                  <a:lnTo>
                    <a:pt x="631" y="909"/>
                  </a:lnTo>
                  <a:lnTo>
                    <a:pt x="633" y="909"/>
                  </a:lnTo>
                  <a:lnTo>
                    <a:pt x="634" y="909"/>
                  </a:lnTo>
                  <a:lnTo>
                    <a:pt x="635" y="909"/>
                  </a:lnTo>
                  <a:lnTo>
                    <a:pt x="637" y="909"/>
                  </a:lnTo>
                  <a:lnTo>
                    <a:pt x="638" y="910"/>
                  </a:lnTo>
                  <a:lnTo>
                    <a:pt x="640" y="910"/>
                  </a:lnTo>
                  <a:lnTo>
                    <a:pt x="641" y="910"/>
                  </a:lnTo>
                  <a:lnTo>
                    <a:pt x="642" y="910"/>
                  </a:lnTo>
                  <a:lnTo>
                    <a:pt x="644" y="910"/>
                  </a:lnTo>
                  <a:lnTo>
                    <a:pt x="645" y="910"/>
                  </a:lnTo>
                  <a:lnTo>
                    <a:pt x="647" y="910"/>
                  </a:lnTo>
                  <a:lnTo>
                    <a:pt x="648" y="910"/>
                  </a:lnTo>
                  <a:lnTo>
                    <a:pt x="649" y="910"/>
                  </a:lnTo>
                  <a:lnTo>
                    <a:pt x="651" y="910"/>
                  </a:lnTo>
                  <a:lnTo>
                    <a:pt x="652" y="910"/>
                  </a:lnTo>
                  <a:lnTo>
                    <a:pt x="654" y="910"/>
                  </a:lnTo>
                  <a:lnTo>
                    <a:pt x="655" y="910"/>
                  </a:lnTo>
                  <a:lnTo>
                    <a:pt x="656" y="910"/>
                  </a:lnTo>
                  <a:lnTo>
                    <a:pt x="658" y="910"/>
                  </a:lnTo>
                  <a:lnTo>
                    <a:pt x="659" y="910"/>
                  </a:lnTo>
                  <a:lnTo>
                    <a:pt x="661" y="910"/>
                  </a:lnTo>
                  <a:lnTo>
                    <a:pt x="662" y="910"/>
                  </a:lnTo>
                  <a:lnTo>
                    <a:pt x="663" y="910"/>
                  </a:lnTo>
                  <a:lnTo>
                    <a:pt x="665" y="910"/>
                  </a:lnTo>
                  <a:lnTo>
                    <a:pt x="667" y="910"/>
                  </a:lnTo>
                  <a:lnTo>
                    <a:pt x="669" y="910"/>
                  </a:lnTo>
                  <a:lnTo>
                    <a:pt x="670" y="910"/>
                  </a:lnTo>
                  <a:lnTo>
                    <a:pt x="672" y="910"/>
                  </a:lnTo>
                  <a:lnTo>
                    <a:pt x="673" y="910"/>
                  </a:lnTo>
                  <a:lnTo>
                    <a:pt x="674" y="910"/>
                  </a:lnTo>
                  <a:lnTo>
                    <a:pt x="676" y="910"/>
                  </a:lnTo>
                  <a:lnTo>
                    <a:pt x="677" y="910"/>
                  </a:lnTo>
                  <a:lnTo>
                    <a:pt x="679" y="910"/>
                  </a:lnTo>
                  <a:lnTo>
                    <a:pt x="680" y="910"/>
                  </a:lnTo>
                  <a:lnTo>
                    <a:pt x="681" y="910"/>
                  </a:lnTo>
                  <a:lnTo>
                    <a:pt x="683" y="910"/>
                  </a:lnTo>
                  <a:lnTo>
                    <a:pt x="684" y="910"/>
                  </a:lnTo>
                  <a:lnTo>
                    <a:pt x="686" y="910"/>
                  </a:lnTo>
                  <a:lnTo>
                    <a:pt x="687" y="910"/>
                  </a:lnTo>
                  <a:lnTo>
                    <a:pt x="688" y="911"/>
                  </a:lnTo>
                  <a:lnTo>
                    <a:pt x="690" y="911"/>
                  </a:lnTo>
                  <a:lnTo>
                    <a:pt x="691" y="911"/>
                  </a:lnTo>
                  <a:lnTo>
                    <a:pt x="693" y="910"/>
                  </a:lnTo>
                  <a:lnTo>
                    <a:pt x="694" y="910"/>
                  </a:lnTo>
                  <a:lnTo>
                    <a:pt x="695" y="910"/>
                  </a:lnTo>
                  <a:lnTo>
                    <a:pt x="697" y="910"/>
                  </a:lnTo>
                  <a:lnTo>
                    <a:pt x="698" y="910"/>
                  </a:lnTo>
                  <a:lnTo>
                    <a:pt x="700" y="910"/>
                  </a:lnTo>
                  <a:lnTo>
                    <a:pt x="701" y="910"/>
                  </a:lnTo>
                  <a:lnTo>
                    <a:pt x="702" y="910"/>
                  </a:lnTo>
                  <a:lnTo>
                    <a:pt x="704" y="910"/>
                  </a:lnTo>
                  <a:lnTo>
                    <a:pt x="706" y="910"/>
                  </a:lnTo>
                  <a:lnTo>
                    <a:pt x="708" y="910"/>
                  </a:lnTo>
                  <a:lnTo>
                    <a:pt x="709" y="910"/>
                  </a:lnTo>
                  <a:lnTo>
                    <a:pt x="710" y="910"/>
                  </a:lnTo>
                  <a:lnTo>
                    <a:pt x="712" y="911"/>
                  </a:lnTo>
                  <a:lnTo>
                    <a:pt x="713" y="911"/>
                  </a:lnTo>
                  <a:lnTo>
                    <a:pt x="715" y="911"/>
                  </a:lnTo>
                  <a:lnTo>
                    <a:pt x="716" y="911"/>
                  </a:lnTo>
                  <a:lnTo>
                    <a:pt x="717" y="911"/>
                  </a:lnTo>
                  <a:lnTo>
                    <a:pt x="719" y="911"/>
                  </a:lnTo>
                  <a:lnTo>
                    <a:pt x="720" y="911"/>
                  </a:lnTo>
                  <a:lnTo>
                    <a:pt x="722" y="911"/>
                  </a:lnTo>
                  <a:lnTo>
                    <a:pt x="723" y="911"/>
                  </a:lnTo>
                  <a:lnTo>
                    <a:pt x="725" y="911"/>
                  </a:lnTo>
                  <a:lnTo>
                    <a:pt x="726" y="911"/>
                  </a:lnTo>
                  <a:lnTo>
                    <a:pt x="727" y="911"/>
                  </a:lnTo>
                  <a:lnTo>
                    <a:pt x="729" y="911"/>
                  </a:lnTo>
                  <a:lnTo>
                    <a:pt x="730" y="911"/>
                  </a:lnTo>
                  <a:lnTo>
                    <a:pt x="732" y="911"/>
                  </a:lnTo>
                  <a:lnTo>
                    <a:pt x="733" y="911"/>
                  </a:lnTo>
                  <a:lnTo>
                    <a:pt x="734" y="910"/>
                  </a:lnTo>
                  <a:lnTo>
                    <a:pt x="736" y="911"/>
                  </a:lnTo>
                  <a:lnTo>
                    <a:pt x="737" y="911"/>
                  </a:lnTo>
                  <a:lnTo>
                    <a:pt x="739" y="911"/>
                  </a:lnTo>
                  <a:lnTo>
                    <a:pt x="740" y="910"/>
                  </a:lnTo>
                  <a:lnTo>
                    <a:pt x="741" y="911"/>
                  </a:lnTo>
                  <a:lnTo>
                    <a:pt x="743" y="912"/>
                  </a:lnTo>
                  <a:lnTo>
                    <a:pt x="745" y="911"/>
                  </a:lnTo>
                  <a:lnTo>
                    <a:pt x="747" y="911"/>
                  </a:lnTo>
                  <a:lnTo>
                    <a:pt x="748" y="911"/>
                  </a:lnTo>
                  <a:lnTo>
                    <a:pt x="749" y="911"/>
                  </a:lnTo>
                  <a:lnTo>
                    <a:pt x="751" y="910"/>
                  </a:lnTo>
                  <a:lnTo>
                    <a:pt x="752" y="910"/>
                  </a:lnTo>
                  <a:lnTo>
                    <a:pt x="754" y="910"/>
                  </a:lnTo>
                  <a:lnTo>
                    <a:pt x="755" y="910"/>
                  </a:lnTo>
                  <a:lnTo>
                    <a:pt x="756" y="910"/>
                  </a:lnTo>
                  <a:lnTo>
                    <a:pt x="758" y="910"/>
                  </a:lnTo>
                  <a:lnTo>
                    <a:pt x="759" y="910"/>
                  </a:lnTo>
                  <a:lnTo>
                    <a:pt x="761" y="910"/>
                  </a:lnTo>
                  <a:lnTo>
                    <a:pt x="762" y="910"/>
                  </a:lnTo>
                  <a:lnTo>
                    <a:pt x="763" y="910"/>
                  </a:lnTo>
                  <a:lnTo>
                    <a:pt x="765" y="910"/>
                  </a:lnTo>
                  <a:lnTo>
                    <a:pt x="766" y="910"/>
                  </a:lnTo>
                  <a:lnTo>
                    <a:pt x="768" y="910"/>
                  </a:lnTo>
                  <a:lnTo>
                    <a:pt x="769" y="910"/>
                  </a:lnTo>
                  <a:lnTo>
                    <a:pt x="771" y="910"/>
                  </a:lnTo>
                  <a:lnTo>
                    <a:pt x="772" y="910"/>
                  </a:lnTo>
                  <a:lnTo>
                    <a:pt x="773" y="910"/>
                  </a:lnTo>
                  <a:lnTo>
                    <a:pt x="775" y="910"/>
                  </a:lnTo>
                  <a:lnTo>
                    <a:pt x="776" y="910"/>
                  </a:lnTo>
                  <a:lnTo>
                    <a:pt x="778" y="910"/>
                  </a:lnTo>
                  <a:lnTo>
                    <a:pt x="779" y="910"/>
                  </a:lnTo>
                  <a:lnTo>
                    <a:pt x="780" y="910"/>
                  </a:lnTo>
                  <a:lnTo>
                    <a:pt x="782" y="910"/>
                  </a:lnTo>
                  <a:lnTo>
                    <a:pt x="784" y="910"/>
                  </a:lnTo>
                  <a:lnTo>
                    <a:pt x="786" y="910"/>
                  </a:lnTo>
                  <a:lnTo>
                    <a:pt x="787" y="910"/>
                  </a:lnTo>
                  <a:lnTo>
                    <a:pt x="788" y="910"/>
                  </a:lnTo>
                  <a:lnTo>
                    <a:pt x="790" y="910"/>
                  </a:lnTo>
                  <a:lnTo>
                    <a:pt x="791" y="910"/>
                  </a:lnTo>
                  <a:lnTo>
                    <a:pt x="793" y="910"/>
                  </a:lnTo>
                  <a:lnTo>
                    <a:pt x="794" y="910"/>
                  </a:lnTo>
                  <a:lnTo>
                    <a:pt x="795" y="910"/>
                  </a:lnTo>
                  <a:lnTo>
                    <a:pt x="797" y="910"/>
                  </a:lnTo>
                  <a:lnTo>
                    <a:pt x="798" y="910"/>
                  </a:lnTo>
                  <a:lnTo>
                    <a:pt x="800" y="910"/>
                  </a:lnTo>
                  <a:lnTo>
                    <a:pt x="801" y="910"/>
                  </a:lnTo>
                  <a:lnTo>
                    <a:pt x="802" y="910"/>
                  </a:lnTo>
                  <a:lnTo>
                    <a:pt x="804" y="910"/>
                  </a:lnTo>
                  <a:lnTo>
                    <a:pt x="805" y="910"/>
                  </a:lnTo>
                  <a:lnTo>
                    <a:pt x="807" y="910"/>
                  </a:lnTo>
                  <a:lnTo>
                    <a:pt x="808" y="910"/>
                  </a:lnTo>
                  <a:lnTo>
                    <a:pt x="809" y="910"/>
                  </a:lnTo>
                  <a:lnTo>
                    <a:pt x="811" y="910"/>
                  </a:lnTo>
                  <a:lnTo>
                    <a:pt x="812" y="910"/>
                  </a:lnTo>
                  <a:lnTo>
                    <a:pt x="814" y="910"/>
                  </a:lnTo>
                  <a:lnTo>
                    <a:pt x="815" y="910"/>
                  </a:lnTo>
                  <a:lnTo>
                    <a:pt x="816" y="910"/>
                  </a:lnTo>
                  <a:lnTo>
                    <a:pt x="818" y="910"/>
                  </a:lnTo>
                  <a:lnTo>
                    <a:pt x="819" y="910"/>
                  </a:lnTo>
                  <a:lnTo>
                    <a:pt x="821" y="910"/>
                  </a:lnTo>
                  <a:lnTo>
                    <a:pt x="823" y="910"/>
                  </a:lnTo>
                  <a:lnTo>
                    <a:pt x="825" y="910"/>
                  </a:lnTo>
                  <a:lnTo>
                    <a:pt x="826" y="910"/>
                  </a:lnTo>
                  <a:lnTo>
                    <a:pt x="827" y="910"/>
                  </a:lnTo>
                  <a:lnTo>
                    <a:pt x="829" y="910"/>
                  </a:lnTo>
                  <a:lnTo>
                    <a:pt x="830" y="910"/>
                  </a:lnTo>
                  <a:lnTo>
                    <a:pt x="832" y="910"/>
                  </a:lnTo>
                  <a:lnTo>
                    <a:pt x="833" y="910"/>
                  </a:lnTo>
                  <a:lnTo>
                    <a:pt x="834" y="910"/>
                  </a:lnTo>
                  <a:lnTo>
                    <a:pt x="836" y="910"/>
                  </a:lnTo>
                  <a:lnTo>
                    <a:pt x="837" y="910"/>
                  </a:lnTo>
                  <a:lnTo>
                    <a:pt x="839" y="910"/>
                  </a:lnTo>
                  <a:lnTo>
                    <a:pt x="840" y="910"/>
                  </a:lnTo>
                  <a:lnTo>
                    <a:pt x="841" y="910"/>
                  </a:lnTo>
                  <a:lnTo>
                    <a:pt x="843" y="910"/>
                  </a:lnTo>
                  <a:lnTo>
                    <a:pt x="844" y="910"/>
                  </a:lnTo>
                  <a:lnTo>
                    <a:pt x="846" y="910"/>
                  </a:lnTo>
                  <a:lnTo>
                    <a:pt x="847" y="910"/>
                  </a:lnTo>
                  <a:lnTo>
                    <a:pt x="848" y="910"/>
                  </a:lnTo>
                  <a:lnTo>
                    <a:pt x="850" y="910"/>
                  </a:lnTo>
                  <a:lnTo>
                    <a:pt x="851" y="910"/>
                  </a:lnTo>
                  <a:lnTo>
                    <a:pt x="853" y="910"/>
                  </a:lnTo>
                  <a:lnTo>
                    <a:pt x="854" y="910"/>
                  </a:lnTo>
                  <a:lnTo>
                    <a:pt x="855" y="910"/>
                  </a:lnTo>
                  <a:lnTo>
                    <a:pt x="857" y="910"/>
                  </a:lnTo>
                  <a:lnTo>
                    <a:pt x="858" y="910"/>
                  </a:lnTo>
                  <a:lnTo>
                    <a:pt x="860" y="910"/>
                  </a:lnTo>
                  <a:lnTo>
                    <a:pt x="861" y="909"/>
                  </a:lnTo>
                  <a:lnTo>
                    <a:pt x="863" y="909"/>
                  </a:lnTo>
                  <a:lnTo>
                    <a:pt x="865" y="909"/>
                  </a:lnTo>
                  <a:lnTo>
                    <a:pt x="866" y="908"/>
                  </a:lnTo>
                  <a:lnTo>
                    <a:pt x="868" y="907"/>
                  </a:lnTo>
                  <a:lnTo>
                    <a:pt x="869" y="907"/>
                  </a:lnTo>
                  <a:lnTo>
                    <a:pt x="870" y="907"/>
                  </a:lnTo>
                  <a:lnTo>
                    <a:pt x="872" y="906"/>
                  </a:lnTo>
                  <a:lnTo>
                    <a:pt x="873" y="905"/>
                  </a:lnTo>
                  <a:lnTo>
                    <a:pt x="875" y="904"/>
                  </a:lnTo>
                  <a:lnTo>
                    <a:pt x="876" y="904"/>
                  </a:lnTo>
                  <a:lnTo>
                    <a:pt x="878" y="903"/>
                  </a:lnTo>
                  <a:lnTo>
                    <a:pt x="879" y="902"/>
                  </a:lnTo>
                  <a:lnTo>
                    <a:pt x="880" y="902"/>
                  </a:lnTo>
                  <a:lnTo>
                    <a:pt x="882" y="902"/>
                  </a:lnTo>
                  <a:lnTo>
                    <a:pt x="883" y="901"/>
                  </a:lnTo>
                  <a:lnTo>
                    <a:pt x="885" y="902"/>
                  </a:lnTo>
                  <a:lnTo>
                    <a:pt x="886" y="902"/>
                  </a:lnTo>
                  <a:lnTo>
                    <a:pt x="887" y="902"/>
                  </a:lnTo>
                  <a:lnTo>
                    <a:pt x="889" y="903"/>
                  </a:lnTo>
                  <a:lnTo>
                    <a:pt x="890" y="904"/>
                  </a:lnTo>
                  <a:lnTo>
                    <a:pt x="892" y="904"/>
                  </a:lnTo>
                  <a:lnTo>
                    <a:pt x="893" y="905"/>
                  </a:lnTo>
                  <a:lnTo>
                    <a:pt x="894" y="906"/>
                  </a:lnTo>
                  <a:lnTo>
                    <a:pt x="896" y="907"/>
                  </a:lnTo>
                  <a:lnTo>
                    <a:pt x="897" y="907"/>
                  </a:lnTo>
                  <a:lnTo>
                    <a:pt x="899" y="907"/>
                  </a:lnTo>
                  <a:lnTo>
                    <a:pt x="900" y="908"/>
                  </a:lnTo>
                  <a:lnTo>
                    <a:pt x="902" y="908"/>
                  </a:lnTo>
                  <a:lnTo>
                    <a:pt x="904" y="909"/>
                  </a:lnTo>
                  <a:lnTo>
                    <a:pt x="905" y="909"/>
                  </a:lnTo>
                  <a:lnTo>
                    <a:pt x="907" y="910"/>
                  </a:lnTo>
                  <a:lnTo>
                    <a:pt x="908" y="910"/>
                  </a:lnTo>
                  <a:lnTo>
                    <a:pt x="909" y="910"/>
                  </a:lnTo>
                  <a:lnTo>
                    <a:pt x="911" y="910"/>
                  </a:lnTo>
                  <a:lnTo>
                    <a:pt x="912" y="910"/>
                  </a:lnTo>
                  <a:lnTo>
                    <a:pt x="914" y="910"/>
                  </a:lnTo>
                  <a:lnTo>
                    <a:pt x="915" y="910"/>
                  </a:lnTo>
                  <a:lnTo>
                    <a:pt x="916" y="910"/>
                  </a:lnTo>
                  <a:lnTo>
                    <a:pt x="918" y="910"/>
                  </a:lnTo>
                  <a:lnTo>
                    <a:pt x="919" y="910"/>
                  </a:lnTo>
                  <a:lnTo>
                    <a:pt x="921" y="910"/>
                  </a:lnTo>
                  <a:lnTo>
                    <a:pt x="922" y="910"/>
                  </a:lnTo>
                  <a:lnTo>
                    <a:pt x="924" y="910"/>
                  </a:lnTo>
                  <a:lnTo>
                    <a:pt x="925" y="910"/>
                  </a:lnTo>
                  <a:lnTo>
                    <a:pt x="926" y="910"/>
                  </a:lnTo>
                  <a:lnTo>
                    <a:pt x="928" y="910"/>
                  </a:lnTo>
                  <a:lnTo>
                    <a:pt x="929" y="910"/>
                  </a:lnTo>
                  <a:lnTo>
                    <a:pt x="931" y="910"/>
                  </a:lnTo>
                  <a:lnTo>
                    <a:pt x="932" y="910"/>
                  </a:lnTo>
                  <a:lnTo>
                    <a:pt x="933" y="910"/>
                  </a:lnTo>
                  <a:lnTo>
                    <a:pt x="935" y="910"/>
                  </a:lnTo>
                  <a:lnTo>
                    <a:pt x="936" y="910"/>
                  </a:lnTo>
                  <a:lnTo>
                    <a:pt x="938" y="910"/>
                  </a:lnTo>
                  <a:lnTo>
                    <a:pt x="939" y="910"/>
                  </a:lnTo>
                  <a:lnTo>
                    <a:pt x="941" y="910"/>
                  </a:lnTo>
                  <a:lnTo>
                    <a:pt x="943" y="910"/>
                  </a:lnTo>
                  <a:lnTo>
                    <a:pt x="944" y="910"/>
                  </a:lnTo>
                  <a:lnTo>
                    <a:pt x="946" y="910"/>
                  </a:lnTo>
                  <a:lnTo>
                    <a:pt x="947" y="910"/>
                  </a:lnTo>
                  <a:lnTo>
                    <a:pt x="948" y="910"/>
                  </a:lnTo>
                  <a:lnTo>
                    <a:pt x="950" y="910"/>
                  </a:lnTo>
                  <a:lnTo>
                    <a:pt x="951" y="910"/>
                  </a:lnTo>
                  <a:lnTo>
                    <a:pt x="953" y="910"/>
                  </a:lnTo>
                  <a:lnTo>
                    <a:pt x="954" y="910"/>
                  </a:lnTo>
                  <a:lnTo>
                    <a:pt x="955" y="910"/>
                  </a:lnTo>
                  <a:lnTo>
                    <a:pt x="957" y="910"/>
                  </a:lnTo>
                  <a:lnTo>
                    <a:pt x="958" y="910"/>
                  </a:lnTo>
                  <a:lnTo>
                    <a:pt x="960" y="910"/>
                  </a:lnTo>
                  <a:lnTo>
                    <a:pt x="961" y="910"/>
                  </a:lnTo>
                  <a:lnTo>
                    <a:pt x="962" y="910"/>
                  </a:lnTo>
                  <a:lnTo>
                    <a:pt x="964" y="910"/>
                  </a:lnTo>
                  <a:lnTo>
                    <a:pt x="965" y="910"/>
                  </a:lnTo>
                  <a:lnTo>
                    <a:pt x="967" y="910"/>
                  </a:lnTo>
                  <a:lnTo>
                    <a:pt x="968" y="910"/>
                  </a:lnTo>
                  <a:lnTo>
                    <a:pt x="969" y="910"/>
                  </a:lnTo>
                  <a:lnTo>
                    <a:pt x="971" y="910"/>
                  </a:lnTo>
                  <a:lnTo>
                    <a:pt x="972" y="910"/>
                  </a:lnTo>
                  <a:lnTo>
                    <a:pt x="974" y="910"/>
                  </a:lnTo>
                  <a:lnTo>
                    <a:pt x="975" y="910"/>
                  </a:lnTo>
                  <a:lnTo>
                    <a:pt x="977" y="910"/>
                  </a:lnTo>
                  <a:lnTo>
                    <a:pt x="978" y="910"/>
                  </a:lnTo>
                  <a:lnTo>
                    <a:pt x="980" y="910"/>
                  </a:lnTo>
                  <a:lnTo>
                    <a:pt x="982" y="910"/>
                  </a:lnTo>
                  <a:lnTo>
                    <a:pt x="983" y="910"/>
                  </a:lnTo>
                  <a:lnTo>
                    <a:pt x="985" y="910"/>
                  </a:lnTo>
                  <a:lnTo>
                    <a:pt x="986" y="910"/>
                  </a:lnTo>
                  <a:lnTo>
                    <a:pt x="987" y="910"/>
                  </a:lnTo>
                  <a:lnTo>
                    <a:pt x="989" y="910"/>
                  </a:lnTo>
                  <a:lnTo>
                    <a:pt x="990" y="910"/>
                  </a:lnTo>
                  <a:lnTo>
                    <a:pt x="992" y="910"/>
                  </a:lnTo>
                  <a:lnTo>
                    <a:pt x="993" y="910"/>
                  </a:lnTo>
                  <a:lnTo>
                    <a:pt x="994" y="910"/>
                  </a:lnTo>
                  <a:lnTo>
                    <a:pt x="996" y="910"/>
                  </a:lnTo>
                  <a:lnTo>
                    <a:pt x="997" y="910"/>
                  </a:lnTo>
                  <a:lnTo>
                    <a:pt x="999" y="910"/>
                  </a:lnTo>
                  <a:lnTo>
                    <a:pt x="1000" y="910"/>
                  </a:lnTo>
                  <a:lnTo>
                    <a:pt x="1001" y="910"/>
                  </a:lnTo>
                  <a:lnTo>
                    <a:pt x="1003" y="910"/>
                  </a:lnTo>
                  <a:lnTo>
                    <a:pt x="1004" y="910"/>
                  </a:lnTo>
                  <a:lnTo>
                    <a:pt x="1006" y="910"/>
                  </a:lnTo>
                  <a:lnTo>
                    <a:pt x="1007" y="910"/>
                  </a:lnTo>
                  <a:lnTo>
                    <a:pt x="1008" y="910"/>
                  </a:lnTo>
                  <a:lnTo>
                    <a:pt x="1010" y="910"/>
                  </a:lnTo>
                  <a:lnTo>
                    <a:pt x="1011" y="910"/>
                  </a:lnTo>
                  <a:lnTo>
                    <a:pt x="1013" y="911"/>
                  </a:lnTo>
                  <a:lnTo>
                    <a:pt x="1014" y="910"/>
                  </a:lnTo>
                  <a:lnTo>
                    <a:pt x="1015" y="910"/>
                  </a:lnTo>
                  <a:lnTo>
                    <a:pt x="1017" y="910"/>
                  </a:lnTo>
                  <a:lnTo>
                    <a:pt x="1019" y="910"/>
                  </a:lnTo>
                  <a:lnTo>
                    <a:pt x="1021" y="910"/>
                  </a:lnTo>
                  <a:lnTo>
                    <a:pt x="1022" y="910"/>
                  </a:lnTo>
                  <a:lnTo>
                    <a:pt x="1023" y="910"/>
                  </a:lnTo>
                  <a:lnTo>
                    <a:pt x="1025" y="910"/>
                  </a:lnTo>
                  <a:lnTo>
                    <a:pt x="1026" y="910"/>
                  </a:lnTo>
                  <a:lnTo>
                    <a:pt x="1028" y="910"/>
                  </a:lnTo>
                  <a:lnTo>
                    <a:pt x="1029" y="910"/>
                  </a:lnTo>
                  <a:lnTo>
                    <a:pt x="1031" y="910"/>
                  </a:lnTo>
                  <a:lnTo>
                    <a:pt x="1032" y="910"/>
                  </a:lnTo>
                  <a:lnTo>
                    <a:pt x="1033" y="910"/>
                  </a:lnTo>
                  <a:lnTo>
                    <a:pt x="1035" y="911"/>
                  </a:lnTo>
                  <a:lnTo>
                    <a:pt x="1036" y="910"/>
                  </a:lnTo>
                  <a:lnTo>
                    <a:pt x="1038" y="910"/>
                  </a:lnTo>
                  <a:lnTo>
                    <a:pt x="1039" y="910"/>
                  </a:lnTo>
                  <a:lnTo>
                    <a:pt x="1040" y="910"/>
                  </a:lnTo>
                  <a:lnTo>
                    <a:pt x="1042" y="910"/>
                  </a:lnTo>
                  <a:lnTo>
                    <a:pt x="1043" y="910"/>
                  </a:lnTo>
                  <a:lnTo>
                    <a:pt x="1045" y="910"/>
                  </a:lnTo>
                  <a:lnTo>
                    <a:pt x="1046" y="910"/>
                  </a:lnTo>
                  <a:lnTo>
                    <a:pt x="1047" y="910"/>
                  </a:lnTo>
                  <a:lnTo>
                    <a:pt x="1049" y="910"/>
                  </a:lnTo>
                  <a:lnTo>
                    <a:pt x="1050" y="910"/>
                  </a:lnTo>
                  <a:lnTo>
                    <a:pt x="1052" y="910"/>
                  </a:lnTo>
                  <a:lnTo>
                    <a:pt x="1053" y="910"/>
                  </a:lnTo>
                  <a:lnTo>
                    <a:pt x="1054" y="910"/>
                  </a:lnTo>
                  <a:lnTo>
                    <a:pt x="1056" y="910"/>
                  </a:lnTo>
                  <a:lnTo>
                    <a:pt x="1058" y="910"/>
                  </a:lnTo>
                  <a:lnTo>
                    <a:pt x="1060" y="910"/>
                  </a:lnTo>
                  <a:lnTo>
                    <a:pt x="1061" y="910"/>
                  </a:lnTo>
                  <a:lnTo>
                    <a:pt x="1062" y="910"/>
                  </a:lnTo>
                  <a:lnTo>
                    <a:pt x="1064" y="910"/>
                  </a:lnTo>
                  <a:lnTo>
                    <a:pt x="1065" y="910"/>
                  </a:lnTo>
                  <a:lnTo>
                    <a:pt x="1067" y="910"/>
                  </a:lnTo>
                  <a:lnTo>
                    <a:pt x="1068" y="910"/>
                  </a:lnTo>
                  <a:lnTo>
                    <a:pt x="1069" y="910"/>
                  </a:lnTo>
                  <a:lnTo>
                    <a:pt x="1071" y="910"/>
                  </a:lnTo>
                  <a:lnTo>
                    <a:pt x="1072" y="910"/>
                  </a:lnTo>
                  <a:lnTo>
                    <a:pt x="1074" y="910"/>
                  </a:lnTo>
                  <a:lnTo>
                    <a:pt x="1075" y="910"/>
                  </a:lnTo>
                  <a:lnTo>
                    <a:pt x="1076" y="910"/>
                  </a:lnTo>
                  <a:lnTo>
                    <a:pt x="1078" y="910"/>
                  </a:lnTo>
                  <a:lnTo>
                    <a:pt x="1079" y="910"/>
                  </a:lnTo>
                  <a:lnTo>
                    <a:pt x="1081" y="910"/>
                  </a:lnTo>
                  <a:lnTo>
                    <a:pt x="1082" y="911"/>
                  </a:lnTo>
                  <a:lnTo>
                    <a:pt x="1084" y="910"/>
                  </a:lnTo>
                  <a:lnTo>
                    <a:pt x="1085" y="911"/>
                  </a:lnTo>
                  <a:lnTo>
                    <a:pt x="1086" y="911"/>
                  </a:lnTo>
                  <a:lnTo>
                    <a:pt x="1088" y="910"/>
                  </a:lnTo>
                  <a:lnTo>
                    <a:pt x="1089" y="910"/>
                  </a:lnTo>
                  <a:lnTo>
                    <a:pt x="1091" y="910"/>
                  </a:lnTo>
                  <a:lnTo>
                    <a:pt x="1092" y="910"/>
                  </a:lnTo>
                  <a:lnTo>
                    <a:pt x="1093" y="910"/>
                  </a:lnTo>
                  <a:lnTo>
                    <a:pt x="1095" y="910"/>
                  </a:lnTo>
                  <a:lnTo>
                    <a:pt x="1097" y="911"/>
                  </a:lnTo>
                  <a:lnTo>
                    <a:pt x="1099" y="911"/>
                  </a:lnTo>
                  <a:lnTo>
                    <a:pt x="1100" y="910"/>
                  </a:lnTo>
                  <a:lnTo>
                    <a:pt x="1101" y="910"/>
                  </a:lnTo>
                  <a:lnTo>
                    <a:pt x="1103" y="910"/>
                  </a:lnTo>
                  <a:lnTo>
                    <a:pt x="1104" y="910"/>
                  </a:lnTo>
                  <a:lnTo>
                    <a:pt x="1106" y="910"/>
                  </a:lnTo>
                  <a:lnTo>
                    <a:pt x="1107" y="910"/>
                  </a:lnTo>
                  <a:lnTo>
                    <a:pt x="1108" y="910"/>
                  </a:lnTo>
                  <a:lnTo>
                    <a:pt x="1110" y="910"/>
                  </a:lnTo>
                  <a:lnTo>
                    <a:pt x="1111" y="910"/>
                  </a:lnTo>
                  <a:lnTo>
                    <a:pt x="1113" y="910"/>
                  </a:lnTo>
                  <a:lnTo>
                    <a:pt x="1114" y="910"/>
                  </a:lnTo>
                  <a:lnTo>
                    <a:pt x="1115" y="910"/>
                  </a:lnTo>
                  <a:lnTo>
                    <a:pt x="1117" y="909"/>
                  </a:lnTo>
                  <a:lnTo>
                    <a:pt x="1118" y="908"/>
                  </a:lnTo>
                  <a:lnTo>
                    <a:pt x="1120" y="908"/>
                  </a:lnTo>
                  <a:lnTo>
                    <a:pt x="1121" y="907"/>
                  </a:lnTo>
                  <a:lnTo>
                    <a:pt x="1122" y="907"/>
                  </a:lnTo>
                  <a:lnTo>
                    <a:pt x="1124" y="907"/>
                  </a:lnTo>
                  <a:lnTo>
                    <a:pt x="1125" y="907"/>
                  </a:lnTo>
                  <a:lnTo>
                    <a:pt x="1127" y="907"/>
                  </a:lnTo>
                  <a:lnTo>
                    <a:pt x="1128" y="907"/>
                  </a:lnTo>
                  <a:lnTo>
                    <a:pt x="1130" y="907"/>
                  </a:lnTo>
                  <a:lnTo>
                    <a:pt x="1131" y="907"/>
                  </a:lnTo>
                  <a:lnTo>
                    <a:pt x="1132" y="907"/>
                  </a:lnTo>
                  <a:lnTo>
                    <a:pt x="1134" y="907"/>
                  </a:lnTo>
                  <a:lnTo>
                    <a:pt x="1136" y="906"/>
                  </a:lnTo>
                  <a:lnTo>
                    <a:pt x="1138" y="906"/>
                  </a:lnTo>
                  <a:lnTo>
                    <a:pt x="1139" y="906"/>
                  </a:lnTo>
                  <a:lnTo>
                    <a:pt x="1140" y="906"/>
                  </a:lnTo>
                  <a:lnTo>
                    <a:pt x="1142" y="906"/>
                  </a:lnTo>
                  <a:lnTo>
                    <a:pt x="1143" y="906"/>
                  </a:lnTo>
                  <a:lnTo>
                    <a:pt x="1145" y="906"/>
                  </a:lnTo>
                  <a:lnTo>
                    <a:pt x="1146" y="906"/>
                  </a:lnTo>
                  <a:lnTo>
                    <a:pt x="1147" y="907"/>
                  </a:lnTo>
                  <a:lnTo>
                    <a:pt x="1149" y="907"/>
                  </a:lnTo>
                  <a:lnTo>
                    <a:pt x="1150" y="907"/>
                  </a:lnTo>
                  <a:lnTo>
                    <a:pt x="1152" y="907"/>
                  </a:lnTo>
                  <a:lnTo>
                    <a:pt x="1153" y="907"/>
                  </a:lnTo>
                  <a:lnTo>
                    <a:pt x="1154" y="907"/>
                  </a:lnTo>
                  <a:lnTo>
                    <a:pt x="1156" y="907"/>
                  </a:lnTo>
                  <a:lnTo>
                    <a:pt x="1157" y="907"/>
                  </a:lnTo>
                  <a:lnTo>
                    <a:pt x="1159" y="908"/>
                  </a:lnTo>
                  <a:lnTo>
                    <a:pt x="1160" y="908"/>
                  </a:lnTo>
                  <a:lnTo>
                    <a:pt x="1161" y="908"/>
                  </a:lnTo>
                  <a:lnTo>
                    <a:pt x="1163" y="908"/>
                  </a:lnTo>
                  <a:lnTo>
                    <a:pt x="1164" y="908"/>
                  </a:lnTo>
                  <a:lnTo>
                    <a:pt x="1166" y="909"/>
                  </a:lnTo>
                  <a:lnTo>
                    <a:pt x="1167" y="909"/>
                  </a:lnTo>
                  <a:lnTo>
                    <a:pt x="1168" y="909"/>
                  </a:lnTo>
                  <a:lnTo>
                    <a:pt x="1170" y="909"/>
                  </a:lnTo>
                  <a:lnTo>
                    <a:pt x="1171" y="910"/>
                  </a:lnTo>
                  <a:lnTo>
                    <a:pt x="1173" y="910"/>
                  </a:lnTo>
                  <a:lnTo>
                    <a:pt x="1175" y="910"/>
                  </a:lnTo>
                  <a:lnTo>
                    <a:pt x="1176" y="910"/>
                  </a:lnTo>
                  <a:lnTo>
                    <a:pt x="1178" y="910"/>
                  </a:lnTo>
                  <a:lnTo>
                    <a:pt x="1179" y="910"/>
                  </a:lnTo>
                  <a:lnTo>
                    <a:pt x="1181" y="910"/>
                  </a:lnTo>
                  <a:lnTo>
                    <a:pt x="1182" y="910"/>
                  </a:lnTo>
                  <a:lnTo>
                    <a:pt x="1184" y="910"/>
                  </a:lnTo>
                  <a:lnTo>
                    <a:pt x="1185" y="910"/>
                  </a:lnTo>
                  <a:lnTo>
                    <a:pt x="1186" y="910"/>
                  </a:lnTo>
                  <a:lnTo>
                    <a:pt x="1188" y="910"/>
                  </a:lnTo>
                  <a:lnTo>
                    <a:pt x="1189" y="910"/>
                  </a:lnTo>
                  <a:lnTo>
                    <a:pt x="1191" y="910"/>
                  </a:lnTo>
                  <a:lnTo>
                    <a:pt x="1192" y="910"/>
                  </a:lnTo>
                  <a:lnTo>
                    <a:pt x="1193" y="910"/>
                  </a:lnTo>
                  <a:lnTo>
                    <a:pt x="1195" y="910"/>
                  </a:lnTo>
                  <a:lnTo>
                    <a:pt x="1196" y="910"/>
                  </a:lnTo>
                  <a:lnTo>
                    <a:pt x="1198" y="910"/>
                  </a:lnTo>
                  <a:lnTo>
                    <a:pt x="1199" y="910"/>
                  </a:lnTo>
                  <a:lnTo>
                    <a:pt x="1200" y="910"/>
                  </a:lnTo>
                  <a:lnTo>
                    <a:pt x="1202" y="910"/>
                  </a:lnTo>
                  <a:lnTo>
                    <a:pt x="1203" y="910"/>
                  </a:lnTo>
                  <a:lnTo>
                    <a:pt x="1205" y="910"/>
                  </a:lnTo>
                  <a:lnTo>
                    <a:pt x="1206" y="910"/>
                  </a:lnTo>
                  <a:lnTo>
                    <a:pt x="1207" y="910"/>
                  </a:lnTo>
                  <a:lnTo>
                    <a:pt x="1209" y="910"/>
                  </a:lnTo>
                  <a:lnTo>
                    <a:pt x="1210" y="910"/>
                  </a:lnTo>
                  <a:lnTo>
                    <a:pt x="1212" y="910"/>
                  </a:lnTo>
                  <a:lnTo>
                    <a:pt x="1214" y="910"/>
                  </a:lnTo>
                  <a:lnTo>
                    <a:pt x="1215" y="910"/>
                  </a:lnTo>
                  <a:lnTo>
                    <a:pt x="1217" y="910"/>
                  </a:lnTo>
                  <a:lnTo>
                    <a:pt x="1218" y="910"/>
                  </a:lnTo>
                  <a:lnTo>
                    <a:pt x="1220" y="910"/>
                  </a:lnTo>
                  <a:lnTo>
                    <a:pt x="1221" y="910"/>
                  </a:lnTo>
                  <a:lnTo>
                    <a:pt x="1222" y="910"/>
                  </a:lnTo>
                  <a:lnTo>
                    <a:pt x="1224" y="910"/>
                  </a:lnTo>
                  <a:lnTo>
                    <a:pt x="1225" y="910"/>
                  </a:lnTo>
                  <a:lnTo>
                    <a:pt x="1227" y="910"/>
                  </a:lnTo>
                  <a:lnTo>
                    <a:pt x="1228" y="910"/>
                  </a:lnTo>
                  <a:lnTo>
                    <a:pt x="1229" y="910"/>
                  </a:lnTo>
                  <a:lnTo>
                    <a:pt x="1231" y="910"/>
                  </a:lnTo>
                  <a:lnTo>
                    <a:pt x="1232" y="910"/>
                  </a:lnTo>
                  <a:lnTo>
                    <a:pt x="1234" y="910"/>
                  </a:lnTo>
                  <a:lnTo>
                    <a:pt x="1235" y="910"/>
                  </a:lnTo>
                  <a:lnTo>
                    <a:pt x="1237" y="910"/>
                  </a:lnTo>
                  <a:lnTo>
                    <a:pt x="1238" y="910"/>
                  </a:lnTo>
                  <a:lnTo>
                    <a:pt x="1239" y="910"/>
                  </a:lnTo>
                  <a:lnTo>
                    <a:pt x="1241" y="910"/>
                  </a:lnTo>
                  <a:lnTo>
                    <a:pt x="1242" y="910"/>
                  </a:lnTo>
                  <a:lnTo>
                    <a:pt x="1244" y="910"/>
                  </a:lnTo>
                  <a:lnTo>
                    <a:pt x="1245" y="910"/>
                  </a:lnTo>
                  <a:lnTo>
                    <a:pt x="1246" y="910"/>
                  </a:lnTo>
                  <a:lnTo>
                    <a:pt x="1248" y="910"/>
                  </a:lnTo>
                  <a:lnTo>
                    <a:pt x="1249" y="910"/>
                  </a:lnTo>
                  <a:lnTo>
                    <a:pt x="1251" y="910"/>
                  </a:lnTo>
                  <a:lnTo>
                    <a:pt x="1253" y="910"/>
                  </a:lnTo>
                  <a:lnTo>
                    <a:pt x="1254" y="910"/>
                  </a:lnTo>
                  <a:lnTo>
                    <a:pt x="1256" y="910"/>
                  </a:lnTo>
                  <a:lnTo>
                    <a:pt x="1257" y="910"/>
                  </a:lnTo>
                  <a:lnTo>
                    <a:pt x="1259" y="910"/>
                  </a:lnTo>
                  <a:lnTo>
                    <a:pt x="1260" y="910"/>
                  </a:lnTo>
                  <a:lnTo>
                    <a:pt x="1261" y="910"/>
                  </a:lnTo>
                  <a:lnTo>
                    <a:pt x="1263" y="910"/>
                  </a:lnTo>
                  <a:lnTo>
                    <a:pt x="1264" y="910"/>
                  </a:lnTo>
                  <a:lnTo>
                    <a:pt x="1266" y="910"/>
                  </a:lnTo>
                  <a:lnTo>
                    <a:pt x="1267" y="910"/>
                  </a:lnTo>
                  <a:lnTo>
                    <a:pt x="1268" y="909"/>
                  </a:lnTo>
                  <a:lnTo>
                    <a:pt x="1270" y="909"/>
                  </a:lnTo>
                  <a:lnTo>
                    <a:pt x="1271" y="909"/>
                  </a:lnTo>
                  <a:lnTo>
                    <a:pt x="1273" y="909"/>
                  </a:lnTo>
                  <a:lnTo>
                    <a:pt x="1274" y="908"/>
                  </a:lnTo>
                  <a:lnTo>
                    <a:pt x="1275" y="908"/>
                  </a:lnTo>
                  <a:lnTo>
                    <a:pt x="1277" y="907"/>
                  </a:lnTo>
                  <a:lnTo>
                    <a:pt x="1278" y="907"/>
                  </a:lnTo>
                  <a:lnTo>
                    <a:pt x="1280" y="907"/>
                  </a:lnTo>
                  <a:lnTo>
                    <a:pt x="1281" y="907"/>
                  </a:lnTo>
                  <a:lnTo>
                    <a:pt x="1283" y="907"/>
                  </a:lnTo>
                  <a:lnTo>
                    <a:pt x="1284" y="906"/>
                  </a:lnTo>
                  <a:lnTo>
                    <a:pt x="1285" y="905"/>
                  </a:lnTo>
                  <a:lnTo>
                    <a:pt x="1287" y="905"/>
                  </a:lnTo>
                  <a:lnTo>
                    <a:pt x="1288" y="905"/>
                  </a:lnTo>
                  <a:lnTo>
                    <a:pt x="1290" y="904"/>
                  </a:lnTo>
                  <a:lnTo>
                    <a:pt x="1292" y="904"/>
                  </a:lnTo>
                  <a:lnTo>
                    <a:pt x="1293" y="904"/>
                  </a:lnTo>
                  <a:lnTo>
                    <a:pt x="1295" y="904"/>
                  </a:lnTo>
                  <a:lnTo>
                    <a:pt x="1296" y="904"/>
                  </a:lnTo>
                  <a:lnTo>
                    <a:pt x="1298" y="904"/>
                  </a:lnTo>
                  <a:lnTo>
                    <a:pt x="1299" y="904"/>
                  </a:lnTo>
                  <a:lnTo>
                    <a:pt x="1300" y="904"/>
                  </a:lnTo>
                  <a:lnTo>
                    <a:pt x="1302" y="904"/>
                  </a:lnTo>
                  <a:lnTo>
                    <a:pt x="1303" y="904"/>
                  </a:lnTo>
                  <a:lnTo>
                    <a:pt x="1305" y="904"/>
                  </a:lnTo>
                  <a:lnTo>
                    <a:pt x="1306" y="905"/>
                  </a:lnTo>
                  <a:lnTo>
                    <a:pt x="1307" y="905"/>
                  </a:lnTo>
                  <a:lnTo>
                    <a:pt x="1309" y="906"/>
                  </a:lnTo>
                  <a:lnTo>
                    <a:pt x="1310" y="906"/>
                  </a:lnTo>
                  <a:lnTo>
                    <a:pt x="1312" y="907"/>
                  </a:lnTo>
                  <a:lnTo>
                    <a:pt x="1313" y="907"/>
                  </a:lnTo>
                  <a:lnTo>
                    <a:pt x="1314" y="907"/>
                  </a:lnTo>
                  <a:lnTo>
                    <a:pt x="1316" y="907"/>
                  </a:lnTo>
                  <a:lnTo>
                    <a:pt x="1317" y="907"/>
                  </a:lnTo>
                  <a:lnTo>
                    <a:pt x="1319" y="908"/>
                  </a:lnTo>
                  <a:lnTo>
                    <a:pt x="1320" y="908"/>
                  </a:lnTo>
                  <a:lnTo>
                    <a:pt x="1321" y="908"/>
                  </a:lnTo>
                  <a:lnTo>
                    <a:pt x="1323" y="909"/>
                  </a:lnTo>
                  <a:lnTo>
                    <a:pt x="1324" y="909"/>
                  </a:lnTo>
                  <a:lnTo>
                    <a:pt x="1326" y="910"/>
                  </a:lnTo>
                  <a:lnTo>
                    <a:pt x="1327" y="910"/>
                  </a:lnTo>
                  <a:lnTo>
                    <a:pt x="1328" y="910"/>
                  </a:lnTo>
                  <a:lnTo>
                    <a:pt x="1331" y="910"/>
                  </a:lnTo>
                  <a:lnTo>
                    <a:pt x="1332" y="910"/>
                  </a:lnTo>
                  <a:lnTo>
                    <a:pt x="1334" y="910"/>
                  </a:lnTo>
                  <a:lnTo>
                    <a:pt x="1335" y="910"/>
                  </a:lnTo>
                  <a:lnTo>
                    <a:pt x="1337" y="911"/>
                  </a:lnTo>
                  <a:lnTo>
                    <a:pt x="1338" y="911"/>
                  </a:lnTo>
                  <a:lnTo>
                    <a:pt x="1339" y="911"/>
                  </a:lnTo>
                  <a:lnTo>
                    <a:pt x="1341" y="911"/>
                  </a:lnTo>
                  <a:lnTo>
                    <a:pt x="1342" y="911"/>
                  </a:lnTo>
                  <a:lnTo>
                    <a:pt x="1344" y="912"/>
                  </a:lnTo>
                  <a:lnTo>
                    <a:pt x="1345" y="912"/>
                  </a:lnTo>
                  <a:lnTo>
                    <a:pt x="1346" y="912"/>
                  </a:lnTo>
                  <a:lnTo>
                    <a:pt x="1348" y="912"/>
                  </a:lnTo>
                  <a:lnTo>
                    <a:pt x="1349" y="912"/>
                  </a:lnTo>
                  <a:lnTo>
                    <a:pt x="1351" y="912"/>
                  </a:lnTo>
                  <a:lnTo>
                    <a:pt x="1352" y="912"/>
                  </a:lnTo>
                  <a:lnTo>
                    <a:pt x="1353" y="912"/>
                  </a:lnTo>
                  <a:lnTo>
                    <a:pt x="1355" y="911"/>
                  </a:lnTo>
                  <a:lnTo>
                    <a:pt x="1356" y="912"/>
                  </a:lnTo>
                  <a:lnTo>
                    <a:pt x="1358" y="911"/>
                  </a:lnTo>
                  <a:lnTo>
                    <a:pt x="1359" y="911"/>
                  </a:lnTo>
                  <a:lnTo>
                    <a:pt x="1360" y="911"/>
                  </a:lnTo>
                  <a:lnTo>
                    <a:pt x="1362" y="911"/>
                  </a:lnTo>
                  <a:lnTo>
                    <a:pt x="1363" y="911"/>
                  </a:lnTo>
                  <a:lnTo>
                    <a:pt x="1365" y="911"/>
                  </a:lnTo>
                  <a:lnTo>
                    <a:pt x="1366" y="911"/>
                  </a:lnTo>
                  <a:lnTo>
                    <a:pt x="1367" y="911"/>
                  </a:lnTo>
                  <a:lnTo>
                    <a:pt x="1370" y="911"/>
                  </a:lnTo>
                  <a:lnTo>
                    <a:pt x="1371" y="911"/>
                  </a:lnTo>
                  <a:lnTo>
                    <a:pt x="1373" y="911"/>
                  </a:lnTo>
                  <a:lnTo>
                    <a:pt x="1374" y="911"/>
                  </a:lnTo>
                  <a:lnTo>
                    <a:pt x="1375" y="911"/>
                  </a:lnTo>
                  <a:lnTo>
                    <a:pt x="1377" y="910"/>
                  </a:lnTo>
                  <a:lnTo>
                    <a:pt x="1378" y="910"/>
                  </a:lnTo>
                  <a:lnTo>
                    <a:pt x="1380" y="911"/>
                  </a:lnTo>
                  <a:lnTo>
                    <a:pt x="1381" y="910"/>
                  </a:lnTo>
                  <a:lnTo>
                    <a:pt x="1382" y="910"/>
                  </a:lnTo>
                  <a:lnTo>
                    <a:pt x="1384" y="910"/>
                  </a:lnTo>
                  <a:lnTo>
                    <a:pt x="1385" y="910"/>
                  </a:lnTo>
                  <a:lnTo>
                    <a:pt x="1387" y="910"/>
                  </a:lnTo>
                  <a:lnTo>
                    <a:pt x="1388" y="910"/>
                  </a:lnTo>
                  <a:lnTo>
                    <a:pt x="1390" y="910"/>
                  </a:lnTo>
                  <a:lnTo>
                    <a:pt x="1391" y="910"/>
                  </a:lnTo>
                  <a:lnTo>
                    <a:pt x="1392" y="910"/>
                  </a:lnTo>
                  <a:lnTo>
                    <a:pt x="1394" y="910"/>
                  </a:lnTo>
                  <a:lnTo>
                    <a:pt x="1395" y="910"/>
                  </a:lnTo>
                  <a:lnTo>
                    <a:pt x="1397" y="910"/>
                  </a:lnTo>
                  <a:lnTo>
                    <a:pt x="1398" y="910"/>
                  </a:lnTo>
                  <a:lnTo>
                    <a:pt x="1399" y="910"/>
                  </a:lnTo>
                  <a:lnTo>
                    <a:pt x="1401" y="910"/>
                  </a:lnTo>
                  <a:lnTo>
                    <a:pt x="1402" y="910"/>
                  </a:lnTo>
                  <a:lnTo>
                    <a:pt x="1404" y="910"/>
                  </a:lnTo>
                  <a:lnTo>
                    <a:pt x="1405" y="909"/>
                  </a:lnTo>
                  <a:lnTo>
                    <a:pt x="1406" y="909"/>
                  </a:lnTo>
                  <a:lnTo>
                    <a:pt x="1409" y="909"/>
                  </a:lnTo>
                  <a:lnTo>
                    <a:pt x="1410" y="909"/>
                  </a:lnTo>
                  <a:lnTo>
                    <a:pt x="1412" y="908"/>
                  </a:lnTo>
                  <a:lnTo>
                    <a:pt x="1413" y="908"/>
                  </a:lnTo>
                  <a:lnTo>
                    <a:pt x="1414" y="908"/>
                  </a:lnTo>
                  <a:lnTo>
                    <a:pt x="1416" y="908"/>
                  </a:lnTo>
                  <a:lnTo>
                    <a:pt x="1417" y="907"/>
                  </a:lnTo>
                  <a:lnTo>
                    <a:pt x="1419" y="907"/>
                  </a:lnTo>
                  <a:lnTo>
                    <a:pt x="1420" y="907"/>
                  </a:lnTo>
                  <a:lnTo>
                    <a:pt x="1421" y="907"/>
                  </a:lnTo>
                  <a:lnTo>
                    <a:pt x="1423" y="907"/>
                  </a:lnTo>
                  <a:lnTo>
                    <a:pt x="1424" y="907"/>
                  </a:lnTo>
                  <a:lnTo>
                    <a:pt x="1426" y="907"/>
                  </a:lnTo>
                  <a:lnTo>
                    <a:pt x="1427" y="907"/>
                  </a:lnTo>
                  <a:lnTo>
                    <a:pt x="1428" y="907"/>
                  </a:lnTo>
                  <a:lnTo>
                    <a:pt x="1430" y="907"/>
                  </a:lnTo>
                  <a:lnTo>
                    <a:pt x="1431" y="907"/>
                  </a:lnTo>
                  <a:lnTo>
                    <a:pt x="1433" y="907"/>
                  </a:lnTo>
                  <a:lnTo>
                    <a:pt x="1434" y="907"/>
                  </a:lnTo>
                  <a:lnTo>
                    <a:pt x="1435" y="907"/>
                  </a:lnTo>
                  <a:lnTo>
                    <a:pt x="1437" y="907"/>
                  </a:lnTo>
                  <a:lnTo>
                    <a:pt x="1438" y="907"/>
                  </a:lnTo>
                  <a:lnTo>
                    <a:pt x="1440" y="906"/>
                  </a:lnTo>
                  <a:lnTo>
                    <a:pt x="1441" y="905"/>
                  </a:lnTo>
                  <a:lnTo>
                    <a:pt x="1443" y="904"/>
                  </a:lnTo>
                  <a:lnTo>
                    <a:pt x="1444" y="903"/>
                  </a:lnTo>
                  <a:lnTo>
                    <a:pt x="1445" y="901"/>
                  </a:lnTo>
                  <a:lnTo>
                    <a:pt x="1448" y="899"/>
                  </a:lnTo>
                  <a:lnTo>
                    <a:pt x="1449" y="897"/>
                  </a:lnTo>
                  <a:lnTo>
                    <a:pt x="1451" y="893"/>
                  </a:lnTo>
                  <a:lnTo>
                    <a:pt x="1452" y="889"/>
                  </a:lnTo>
                  <a:lnTo>
                    <a:pt x="1453" y="884"/>
                  </a:lnTo>
                  <a:lnTo>
                    <a:pt x="1455" y="877"/>
                  </a:lnTo>
                  <a:lnTo>
                    <a:pt x="1456" y="869"/>
                  </a:lnTo>
                  <a:lnTo>
                    <a:pt x="1458" y="860"/>
                  </a:lnTo>
                  <a:lnTo>
                    <a:pt x="1459" y="850"/>
                  </a:lnTo>
                  <a:lnTo>
                    <a:pt x="1460" y="836"/>
                  </a:lnTo>
                  <a:lnTo>
                    <a:pt x="1462" y="821"/>
                  </a:lnTo>
                  <a:lnTo>
                    <a:pt x="1463" y="803"/>
                  </a:lnTo>
                  <a:lnTo>
                    <a:pt x="1465" y="783"/>
                  </a:lnTo>
                  <a:lnTo>
                    <a:pt x="1466" y="760"/>
                  </a:lnTo>
                  <a:lnTo>
                    <a:pt x="1467" y="734"/>
                  </a:lnTo>
                  <a:lnTo>
                    <a:pt x="1469" y="706"/>
                  </a:lnTo>
                  <a:lnTo>
                    <a:pt x="1470" y="675"/>
                  </a:lnTo>
                  <a:lnTo>
                    <a:pt x="1472" y="641"/>
                  </a:lnTo>
                  <a:lnTo>
                    <a:pt x="1473" y="603"/>
                  </a:lnTo>
                  <a:lnTo>
                    <a:pt x="1474" y="565"/>
                  </a:lnTo>
                  <a:lnTo>
                    <a:pt x="1476" y="524"/>
                  </a:lnTo>
                  <a:lnTo>
                    <a:pt x="1477" y="482"/>
                  </a:lnTo>
                  <a:lnTo>
                    <a:pt x="1479" y="439"/>
                  </a:lnTo>
                  <a:lnTo>
                    <a:pt x="1480" y="396"/>
                  </a:lnTo>
                  <a:lnTo>
                    <a:pt x="1481" y="352"/>
                  </a:lnTo>
                  <a:lnTo>
                    <a:pt x="1483" y="311"/>
                  </a:lnTo>
                  <a:lnTo>
                    <a:pt x="1484" y="271"/>
                  </a:lnTo>
                  <a:lnTo>
                    <a:pt x="1487" y="233"/>
                  </a:lnTo>
                  <a:lnTo>
                    <a:pt x="1488" y="198"/>
                  </a:lnTo>
                  <a:lnTo>
                    <a:pt x="1490" y="168"/>
                  </a:lnTo>
                  <a:lnTo>
                    <a:pt x="1491" y="142"/>
                  </a:lnTo>
                  <a:lnTo>
                    <a:pt x="1492" y="121"/>
                  </a:lnTo>
                  <a:lnTo>
                    <a:pt x="1494" y="105"/>
                  </a:lnTo>
                  <a:lnTo>
                    <a:pt x="1495" y="94"/>
                  </a:lnTo>
                  <a:lnTo>
                    <a:pt x="1497" y="89"/>
                  </a:lnTo>
                  <a:lnTo>
                    <a:pt x="1498" y="90"/>
                  </a:lnTo>
                  <a:lnTo>
                    <a:pt x="1499" y="97"/>
                  </a:lnTo>
                  <a:lnTo>
                    <a:pt x="1501" y="109"/>
                  </a:lnTo>
                  <a:lnTo>
                    <a:pt x="1502" y="127"/>
                  </a:lnTo>
                  <a:lnTo>
                    <a:pt x="1504" y="149"/>
                  </a:lnTo>
                  <a:lnTo>
                    <a:pt x="1505" y="175"/>
                  </a:lnTo>
                  <a:lnTo>
                    <a:pt x="1506" y="205"/>
                  </a:lnTo>
                  <a:lnTo>
                    <a:pt x="1508" y="238"/>
                  </a:lnTo>
                  <a:lnTo>
                    <a:pt x="1509" y="273"/>
                  </a:lnTo>
                  <a:lnTo>
                    <a:pt x="1511" y="311"/>
                  </a:lnTo>
                  <a:lnTo>
                    <a:pt x="1512" y="349"/>
                  </a:lnTo>
                  <a:lnTo>
                    <a:pt x="1513" y="387"/>
                  </a:lnTo>
                  <a:lnTo>
                    <a:pt x="1515" y="427"/>
                  </a:lnTo>
                  <a:lnTo>
                    <a:pt x="1516" y="466"/>
                  </a:lnTo>
                  <a:lnTo>
                    <a:pt x="1518" y="503"/>
                  </a:lnTo>
                  <a:lnTo>
                    <a:pt x="1519" y="539"/>
                  </a:lnTo>
                  <a:lnTo>
                    <a:pt x="1520" y="574"/>
                  </a:lnTo>
                  <a:lnTo>
                    <a:pt x="1522" y="607"/>
                  </a:lnTo>
                  <a:lnTo>
                    <a:pt x="1523" y="637"/>
                  </a:lnTo>
                  <a:lnTo>
                    <a:pt x="1526" y="666"/>
                  </a:lnTo>
                  <a:lnTo>
                    <a:pt x="1527" y="692"/>
                  </a:lnTo>
                  <a:lnTo>
                    <a:pt x="1528" y="717"/>
                  </a:lnTo>
                  <a:lnTo>
                    <a:pt x="1530" y="739"/>
                  </a:lnTo>
                  <a:lnTo>
                    <a:pt x="1531" y="758"/>
                  </a:lnTo>
                  <a:lnTo>
                    <a:pt x="1533" y="776"/>
                  </a:lnTo>
                  <a:lnTo>
                    <a:pt x="1534" y="792"/>
                  </a:lnTo>
                  <a:lnTo>
                    <a:pt x="1535" y="805"/>
                  </a:lnTo>
                  <a:lnTo>
                    <a:pt x="1537" y="818"/>
                  </a:lnTo>
                  <a:lnTo>
                    <a:pt x="1538" y="828"/>
                  </a:lnTo>
                  <a:lnTo>
                    <a:pt x="1540" y="838"/>
                  </a:lnTo>
                  <a:lnTo>
                    <a:pt x="1541" y="846"/>
                  </a:lnTo>
                  <a:lnTo>
                    <a:pt x="1543" y="853"/>
                  </a:lnTo>
                  <a:lnTo>
                    <a:pt x="1544" y="859"/>
                  </a:lnTo>
                  <a:lnTo>
                    <a:pt x="1545" y="864"/>
                  </a:lnTo>
                  <a:lnTo>
                    <a:pt x="1547" y="869"/>
                  </a:lnTo>
                  <a:lnTo>
                    <a:pt x="1548" y="872"/>
                  </a:lnTo>
                  <a:lnTo>
                    <a:pt x="1550" y="875"/>
                  </a:lnTo>
                  <a:lnTo>
                    <a:pt x="1551" y="878"/>
                  </a:lnTo>
                  <a:lnTo>
                    <a:pt x="1552" y="881"/>
                  </a:lnTo>
                  <a:lnTo>
                    <a:pt x="1554" y="883"/>
                  </a:lnTo>
                  <a:lnTo>
                    <a:pt x="1555" y="885"/>
                  </a:lnTo>
                  <a:lnTo>
                    <a:pt x="1557" y="886"/>
                  </a:lnTo>
                  <a:lnTo>
                    <a:pt x="1558" y="888"/>
                  </a:lnTo>
                  <a:lnTo>
                    <a:pt x="1559" y="889"/>
                  </a:lnTo>
                  <a:lnTo>
                    <a:pt x="1561" y="891"/>
                  </a:lnTo>
                  <a:lnTo>
                    <a:pt x="1562" y="891"/>
                  </a:lnTo>
                  <a:lnTo>
                    <a:pt x="1564" y="892"/>
                  </a:lnTo>
                  <a:lnTo>
                    <a:pt x="1566" y="893"/>
                  </a:lnTo>
                  <a:lnTo>
                    <a:pt x="1567" y="894"/>
                  </a:lnTo>
                  <a:lnTo>
                    <a:pt x="1569" y="894"/>
                  </a:lnTo>
                  <a:lnTo>
                    <a:pt x="1570" y="895"/>
                  </a:lnTo>
                  <a:lnTo>
                    <a:pt x="1572" y="896"/>
                  </a:lnTo>
                  <a:lnTo>
                    <a:pt x="1573" y="897"/>
                  </a:lnTo>
                  <a:lnTo>
                    <a:pt x="1574" y="897"/>
                  </a:lnTo>
                  <a:lnTo>
                    <a:pt x="1576" y="898"/>
                  </a:lnTo>
                  <a:lnTo>
                    <a:pt x="1577" y="899"/>
                  </a:lnTo>
                  <a:lnTo>
                    <a:pt x="1579" y="900"/>
                  </a:lnTo>
                  <a:lnTo>
                    <a:pt x="1580" y="901"/>
                  </a:lnTo>
                  <a:lnTo>
                    <a:pt x="1581" y="901"/>
                  </a:lnTo>
                  <a:lnTo>
                    <a:pt x="1583" y="901"/>
                  </a:lnTo>
                  <a:lnTo>
                    <a:pt x="1584" y="902"/>
                  </a:lnTo>
                  <a:lnTo>
                    <a:pt x="1586" y="903"/>
                  </a:lnTo>
                  <a:lnTo>
                    <a:pt x="1587" y="903"/>
                  </a:lnTo>
                  <a:lnTo>
                    <a:pt x="1588" y="904"/>
                  </a:lnTo>
                  <a:lnTo>
                    <a:pt x="1590" y="904"/>
                  </a:lnTo>
                  <a:lnTo>
                    <a:pt x="1591" y="904"/>
                  </a:lnTo>
                  <a:lnTo>
                    <a:pt x="1593" y="904"/>
                  </a:lnTo>
                  <a:lnTo>
                    <a:pt x="1594" y="905"/>
                  </a:lnTo>
                  <a:lnTo>
                    <a:pt x="1596" y="905"/>
                  </a:lnTo>
                  <a:lnTo>
                    <a:pt x="1597" y="906"/>
                  </a:lnTo>
                  <a:lnTo>
                    <a:pt x="1598" y="906"/>
                  </a:lnTo>
                  <a:lnTo>
                    <a:pt x="1600" y="906"/>
                  </a:lnTo>
                  <a:lnTo>
                    <a:pt x="1601" y="906"/>
                  </a:lnTo>
                  <a:lnTo>
                    <a:pt x="1603" y="907"/>
                  </a:lnTo>
                  <a:lnTo>
                    <a:pt x="1605" y="907"/>
                  </a:lnTo>
                  <a:lnTo>
                    <a:pt x="1606" y="907"/>
                  </a:lnTo>
                  <a:lnTo>
                    <a:pt x="1608" y="907"/>
                  </a:lnTo>
                  <a:lnTo>
                    <a:pt x="1609" y="907"/>
                  </a:lnTo>
                  <a:lnTo>
                    <a:pt x="1611" y="907"/>
                  </a:lnTo>
                  <a:lnTo>
                    <a:pt x="1612" y="907"/>
                  </a:lnTo>
                  <a:lnTo>
                    <a:pt x="1613" y="907"/>
                  </a:lnTo>
                  <a:lnTo>
                    <a:pt x="1615" y="907"/>
                  </a:lnTo>
                  <a:lnTo>
                    <a:pt x="1616" y="908"/>
                  </a:lnTo>
                  <a:lnTo>
                    <a:pt x="1618" y="908"/>
                  </a:lnTo>
                  <a:lnTo>
                    <a:pt x="1619" y="908"/>
                  </a:lnTo>
                  <a:lnTo>
                    <a:pt x="1620" y="908"/>
                  </a:lnTo>
                  <a:lnTo>
                    <a:pt x="1622" y="908"/>
                  </a:lnTo>
                  <a:lnTo>
                    <a:pt x="1623" y="908"/>
                  </a:lnTo>
                  <a:lnTo>
                    <a:pt x="1625" y="908"/>
                  </a:lnTo>
                  <a:lnTo>
                    <a:pt x="1626" y="909"/>
                  </a:lnTo>
                  <a:lnTo>
                    <a:pt x="1627" y="909"/>
                  </a:lnTo>
                  <a:lnTo>
                    <a:pt x="1629" y="909"/>
                  </a:lnTo>
                  <a:lnTo>
                    <a:pt x="1630" y="909"/>
                  </a:lnTo>
                  <a:lnTo>
                    <a:pt x="1632" y="909"/>
                  </a:lnTo>
                  <a:lnTo>
                    <a:pt x="1633" y="909"/>
                  </a:lnTo>
                  <a:lnTo>
                    <a:pt x="1634" y="909"/>
                  </a:lnTo>
                  <a:lnTo>
                    <a:pt x="1636" y="909"/>
                  </a:lnTo>
                  <a:lnTo>
                    <a:pt x="1637" y="909"/>
                  </a:lnTo>
                  <a:lnTo>
                    <a:pt x="1639" y="909"/>
                  </a:lnTo>
                  <a:lnTo>
                    <a:pt x="1640" y="909"/>
                  </a:lnTo>
                  <a:lnTo>
                    <a:pt x="1642" y="909"/>
                  </a:lnTo>
                  <a:lnTo>
                    <a:pt x="1644" y="909"/>
                  </a:lnTo>
                  <a:lnTo>
                    <a:pt x="1645" y="909"/>
                  </a:lnTo>
                  <a:lnTo>
                    <a:pt x="1647" y="909"/>
                  </a:lnTo>
                  <a:lnTo>
                    <a:pt x="1648" y="910"/>
                  </a:lnTo>
                  <a:lnTo>
                    <a:pt x="1650" y="909"/>
                  </a:lnTo>
                  <a:lnTo>
                    <a:pt x="1651" y="910"/>
                  </a:lnTo>
                  <a:lnTo>
                    <a:pt x="1652" y="910"/>
                  </a:lnTo>
                  <a:lnTo>
                    <a:pt x="1654" y="910"/>
                  </a:lnTo>
                  <a:lnTo>
                    <a:pt x="1655" y="910"/>
                  </a:lnTo>
                  <a:lnTo>
                    <a:pt x="1657" y="910"/>
                  </a:lnTo>
                  <a:lnTo>
                    <a:pt x="1658" y="910"/>
                  </a:lnTo>
                  <a:lnTo>
                    <a:pt x="1659" y="910"/>
                  </a:lnTo>
                  <a:lnTo>
                    <a:pt x="1661" y="910"/>
                  </a:lnTo>
                  <a:lnTo>
                    <a:pt x="1662" y="910"/>
                  </a:lnTo>
                  <a:lnTo>
                    <a:pt x="1664" y="910"/>
                  </a:lnTo>
                  <a:lnTo>
                    <a:pt x="1665" y="910"/>
                  </a:lnTo>
                  <a:lnTo>
                    <a:pt x="1666" y="910"/>
                  </a:lnTo>
                  <a:lnTo>
                    <a:pt x="1668" y="910"/>
                  </a:lnTo>
                  <a:lnTo>
                    <a:pt x="1669" y="910"/>
                  </a:lnTo>
                  <a:lnTo>
                    <a:pt x="1671" y="910"/>
                  </a:lnTo>
                  <a:lnTo>
                    <a:pt x="1672" y="910"/>
                  </a:lnTo>
                  <a:lnTo>
                    <a:pt x="1673" y="910"/>
                  </a:lnTo>
                  <a:lnTo>
                    <a:pt x="1675" y="910"/>
                  </a:lnTo>
                  <a:lnTo>
                    <a:pt x="1676" y="910"/>
                  </a:lnTo>
                  <a:lnTo>
                    <a:pt x="1678" y="910"/>
                  </a:lnTo>
                  <a:lnTo>
                    <a:pt x="1679" y="910"/>
                  </a:lnTo>
                  <a:lnTo>
                    <a:pt x="1680" y="910"/>
                  </a:lnTo>
                  <a:lnTo>
                    <a:pt x="1683" y="910"/>
                  </a:lnTo>
                  <a:lnTo>
                    <a:pt x="1684" y="910"/>
                  </a:lnTo>
                  <a:lnTo>
                    <a:pt x="1686" y="910"/>
                  </a:lnTo>
                  <a:lnTo>
                    <a:pt x="1687" y="910"/>
                  </a:lnTo>
                  <a:lnTo>
                    <a:pt x="1688" y="910"/>
                  </a:lnTo>
                  <a:lnTo>
                    <a:pt x="1690" y="910"/>
                  </a:lnTo>
                  <a:lnTo>
                    <a:pt x="1691" y="910"/>
                  </a:lnTo>
                  <a:lnTo>
                    <a:pt x="1693" y="910"/>
                  </a:lnTo>
                  <a:lnTo>
                    <a:pt x="1694" y="910"/>
                  </a:lnTo>
                  <a:lnTo>
                    <a:pt x="1696" y="910"/>
                  </a:lnTo>
                  <a:lnTo>
                    <a:pt x="1697" y="910"/>
                  </a:lnTo>
                  <a:lnTo>
                    <a:pt x="1698" y="910"/>
                  </a:lnTo>
                  <a:lnTo>
                    <a:pt x="1700" y="910"/>
                  </a:lnTo>
                  <a:lnTo>
                    <a:pt x="1701" y="910"/>
                  </a:lnTo>
                  <a:lnTo>
                    <a:pt x="1703" y="910"/>
                  </a:lnTo>
                  <a:lnTo>
                    <a:pt x="1704" y="910"/>
                  </a:lnTo>
                  <a:lnTo>
                    <a:pt x="1705" y="910"/>
                  </a:lnTo>
                  <a:lnTo>
                    <a:pt x="1707" y="910"/>
                  </a:lnTo>
                  <a:lnTo>
                    <a:pt x="1708" y="910"/>
                  </a:lnTo>
                  <a:lnTo>
                    <a:pt x="1710" y="910"/>
                  </a:lnTo>
                  <a:lnTo>
                    <a:pt x="1711" y="910"/>
                  </a:lnTo>
                  <a:lnTo>
                    <a:pt x="1712" y="910"/>
                  </a:lnTo>
                  <a:lnTo>
                    <a:pt x="1714" y="910"/>
                  </a:lnTo>
                  <a:lnTo>
                    <a:pt x="1715" y="910"/>
                  </a:lnTo>
                  <a:lnTo>
                    <a:pt x="1717" y="910"/>
                  </a:lnTo>
                  <a:lnTo>
                    <a:pt x="1718" y="910"/>
                  </a:lnTo>
                  <a:lnTo>
                    <a:pt x="1719" y="910"/>
                  </a:lnTo>
                  <a:lnTo>
                    <a:pt x="1722" y="910"/>
                  </a:lnTo>
                  <a:lnTo>
                    <a:pt x="1723" y="910"/>
                  </a:lnTo>
                  <a:lnTo>
                    <a:pt x="1725" y="910"/>
                  </a:lnTo>
                  <a:lnTo>
                    <a:pt x="1726" y="910"/>
                  </a:lnTo>
                  <a:lnTo>
                    <a:pt x="1727" y="910"/>
                  </a:lnTo>
                  <a:lnTo>
                    <a:pt x="1729" y="910"/>
                  </a:lnTo>
                  <a:lnTo>
                    <a:pt x="1730" y="910"/>
                  </a:lnTo>
                  <a:lnTo>
                    <a:pt x="1732" y="910"/>
                  </a:lnTo>
                  <a:lnTo>
                    <a:pt x="1733" y="910"/>
                  </a:lnTo>
                  <a:lnTo>
                    <a:pt x="1734" y="910"/>
                  </a:lnTo>
                  <a:lnTo>
                    <a:pt x="1736" y="910"/>
                  </a:lnTo>
                  <a:lnTo>
                    <a:pt x="1737" y="910"/>
                  </a:lnTo>
                  <a:lnTo>
                    <a:pt x="1739" y="910"/>
                  </a:lnTo>
                  <a:lnTo>
                    <a:pt x="1740" y="910"/>
                  </a:lnTo>
                  <a:lnTo>
                    <a:pt x="1741" y="910"/>
                  </a:lnTo>
                  <a:lnTo>
                    <a:pt x="1743" y="910"/>
                  </a:lnTo>
                  <a:lnTo>
                    <a:pt x="1744" y="910"/>
                  </a:lnTo>
                  <a:lnTo>
                    <a:pt x="1746" y="910"/>
                  </a:lnTo>
                  <a:lnTo>
                    <a:pt x="1747" y="910"/>
                  </a:lnTo>
                  <a:lnTo>
                    <a:pt x="1749" y="910"/>
                  </a:lnTo>
                  <a:lnTo>
                    <a:pt x="1750" y="910"/>
                  </a:lnTo>
                  <a:lnTo>
                    <a:pt x="1751" y="910"/>
                  </a:lnTo>
                  <a:lnTo>
                    <a:pt x="1753" y="910"/>
                  </a:lnTo>
                  <a:lnTo>
                    <a:pt x="1754" y="910"/>
                  </a:lnTo>
                  <a:lnTo>
                    <a:pt x="1756" y="910"/>
                  </a:lnTo>
                  <a:lnTo>
                    <a:pt x="1757" y="910"/>
                  </a:lnTo>
                  <a:lnTo>
                    <a:pt x="1758" y="910"/>
                  </a:lnTo>
                  <a:lnTo>
                    <a:pt x="1761" y="910"/>
                  </a:lnTo>
                  <a:lnTo>
                    <a:pt x="1762" y="910"/>
                  </a:lnTo>
                  <a:lnTo>
                    <a:pt x="1764" y="910"/>
                  </a:lnTo>
                  <a:lnTo>
                    <a:pt x="1765" y="910"/>
                  </a:lnTo>
                  <a:lnTo>
                    <a:pt x="1766" y="910"/>
                  </a:lnTo>
                  <a:lnTo>
                    <a:pt x="1768" y="910"/>
                  </a:lnTo>
                  <a:lnTo>
                    <a:pt x="1769" y="910"/>
                  </a:lnTo>
                  <a:lnTo>
                    <a:pt x="1771" y="910"/>
                  </a:lnTo>
                  <a:lnTo>
                    <a:pt x="1772" y="910"/>
                  </a:lnTo>
                  <a:lnTo>
                    <a:pt x="1773" y="910"/>
                  </a:lnTo>
                  <a:lnTo>
                    <a:pt x="1775" y="910"/>
                  </a:lnTo>
                  <a:lnTo>
                    <a:pt x="1776" y="910"/>
                  </a:lnTo>
                  <a:lnTo>
                    <a:pt x="1778" y="910"/>
                  </a:lnTo>
                  <a:lnTo>
                    <a:pt x="1779" y="910"/>
                  </a:lnTo>
                  <a:lnTo>
                    <a:pt x="1780" y="910"/>
                  </a:lnTo>
                  <a:lnTo>
                    <a:pt x="1782" y="910"/>
                  </a:lnTo>
                  <a:lnTo>
                    <a:pt x="1783" y="910"/>
                  </a:lnTo>
                  <a:lnTo>
                    <a:pt x="1785" y="910"/>
                  </a:lnTo>
                  <a:lnTo>
                    <a:pt x="1786" y="910"/>
                  </a:lnTo>
                  <a:lnTo>
                    <a:pt x="1787" y="910"/>
                  </a:lnTo>
                  <a:lnTo>
                    <a:pt x="1789" y="910"/>
                  </a:lnTo>
                  <a:lnTo>
                    <a:pt x="1790" y="910"/>
                  </a:lnTo>
                  <a:lnTo>
                    <a:pt x="1792" y="910"/>
                  </a:lnTo>
                  <a:lnTo>
                    <a:pt x="1793" y="911"/>
                  </a:lnTo>
                  <a:lnTo>
                    <a:pt x="1795" y="911"/>
                  </a:lnTo>
                  <a:lnTo>
                    <a:pt x="1796" y="911"/>
                  </a:lnTo>
                  <a:lnTo>
                    <a:pt x="1797" y="911"/>
                  </a:lnTo>
                  <a:lnTo>
                    <a:pt x="1800" y="911"/>
                  </a:lnTo>
                  <a:lnTo>
                    <a:pt x="1801" y="911"/>
                  </a:lnTo>
                  <a:lnTo>
                    <a:pt x="1803" y="911"/>
                  </a:lnTo>
                  <a:lnTo>
                    <a:pt x="1804" y="911"/>
                  </a:lnTo>
                  <a:lnTo>
                    <a:pt x="1805" y="911"/>
                  </a:lnTo>
                  <a:lnTo>
                    <a:pt x="1807" y="911"/>
                  </a:lnTo>
                  <a:lnTo>
                    <a:pt x="1808" y="911"/>
                  </a:lnTo>
                  <a:lnTo>
                    <a:pt x="1810" y="912"/>
                  </a:lnTo>
                  <a:lnTo>
                    <a:pt x="1811" y="912"/>
                  </a:lnTo>
                  <a:lnTo>
                    <a:pt x="1812" y="912"/>
                  </a:lnTo>
                  <a:lnTo>
                    <a:pt x="1814" y="912"/>
                  </a:lnTo>
                  <a:lnTo>
                    <a:pt x="1815" y="911"/>
                  </a:lnTo>
                  <a:lnTo>
                    <a:pt x="1817" y="911"/>
                  </a:lnTo>
                  <a:lnTo>
                    <a:pt x="1818" y="911"/>
                  </a:lnTo>
                  <a:lnTo>
                    <a:pt x="1819" y="911"/>
                  </a:lnTo>
                  <a:lnTo>
                    <a:pt x="1821" y="911"/>
                  </a:lnTo>
                  <a:lnTo>
                    <a:pt x="1822" y="911"/>
                  </a:lnTo>
                  <a:lnTo>
                    <a:pt x="1824" y="912"/>
                  </a:lnTo>
                  <a:lnTo>
                    <a:pt x="1825" y="912"/>
                  </a:lnTo>
                  <a:lnTo>
                    <a:pt x="1826" y="912"/>
                  </a:lnTo>
                  <a:lnTo>
                    <a:pt x="1828" y="912"/>
                  </a:lnTo>
                  <a:lnTo>
                    <a:pt x="1829" y="912"/>
                  </a:lnTo>
                  <a:lnTo>
                    <a:pt x="1831" y="912"/>
                  </a:lnTo>
                  <a:lnTo>
                    <a:pt x="1832" y="912"/>
                  </a:lnTo>
                  <a:lnTo>
                    <a:pt x="1833" y="911"/>
                  </a:lnTo>
                  <a:lnTo>
                    <a:pt x="1835" y="911"/>
                  </a:lnTo>
                  <a:lnTo>
                    <a:pt x="1836" y="911"/>
                  </a:lnTo>
                  <a:lnTo>
                    <a:pt x="1839" y="911"/>
                  </a:lnTo>
                  <a:lnTo>
                    <a:pt x="1840" y="911"/>
                  </a:lnTo>
                  <a:lnTo>
                    <a:pt x="1841" y="911"/>
                  </a:lnTo>
                  <a:lnTo>
                    <a:pt x="1843" y="911"/>
                  </a:lnTo>
                  <a:lnTo>
                    <a:pt x="1844" y="911"/>
                  </a:lnTo>
                  <a:lnTo>
                    <a:pt x="1846" y="911"/>
                  </a:lnTo>
                  <a:lnTo>
                    <a:pt x="1847" y="911"/>
                  </a:lnTo>
                  <a:lnTo>
                    <a:pt x="1849" y="911"/>
                  </a:lnTo>
                  <a:lnTo>
                    <a:pt x="1850" y="911"/>
                  </a:lnTo>
                  <a:lnTo>
                    <a:pt x="1851" y="911"/>
                  </a:lnTo>
                  <a:lnTo>
                    <a:pt x="1853" y="912"/>
                  </a:lnTo>
                  <a:lnTo>
                    <a:pt x="1854" y="912"/>
                  </a:lnTo>
                  <a:lnTo>
                    <a:pt x="1856" y="912"/>
                  </a:lnTo>
                  <a:lnTo>
                    <a:pt x="1857" y="911"/>
                  </a:lnTo>
                  <a:lnTo>
                    <a:pt x="1858" y="911"/>
                  </a:lnTo>
                  <a:lnTo>
                    <a:pt x="1860" y="911"/>
                  </a:lnTo>
                  <a:lnTo>
                    <a:pt x="1861" y="911"/>
                  </a:lnTo>
                  <a:lnTo>
                    <a:pt x="1863" y="911"/>
                  </a:lnTo>
                  <a:lnTo>
                    <a:pt x="1864" y="911"/>
                  </a:lnTo>
                  <a:lnTo>
                    <a:pt x="1865" y="911"/>
                  </a:lnTo>
                  <a:lnTo>
                    <a:pt x="1867" y="911"/>
                  </a:lnTo>
                  <a:lnTo>
                    <a:pt x="1868" y="911"/>
                  </a:lnTo>
                  <a:lnTo>
                    <a:pt x="1870" y="911"/>
                  </a:lnTo>
                  <a:lnTo>
                    <a:pt x="1871" y="911"/>
                  </a:lnTo>
                  <a:lnTo>
                    <a:pt x="1872" y="911"/>
                  </a:lnTo>
                  <a:lnTo>
                    <a:pt x="1874" y="911"/>
                  </a:lnTo>
                  <a:lnTo>
                    <a:pt x="1875" y="911"/>
                  </a:lnTo>
                  <a:lnTo>
                    <a:pt x="1878" y="911"/>
                  </a:lnTo>
                  <a:lnTo>
                    <a:pt x="1879" y="911"/>
                  </a:lnTo>
                  <a:lnTo>
                    <a:pt x="1880" y="911"/>
                  </a:lnTo>
                  <a:lnTo>
                    <a:pt x="1882" y="911"/>
                  </a:lnTo>
                  <a:lnTo>
                    <a:pt x="1883" y="911"/>
                  </a:lnTo>
                  <a:lnTo>
                    <a:pt x="1885" y="911"/>
                  </a:lnTo>
                  <a:lnTo>
                    <a:pt x="1886" y="911"/>
                  </a:lnTo>
                  <a:lnTo>
                    <a:pt x="1887" y="911"/>
                  </a:lnTo>
                  <a:lnTo>
                    <a:pt x="1889" y="911"/>
                  </a:lnTo>
                  <a:lnTo>
                    <a:pt x="1890" y="911"/>
                  </a:lnTo>
                  <a:lnTo>
                    <a:pt x="1892" y="911"/>
                  </a:lnTo>
                  <a:lnTo>
                    <a:pt x="1893" y="911"/>
                  </a:lnTo>
                  <a:lnTo>
                    <a:pt x="1894" y="911"/>
                  </a:lnTo>
                  <a:lnTo>
                    <a:pt x="1896" y="911"/>
                  </a:lnTo>
                  <a:lnTo>
                    <a:pt x="1897" y="911"/>
                  </a:lnTo>
                  <a:lnTo>
                    <a:pt x="1899" y="911"/>
                  </a:lnTo>
                  <a:lnTo>
                    <a:pt x="1900" y="911"/>
                  </a:lnTo>
                  <a:lnTo>
                    <a:pt x="1902" y="911"/>
                  </a:lnTo>
                  <a:lnTo>
                    <a:pt x="1903" y="911"/>
                  </a:lnTo>
                  <a:lnTo>
                    <a:pt x="1904" y="911"/>
                  </a:lnTo>
                  <a:lnTo>
                    <a:pt x="1906" y="911"/>
                  </a:lnTo>
                  <a:lnTo>
                    <a:pt x="1907" y="911"/>
                  </a:lnTo>
                  <a:lnTo>
                    <a:pt x="1909" y="911"/>
                  </a:lnTo>
                  <a:lnTo>
                    <a:pt x="1910" y="912"/>
                  </a:lnTo>
                  <a:lnTo>
                    <a:pt x="1911" y="913"/>
                  </a:lnTo>
                  <a:lnTo>
                    <a:pt x="1913" y="913"/>
                  </a:lnTo>
                  <a:lnTo>
                    <a:pt x="1914" y="914"/>
                  </a:lnTo>
                  <a:lnTo>
                    <a:pt x="1917" y="915"/>
                  </a:lnTo>
                  <a:lnTo>
                    <a:pt x="1918" y="916"/>
                  </a:lnTo>
                  <a:lnTo>
                    <a:pt x="1919" y="917"/>
                  </a:lnTo>
                  <a:lnTo>
                    <a:pt x="1921" y="918"/>
                  </a:lnTo>
                  <a:lnTo>
                    <a:pt x="1922" y="920"/>
                  </a:lnTo>
                  <a:lnTo>
                    <a:pt x="1924" y="920"/>
                  </a:lnTo>
                  <a:lnTo>
                    <a:pt x="1925" y="921"/>
                  </a:lnTo>
                  <a:lnTo>
                    <a:pt x="1926" y="922"/>
                  </a:lnTo>
                  <a:lnTo>
                    <a:pt x="1928" y="922"/>
                  </a:lnTo>
                  <a:lnTo>
                    <a:pt x="1929" y="923"/>
                  </a:lnTo>
                  <a:lnTo>
                    <a:pt x="1931" y="923"/>
                  </a:lnTo>
                  <a:lnTo>
                    <a:pt x="1932" y="923"/>
                  </a:lnTo>
                  <a:lnTo>
                    <a:pt x="1933" y="923"/>
                  </a:lnTo>
                  <a:lnTo>
                    <a:pt x="1935" y="923"/>
                  </a:lnTo>
                  <a:lnTo>
                    <a:pt x="1936" y="923"/>
                  </a:lnTo>
                  <a:lnTo>
                    <a:pt x="1938" y="923"/>
                  </a:lnTo>
                  <a:lnTo>
                    <a:pt x="1939" y="923"/>
                  </a:lnTo>
                  <a:lnTo>
                    <a:pt x="1940" y="923"/>
                  </a:lnTo>
                  <a:lnTo>
                    <a:pt x="1942" y="923"/>
                  </a:lnTo>
                  <a:lnTo>
                    <a:pt x="1943" y="923"/>
                  </a:lnTo>
                  <a:lnTo>
                    <a:pt x="1945" y="923"/>
                  </a:lnTo>
                  <a:lnTo>
                    <a:pt x="1946" y="923"/>
                  </a:lnTo>
                  <a:lnTo>
                    <a:pt x="1947" y="923"/>
                  </a:lnTo>
                  <a:lnTo>
                    <a:pt x="1949" y="923"/>
                  </a:lnTo>
                  <a:lnTo>
                    <a:pt x="1950" y="922"/>
                  </a:lnTo>
                  <a:lnTo>
                    <a:pt x="1952" y="922"/>
                  </a:lnTo>
                  <a:lnTo>
                    <a:pt x="1953" y="922"/>
                  </a:lnTo>
                  <a:lnTo>
                    <a:pt x="1956" y="922"/>
                  </a:lnTo>
                  <a:lnTo>
                    <a:pt x="1957" y="921"/>
                  </a:lnTo>
                  <a:lnTo>
                    <a:pt x="1958" y="921"/>
                  </a:lnTo>
                  <a:lnTo>
                    <a:pt x="1960" y="921"/>
                  </a:lnTo>
                  <a:lnTo>
                    <a:pt x="1961" y="920"/>
                  </a:lnTo>
                  <a:lnTo>
                    <a:pt x="1963" y="920"/>
                  </a:lnTo>
                  <a:lnTo>
                    <a:pt x="1964" y="920"/>
                  </a:lnTo>
                  <a:lnTo>
                    <a:pt x="1965" y="920"/>
                  </a:lnTo>
                  <a:lnTo>
                    <a:pt x="1967" y="920"/>
                  </a:lnTo>
                  <a:lnTo>
                    <a:pt x="1968" y="919"/>
                  </a:lnTo>
                  <a:lnTo>
                    <a:pt x="1970" y="919"/>
                  </a:lnTo>
                  <a:lnTo>
                    <a:pt x="1971" y="918"/>
                  </a:lnTo>
                  <a:lnTo>
                    <a:pt x="1972" y="918"/>
                  </a:lnTo>
                  <a:lnTo>
                    <a:pt x="1974" y="917"/>
                  </a:lnTo>
                  <a:lnTo>
                    <a:pt x="1975" y="917"/>
                  </a:lnTo>
                  <a:lnTo>
                    <a:pt x="1977" y="916"/>
                  </a:lnTo>
                  <a:lnTo>
                    <a:pt x="1978" y="916"/>
                  </a:lnTo>
                  <a:lnTo>
                    <a:pt x="1979" y="916"/>
                  </a:lnTo>
                  <a:lnTo>
                    <a:pt x="1981" y="915"/>
                  </a:lnTo>
                  <a:lnTo>
                    <a:pt x="1982" y="915"/>
                  </a:lnTo>
                  <a:lnTo>
                    <a:pt x="1984" y="914"/>
                  </a:lnTo>
                  <a:lnTo>
                    <a:pt x="1985" y="914"/>
                  </a:lnTo>
                  <a:lnTo>
                    <a:pt x="1986" y="913"/>
                  </a:lnTo>
                  <a:lnTo>
                    <a:pt x="1988" y="913"/>
                  </a:lnTo>
                  <a:lnTo>
                    <a:pt x="1989" y="913"/>
                  </a:lnTo>
                  <a:lnTo>
                    <a:pt x="1991" y="912"/>
                  </a:lnTo>
                  <a:lnTo>
                    <a:pt x="1992" y="912"/>
                  </a:lnTo>
                  <a:lnTo>
                    <a:pt x="1993" y="911"/>
                  </a:lnTo>
                  <a:lnTo>
                    <a:pt x="1996" y="911"/>
                  </a:lnTo>
                  <a:lnTo>
                    <a:pt x="1997" y="910"/>
                  </a:lnTo>
                  <a:lnTo>
                    <a:pt x="1999" y="910"/>
                  </a:lnTo>
                  <a:lnTo>
                    <a:pt x="2000" y="910"/>
                  </a:lnTo>
                  <a:lnTo>
                    <a:pt x="2002" y="909"/>
                  </a:lnTo>
                  <a:lnTo>
                    <a:pt x="2003" y="909"/>
                  </a:lnTo>
                  <a:lnTo>
                    <a:pt x="2004" y="909"/>
                  </a:lnTo>
                  <a:lnTo>
                    <a:pt x="2006" y="909"/>
                  </a:lnTo>
                  <a:lnTo>
                    <a:pt x="2007" y="908"/>
                  </a:lnTo>
                  <a:lnTo>
                    <a:pt x="2009" y="908"/>
                  </a:lnTo>
                  <a:lnTo>
                    <a:pt x="2010" y="907"/>
                  </a:lnTo>
                  <a:lnTo>
                    <a:pt x="2011" y="907"/>
                  </a:lnTo>
                  <a:lnTo>
                    <a:pt x="2013" y="907"/>
                  </a:lnTo>
                  <a:lnTo>
                    <a:pt x="2014" y="907"/>
                  </a:lnTo>
                  <a:lnTo>
                    <a:pt x="2016" y="907"/>
                  </a:lnTo>
                  <a:lnTo>
                    <a:pt x="2017" y="907"/>
                  </a:lnTo>
                  <a:lnTo>
                    <a:pt x="2018" y="907"/>
                  </a:lnTo>
                  <a:lnTo>
                    <a:pt x="2020" y="907"/>
                  </a:lnTo>
                  <a:lnTo>
                    <a:pt x="2021" y="907"/>
                  </a:lnTo>
                  <a:lnTo>
                    <a:pt x="2023" y="907"/>
                  </a:lnTo>
                  <a:lnTo>
                    <a:pt x="2024" y="907"/>
                  </a:lnTo>
                  <a:lnTo>
                    <a:pt x="2025" y="907"/>
                  </a:lnTo>
                  <a:lnTo>
                    <a:pt x="2027" y="907"/>
                  </a:lnTo>
                  <a:lnTo>
                    <a:pt x="2028" y="907"/>
                  </a:lnTo>
                  <a:lnTo>
                    <a:pt x="2030" y="907"/>
                  </a:lnTo>
                  <a:lnTo>
                    <a:pt x="2031" y="907"/>
                  </a:lnTo>
                  <a:lnTo>
                    <a:pt x="2032" y="907"/>
                  </a:lnTo>
                  <a:lnTo>
                    <a:pt x="2035" y="907"/>
                  </a:lnTo>
                  <a:lnTo>
                    <a:pt x="2036" y="908"/>
                  </a:lnTo>
                  <a:lnTo>
                    <a:pt x="2038" y="908"/>
                  </a:lnTo>
                  <a:lnTo>
                    <a:pt x="2039" y="908"/>
                  </a:lnTo>
                  <a:lnTo>
                    <a:pt x="2040" y="908"/>
                  </a:lnTo>
                  <a:lnTo>
                    <a:pt x="2042" y="908"/>
                  </a:lnTo>
                  <a:lnTo>
                    <a:pt x="2043" y="908"/>
                  </a:lnTo>
                  <a:lnTo>
                    <a:pt x="2045" y="909"/>
                  </a:lnTo>
                  <a:lnTo>
                    <a:pt x="2046" y="909"/>
                  </a:lnTo>
                  <a:lnTo>
                    <a:pt x="2047" y="910"/>
                  </a:lnTo>
                  <a:lnTo>
                    <a:pt x="2049" y="910"/>
                  </a:lnTo>
                  <a:lnTo>
                    <a:pt x="2050" y="910"/>
                  </a:lnTo>
                  <a:lnTo>
                    <a:pt x="2052" y="910"/>
                  </a:lnTo>
                  <a:lnTo>
                    <a:pt x="2053" y="910"/>
                  </a:lnTo>
                  <a:lnTo>
                    <a:pt x="2055" y="911"/>
                  </a:lnTo>
                  <a:lnTo>
                    <a:pt x="2056" y="911"/>
                  </a:lnTo>
                  <a:lnTo>
                    <a:pt x="2057" y="911"/>
                  </a:lnTo>
                  <a:lnTo>
                    <a:pt x="2059" y="912"/>
                  </a:lnTo>
                  <a:lnTo>
                    <a:pt x="2060" y="912"/>
                  </a:lnTo>
                  <a:lnTo>
                    <a:pt x="2062" y="913"/>
                  </a:lnTo>
                  <a:lnTo>
                    <a:pt x="2063" y="913"/>
                  </a:lnTo>
                  <a:lnTo>
                    <a:pt x="2064" y="913"/>
                  </a:lnTo>
                  <a:lnTo>
                    <a:pt x="2066" y="913"/>
                  </a:lnTo>
                  <a:lnTo>
                    <a:pt x="2067" y="913"/>
                  </a:lnTo>
                  <a:lnTo>
                    <a:pt x="2069" y="913"/>
                  </a:lnTo>
                  <a:lnTo>
                    <a:pt x="2070" y="913"/>
                  </a:lnTo>
                  <a:lnTo>
                    <a:pt x="2071" y="914"/>
                  </a:lnTo>
                  <a:lnTo>
                    <a:pt x="2074" y="914"/>
                  </a:lnTo>
                  <a:lnTo>
                    <a:pt x="2075" y="914"/>
                  </a:lnTo>
                  <a:lnTo>
                    <a:pt x="2077" y="914"/>
                  </a:lnTo>
                  <a:lnTo>
                    <a:pt x="2078" y="915"/>
                  </a:lnTo>
                  <a:lnTo>
                    <a:pt x="2079" y="915"/>
                  </a:lnTo>
                  <a:lnTo>
                    <a:pt x="2081" y="915"/>
                  </a:lnTo>
                  <a:lnTo>
                    <a:pt x="2082" y="915"/>
                  </a:lnTo>
                  <a:lnTo>
                    <a:pt x="2084" y="915"/>
                  </a:lnTo>
                  <a:lnTo>
                    <a:pt x="2085" y="915"/>
                  </a:lnTo>
                  <a:lnTo>
                    <a:pt x="2086" y="916"/>
                  </a:lnTo>
                  <a:lnTo>
                    <a:pt x="2088" y="916"/>
                  </a:lnTo>
                  <a:lnTo>
                    <a:pt x="2089" y="916"/>
                  </a:lnTo>
                  <a:lnTo>
                    <a:pt x="2091" y="916"/>
                  </a:lnTo>
                  <a:lnTo>
                    <a:pt x="2092" y="916"/>
                  </a:lnTo>
                  <a:lnTo>
                    <a:pt x="2093" y="916"/>
                  </a:lnTo>
                  <a:lnTo>
                    <a:pt x="2095" y="916"/>
                  </a:lnTo>
                  <a:lnTo>
                    <a:pt x="2096" y="916"/>
                  </a:lnTo>
                  <a:lnTo>
                    <a:pt x="2098" y="916"/>
                  </a:lnTo>
                  <a:lnTo>
                    <a:pt x="2099" y="916"/>
                  </a:lnTo>
                  <a:lnTo>
                    <a:pt x="2100" y="916"/>
                  </a:lnTo>
                  <a:lnTo>
                    <a:pt x="2102" y="916"/>
                  </a:lnTo>
                  <a:lnTo>
                    <a:pt x="2103" y="916"/>
                  </a:lnTo>
                  <a:lnTo>
                    <a:pt x="2105" y="916"/>
                  </a:lnTo>
                  <a:lnTo>
                    <a:pt x="2106" y="916"/>
                  </a:lnTo>
                  <a:lnTo>
                    <a:pt x="2108" y="916"/>
                  </a:lnTo>
                  <a:lnTo>
                    <a:pt x="2109" y="916"/>
                  </a:lnTo>
                  <a:lnTo>
                    <a:pt x="2110" y="916"/>
                  </a:lnTo>
                  <a:lnTo>
                    <a:pt x="2113" y="916"/>
                  </a:lnTo>
                  <a:lnTo>
                    <a:pt x="2114" y="916"/>
                  </a:lnTo>
                  <a:lnTo>
                    <a:pt x="2116" y="916"/>
                  </a:lnTo>
                  <a:lnTo>
                    <a:pt x="2117" y="916"/>
                  </a:lnTo>
                  <a:lnTo>
                    <a:pt x="2118" y="916"/>
                  </a:lnTo>
                  <a:lnTo>
                    <a:pt x="2120" y="916"/>
                  </a:lnTo>
                  <a:lnTo>
                    <a:pt x="2121" y="916"/>
                  </a:lnTo>
                  <a:lnTo>
                    <a:pt x="2123" y="916"/>
                  </a:lnTo>
                  <a:lnTo>
                    <a:pt x="2124" y="916"/>
                  </a:lnTo>
                  <a:lnTo>
                    <a:pt x="2125" y="915"/>
                  </a:lnTo>
                  <a:lnTo>
                    <a:pt x="2127" y="915"/>
                  </a:lnTo>
                  <a:lnTo>
                    <a:pt x="2128" y="915"/>
                  </a:lnTo>
                  <a:lnTo>
                    <a:pt x="2130" y="915"/>
                  </a:lnTo>
                  <a:lnTo>
                    <a:pt x="2131" y="915"/>
                  </a:lnTo>
                  <a:lnTo>
                    <a:pt x="2132" y="915"/>
                  </a:lnTo>
                  <a:lnTo>
                    <a:pt x="2134" y="915"/>
                  </a:lnTo>
                  <a:lnTo>
                    <a:pt x="2135" y="914"/>
                  </a:lnTo>
                  <a:lnTo>
                    <a:pt x="2137" y="914"/>
                  </a:lnTo>
                  <a:lnTo>
                    <a:pt x="2138" y="914"/>
                  </a:lnTo>
                  <a:lnTo>
                    <a:pt x="2139" y="914"/>
                  </a:lnTo>
                  <a:lnTo>
                    <a:pt x="2141" y="913"/>
                  </a:lnTo>
                  <a:lnTo>
                    <a:pt x="2142" y="913"/>
                  </a:lnTo>
                  <a:lnTo>
                    <a:pt x="2144" y="913"/>
                  </a:lnTo>
                  <a:lnTo>
                    <a:pt x="2145" y="913"/>
                  </a:lnTo>
                  <a:lnTo>
                    <a:pt x="2146" y="913"/>
                  </a:lnTo>
                  <a:lnTo>
                    <a:pt x="2148" y="913"/>
                  </a:lnTo>
                  <a:lnTo>
                    <a:pt x="2149" y="913"/>
                  </a:lnTo>
                  <a:lnTo>
                    <a:pt x="2152" y="912"/>
                  </a:lnTo>
                  <a:lnTo>
                    <a:pt x="2153" y="912"/>
                  </a:lnTo>
                  <a:lnTo>
                    <a:pt x="2155" y="911"/>
                  </a:lnTo>
                  <a:lnTo>
                    <a:pt x="2156" y="911"/>
                  </a:lnTo>
                  <a:lnTo>
                    <a:pt x="2157" y="910"/>
                  </a:lnTo>
                  <a:lnTo>
                    <a:pt x="2159" y="910"/>
                  </a:lnTo>
                  <a:lnTo>
                    <a:pt x="2160" y="910"/>
                  </a:lnTo>
                  <a:lnTo>
                    <a:pt x="2162" y="909"/>
                  </a:lnTo>
                  <a:lnTo>
                    <a:pt x="2163" y="909"/>
                  </a:lnTo>
                  <a:lnTo>
                    <a:pt x="2164" y="908"/>
                  </a:lnTo>
                  <a:lnTo>
                    <a:pt x="2166" y="907"/>
                  </a:lnTo>
                  <a:lnTo>
                    <a:pt x="2167" y="907"/>
                  </a:lnTo>
                  <a:lnTo>
                    <a:pt x="2169" y="906"/>
                  </a:lnTo>
                  <a:lnTo>
                    <a:pt x="2170" y="906"/>
                  </a:lnTo>
                  <a:lnTo>
                    <a:pt x="2171" y="905"/>
                  </a:lnTo>
                  <a:lnTo>
                    <a:pt x="2173" y="904"/>
                  </a:lnTo>
                  <a:lnTo>
                    <a:pt x="2174" y="904"/>
                  </a:lnTo>
                  <a:lnTo>
                    <a:pt x="2176" y="904"/>
                  </a:lnTo>
                  <a:lnTo>
                    <a:pt x="2177" y="903"/>
                  </a:lnTo>
                  <a:lnTo>
                    <a:pt x="2178" y="902"/>
                  </a:lnTo>
                  <a:lnTo>
                    <a:pt x="2180" y="902"/>
                  </a:lnTo>
                  <a:lnTo>
                    <a:pt x="2181" y="901"/>
                  </a:lnTo>
                  <a:lnTo>
                    <a:pt x="2183" y="901"/>
                  </a:lnTo>
                  <a:lnTo>
                    <a:pt x="2184" y="901"/>
                  </a:lnTo>
                  <a:lnTo>
                    <a:pt x="2185" y="900"/>
                  </a:lnTo>
                  <a:lnTo>
                    <a:pt x="2187" y="899"/>
                  </a:lnTo>
                  <a:lnTo>
                    <a:pt x="2188" y="899"/>
                  </a:lnTo>
                  <a:lnTo>
                    <a:pt x="2191" y="899"/>
                  </a:lnTo>
                  <a:lnTo>
                    <a:pt x="2192" y="898"/>
                  </a:lnTo>
                  <a:lnTo>
                    <a:pt x="2193" y="897"/>
                  </a:lnTo>
                  <a:lnTo>
                    <a:pt x="2195" y="897"/>
                  </a:lnTo>
                  <a:lnTo>
                    <a:pt x="2196" y="897"/>
                  </a:lnTo>
                  <a:lnTo>
                    <a:pt x="2198" y="897"/>
                  </a:lnTo>
                  <a:lnTo>
                    <a:pt x="2199" y="897"/>
                  </a:lnTo>
                  <a:lnTo>
                    <a:pt x="2200" y="897"/>
                  </a:lnTo>
                  <a:lnTo>
                    <a:pt x="2202" y="897"/>
                  </a:lnTo>
                  <a:lnTo>
                    <a:pt x="2203" y="897"/>
                  </a:lnTo>
                  <a:lnTo>
                    <a:pt x="2205" y="897"/>
                  </a:lnTo>
                  <a:lnTo>
                    <a:pt x="2206" y="897"/>
                  </a:lnTo>
                  <a:lnTo>
                    <a:pt x="2208" y="897"/>
                  </a:lnTo>
                  <a:lnTo>
                    <a:pt x="2209" y="897"/>
                  </a:lnTo>
                  <a:lnTo>
                    <a:pt x="2210" y="897"/>
                  </a:lnTo>
                  <a:lnTo>
                    <a:pt x="2212" y="897"/>
                  </a:lnTo>
                  <a:lnTo>
                    <a:pt x="2213" y="897"/>
                  </a:lnTo>
                  <a:lnTo>
                    <a:pt x="2215" y="897"/>
                  </a:lnTo>
                  <a:lnTo>
                    <a:pt x="2216" y="897"/>
                  </a:lnTo>
                  <a:lnTo>
                    <a:pt x="2217" y="898"/>
                  </a:lnTo>
                  <a:lnTo>
                    <a:pt x="2219" y="898"/>
                  </a:lnTo>
                  <a:lnTo>
                    <a:pt x="2220" y="899"/>
                  </a:lnTo>
                  <a:lnTo>
                    <a:pt x="2222" y="900"/>
                  </a:lnTo>
                  <a:lnTo>
                    <a:pt x="2223" y="900"/>
                  </a:lnTo>
                  <a:lnTo>
                    <a:pt x="2224" y="901"/>
                  </a:lnTo>
                  <a:lnTo>
                    <a:pt x="2226" y="901"/>
                  </a:lnTo>
                  <a:lnTo>
                    <a:pt x="2227" y="901"/>
                  </a:lnTo>
                  <a:lnTo>
                    <a:pt x="2230" y="901"/>
                  </a:lnTo>
                  <a:lnTo>
                    <a:pt x="2231" y="902"/>
                  </a:lnTo>
                  <a:lnTo>
                    <a:pt x="2232" y="903"/>
                  </a:lnTo>
                  <a:lnTo>
                    <a:pt x="2234" y="903"/>
                  </a:lnTo>
                  <a:lnTo>
                    <a:pt x="2235" y="904"/>
                  </a:lnTo>
                  <a:lnTo>
                    <a:pt x="2237" y="904"/>
                  </a:lnTo>
                  <a:lnTo>
                    <a:pt x="2238" y="904"/>
                  </a:lnTo>
                  <a:lnTo>
                    <a:pt x="2239" y="905"/>
                  </a:lnTo>
                  <a:lnTo>
                    <a:pt x="2241" y="905"/>
                  </a:lnTo>
                  <a:lnTo>
                    <a:pt x="2242" y="906"/>
                  </a:lnTo>
                  <a:lnTo>
                    <a:pt x="2244" y="906"/>
                  </a:lnTo>
                  <a:lnTo>
                    <a:pt x="2245" y="907"/>
                  </a:lnTo>
                  <a:lnTo>
                    <a:pt x="2246" y="907"/>
                  </a:lnTo>
                  <a:lnTo>
                    <a:pt x="2248" y="907"/>
                  </a:lnTo>
                  <a:lnTo>
                    <a:pt x="2249" y="908"/>
                  </a:lnTo>
                  <a:lnTo>
                    <a:pt x="2251" y="908"/>
                  </a:lnTo>
                  <a:lnTo>
                    <a:pt x="2252" y="908"/>
                  </a:lnTo>
                  <a:lnTo>
                    <a:pt x="2253" y="908"/>
                  </a:lnTo>
                  <a:lnTo>
                    <a:pt x="2255" y="909"/>
                  </a:lnTo>
                  <a:lnTo>
                    <a:pt x="2256" y="909"/>
                  </a:lnTo>
                  <a:lnTo>
                    <a:pt x="2258" y="910"/>
                  </a:lnTo>
                  <a:lnTo>
                    <a:pt x="2259" y="910"/>
                  </a:lnTo>
                  <a:lnTo>
                    <a:pt x="2261" y="910"/>
                  </a:lnTo>
                  <a:lnTo>
                    <a:pt x="2262" y="911"/>
                  </a:lnTo>
                  <a:lnTo>
                    <a:pt x="2263" y="910"/>
                  </a:lnTo>
                  <a:lnTo>
                    <a:pt x="2265" y="910"/>
                  </a:lnTo>
                  <a:lnTo>
                    <a:pt x="2266" y="910"/>
                  </a:lnTo>
                  <a:lnTo>
                    <a:pt x="2269" y="910"/>
                  </a:lnTo>
                  <a:lnTo>
                    <a:pt x="2270" y="910"/>
                  </a:lnTo>
                  <a:lnTo>
                    <a:pt x="2271" y="910"/>
                  </a:lnTo>
                  <a:lnTo>
                    <a:pt x="2273" y="910"/>
                  </a:lnTo>
                  <a:lnTo>
                    <a:pt x="2274" y="911"/>
                  </a:lnTo>
                  <a:lnTo>
                    <a:pt x="2276" y="911"/>
                  </a:lnTo>
                  <a:lnTo>
                    <a:pt x="2277" y="911"/>
                  </a:lnTo>
                  <a:lnTo>
                    <a:pt x="2278" y="911"/>
                  </a:lnTo>
                  <a:lnTo>
                    <a:pt x="2280" y="911"/>
                  </a:lnTo>
                  <a:lnTo>
                    <a:pt x="2281" y="911"/>
                  </a:lnTo>
                  <a:lnTo>
                    <a:pt x="2283" y="911"/>
                  </a:lnTo>
                  <a:lnTo>
                    <a:pt x="2284" y="911"/>
                  </a:lnTo>
                  <a:lnTo>
                    <a:pt x="2285" y="912"/>
                  </a:lnTo>
                  <a:lnTo>
                    <a:pt x="2287" y="912"/>
                  </a:lnTo>
                  <a:lnTo>
                    <a:pt x="2288" y="912"/>
                  </a:lnTo>
                  <a:lnTo>
                    <a:pt x="2290" y="912"/>
                  </a:lnTo>
                  <a:lnTo>
                    <a:pt x="2291" y="912"/>
                  </a:lnTo>
                  <a:lnTo>
                    <a:pt x="2292" y="912"/>
                  </a:lnTo>
                  <a:lnTo>
                    <a:pt x="2294" y="912"/>
                  </a:lnTo>
                  <a:lnTo>
                    <a:pt x="2295" y="912"/>
                  </a:lnTo>
                  <a:lnTo>
                    <a:pt x="2297" y="913"/>
                  </a:lnTo>
                  <a:lnTo>
                    <a:pt x="2298" y="912"/>
                  </a:lnTo>
                  <a:lnTo>
                    <a:pt x="2299" y="912"/>
                  </a:lnTo>
                  <a:lnTo>
                    <a:pt x="2301" y="912"/>
                  </a:lnTo>
                  <a:lnTo>
                    <a:pt x="2302" y="911"/>
                  </a:lnTo>
                  <a:lnTo>
                    <a:pt x="2304" y="911"/>
                  </a:lnTo>
                  <a:lnTo>
                    <a:pt x="2305" y="912"/>
                  </a:lnTo>
                  <a:lnTo>
                    <a:pt x="2306" y="912"/>
                  </a:lnTo>
                  <a:lnTo>
                    <a:pt x="2309" y="911"/>
                  </a:lnTo>
                  <a:lnTo>
                    <a:pt x="2310" y="911"/>
                  </a:lnTo>
                  <a:lnTo>
                    <a:pt x="2312" y="912"/>
                  </a:lnTo>
                  <a:lnTo>
                    <a:pt x="2313" y="911"/>
                  </a:lnTo>
                  <a:lnTo>
                    <a:pt x="2315" y="912"/>
                  </a:lnTo>
                  <a:lnTo>
                    <a:pt x="2316" y="912"/>
                  </a:lnTo>
                  <a:lnTo>
                    <a:pt x="2317" y="911"/>
                  </a:lnTo>
                  <a:lnTo>
                    <a:pt x="2319" y="911"/>
                  </a:lnTo>
                  <a:lnTo>
                    <a:pt x="2320" y="911"/>
                  </a:lnTo>
                  <a:lnTo>
                    <a:pt x="2322" y="912"/>
                  </a:lnTo>
                  <a:lnTo>
                    <a:pt x="2323" y="912"/>
                  </a:lnTo>
                  <a:lnTo>
                    <a:pt x="2324" y="912"/>
                  </a:lnTo>
                  <a:lnTo>
                    <a:pt x="2326" y="912"/>
                  </a:lnTo>
                  <a:lnTo>
                    <a:pt x="2327" y="912"/>
                  </a:lnTo>
                  <a:lnTo>
                    <a:pt x="2329" y="911"/>
                  </a:lnTo>
                  <a:lnTo>
                    <a:pt x="2330" y="912"/>
                  </a:lnTo>
                  <a:lnTo>
                    <a:pt x="2331" y="912"/>
                  </a:lnTo>
                  <a:lnTo>
                    <a:pt x="2333" y="911"/>
                  </a:lnTo>
                  <a:lnTo>
                    <a:pt x="2334" y="912"/>
                  </a:lnTo>
                  <a:lnTo>
                    <a:pt x="2336" y="911"/>
                  </a:lnTo>
                  <a:lnTo>
                    <a:pt x="2337" y="912"/>
                  </a:lnTo>
                  <a:lnTo>
                    <a:pt x="2338" y="912"/>
                  </a:lnTo>
                  <a:lnTo>
                    <a:pt x="2340" y="912"/>
                  </a:lnTo>
                  <a:lnTo>
                    <a:pt x="2341" y="912"/>
                  </a:lnTo>
                  <a:lnTo>
                    <a:pt x="2343" y="911"/>
                  </a:lnTo>
                  <a:lnTo>
                    <a:pt x="2344" y="912"/>
                  </a:lnTo>
                  <a:lnTo>
                    <a:pt x="2345" y="912"/>
                  </a:lnTo>
                  <a:lnTo>
                    <a:pt x="2348" y="912"/>
                  </a:lnTo>
                  <a:lnTo>
                    <a:pt x="2349" y="912"/>
                  </a:lnTo>
                  <a:lnTo>
                    <a:pt x="2351" y="912"/>
                  </a:lnTo>
                  <a:lnTo>
                    <a:pt x="2352" y="912"/>
                  </a:lnTo>
                  <a:lnTo>
                    <a:pt x="2353" y="912"/>
                  </a:lnTo>
                  <a:lnTo>
                    <a:pt x="2355" y="911"/>
                  </a:lnTo>
                  <a:lnTo>
                    <a:pt x="2356" y="911"/>
                  </a:lnTo>
                  <a:lnTo>
                    <a:pt x="2358" y="911"/>
                  </a:lnTo>
                  <a:lnTo>
                    <a:pt x="2359" y="911"/>
                  </a:lnTo>
                  <a:lnTo>
                    <a:pt x="2361" y="912"/>
                  </a:lnTo>
                  <a:lnTo>
                    <a:pt x="2362" y="912"/>
                  </a:lnTo>
                  <a:lnTo>
                    <a:pt x="2363" y="912"/>
                  </a:lnTo>
                  <a:lnTo>
                    <a:pt x="2365" y="911"/>
                  </a:lnTo>
                  <a:lnTo>
                    <a:pt x="2366" y="912"/>
                  </a:lnTo>
                  <a:lnTo>
                    <a:pt x="2368" y="911"/>
                  </a:lnTo>
                  <a:lnTo>
                    <a:pt x="2369" y="911"/>
                  </a:lnTo>
                  <a:lnTo>
                    <a:pt x="2370" y="911"/>
                  </a:lnTo>
                  <a:lnTo>
                    <a:pt x="2372" y="912"/>
                  </a:lnTo>
                  <a:lnTo>
                    <a:pt x="2373" y="911"/>
                  </a:lnTo>
                  <a:lnTo>
                    <a:pt x="2375" y="912"/>
                  </a:lnTo>
                  <a:lnTo>
                    <a:pt x="2376" y="911"/>
                  </a:lnTo>
                  <a:lnTo>
                    <a:pt x="2377" y="912"/>
                  </a:lnTo>
                  <a:lnTo>
                    <a:pt x="2379" y="911"/>
                  </a:lnTo>
                  <a:lnTo>
                    <a:pt x="2380" y="911"/>
                  </a:lnTo>
                  <a:lnTo>
                    <a:pt x="2382" y="911"/>
                  </a:lnTo>
                  <a:lnTo>
                    <a:pt x="2383" y="911"/>
                  </a:lnTo>
                  <a:lnTo>
                    <a:pt x="2384" y="912"/>
                  </a:lnTo>
                  <a:lnTo>
                    <a:pt x="2387" y="912"/>
                  </a:lnTo>
                  <a:lnTo>
                    <a:pt x="2388" y="912"/>
                  </a:lnTo>
                  <a:lnTo>
                    <a:pt x="2390" y="912"/>
                  </a:lnTo>
                  <a:lnTo>
                    <a:pt x="2391" y="912"/>
                  </a:lnTo>
                  <a:lnTo>
                    <a:pt x="2392" y="912"/>
                  </a:lnTo>
                  <a:lnTo>
                    <a:pt x="2394" y="912"/>
                  </a:lnTo>
                  <a:lnTo>
                    <a:pt x="2395" y="912"/>
                  </a:lnTo>
                  <a:lnTo>
                    <a:pt x="2397" y="912"/>
                  </a:lnTo>
                  <a:lnTo>
                    <a:pt x="2398" y="912"/>
                  </a:lnTo>
                  <a:lnTo>
                    <a:pt x="2399" y="912"/>
                  </a:lnTo>
                  <a:lnTo>
                    <a:pt x="2401" y="912"/>
                  </a:lnTo>
                  <a:lnTo>
                    <a:pt x="2402" y="912"/>
                  </a:lnTo>
                  <a:lnTo>
                    <a:pt x="2404" y="912"/>
                  </a:lnTo>
                  <a:lnTo>
                    <a:pt x="2405" y="911"/>
                  </a:lnTo>
                  <a:lnTo>
                    <a:pt x="2406" y="912"/>
                  </a:lnTo>
                  <a:lnTo>
                    <a:pt x="2408" y="912"/>
                  </a:lnTo>
                  <a:lnTo>
                    <a:pt x="2409" y="912"/>
                  </a:lnTo>
                  <a:lnTo>
                    <a:pt x="2411" y="912"/>
                  </a:lnTo>
                  <a:lnTo>
                    <a:pt x="2412" y="912"/>
                  </a:lnTo>
                  <a:lnTo>
                    <a:pt x="2414" y="912"/>
                  </a:lnTo>
                  <a:lnTo>
                    <a:pt x="2415" y="912"/>
                  </a:lnTo>
                  <a:lnTo>
                    <a:pt x="2416" y="912"/>
                  </a:lnTo>
                  <a:lnTo>
                    <a:pt x="2418" y="912"/>
                  </a:lnTo>
                  <a:lnTo>
                    <a:pt x="2419" y="912"/>
                  </a:lnTo>
                  <a:lnTo>
                    <a:pt x="2421" y="912"/>
                  </a:lnTo>
                  <a:lnTo>
                    <a:pt x="2422" y="911"/>
                  </a:lnTo>
                  <a:lnTo>
                    <a:pt x="2423" y="911"/>
                  </a:lnTo>
                  <a:lnTo>
                    <a:pt x="2426" y="912"/>
                  </a:lnTo>
                  <a:lnTo>
                    <a:pt x="2427" y="912"/>
                  </a:lnTo>
                  <a:lnTo>
                    <a:pt x="2429" y="912"/>
                  </a:lnTo>
                  <a:lnTo>
                    <a:pt x="2430" y="912"/>
                  </a:lnTo>
                  <a:lnTo>
                    <a:pt x="2431" y="912"/>
                  </a:lnTo>
                  <a:lnTo>
                    <a:pt x="2433" y="912"/>
                  </a:lnTo>
                  <a:lnTo>
                    <a:pt x="2434" y="912"/>
                  </a:lnTo>
                  <a:lnTo>
                    <a:pt x="2436" y="912"/>
                  </a:lnTo>
                  <a:lnTo>
                    <a:pt x="2437" y="912"/>
                  </a:lnTo>
                  <a:lnTo>
                    <a:pt x="2438" y="912"/>
                  </a:lnTo>
                  <a:lnTo>
                    <a:pt x="2440" y="912"/>
                  </a:lnTo>
                  <a:lnTo>
                    <a:pt x="2441" y="912"/>
                  </a:lnTo>
                  <a:lnTo>
                    <a:pt x="2443" y="912"/>
                  </a:lnTo>
                  <a:lnTo>
                    <a:pt x="2444" y="912"/>
                  </a:lnTo>
                  <a:lnTo>
                    <a:pt x="2445" y="912"/>
                  </a:lnTo>
                  <a:lnTo>
                    <a:pt x="2447" y="912"/>
                  </a:lnTo>
                  <a:lnTo>
                    <a:pt x="2448" y="912"/>
                  </a:lnTo>
                  <a:lnTo>
                    <a:pt x="2450" y="912"/>
                  </a:lnTo>
                  <a:lnTo>
                    <a:pt x="2451" y="912"/>
                  </a:lnTo>
                  <a:lnTo>
                    <a:pt x="2452" y="912"/>
                  </a:lnTo>
                  <a:lnTo>
                    <a:pt x="2454" y="912"/>
                  </a:lnTo>
                  <a:lnTo>
                    <a:pt x="2455" y="912"/>
                  </a:lnTo>
                  <a:lnTo>
                    <a:pt x="2457" y="912"/>
                  </a:lnTo>
                  <a:lnTo>
                    <a:pt x="2458" y="912"/>
                  </a:lnTo>
                  <a:lnTo>
                    <a:pt x="2459" y="912"/>
                  </a:lnTo>
                  <a:lnTo>
                    <a:pt x="2461" y="912"/>
                  </a:lnTo>
                  <a:lnTo>
                    <a:pt x="2462" y="912"/>
                  </a:lnTo>
                  <a:lnTo>
                    <a:pt x="2465" y="912"/>
                  </a:lnTo>
                  <a:lnTo>
                    <a:pt x="2466" y="912"/>
                  </a:lnTo>
                  <a:lnTo>
                    <a:pt x="2468" y="912"/>
                  </a:lnTo>
                  <a:lnTo>
                    <a:pt x="2469" y="912"/>
                  </a:lnTo>
                  <a:lnTo>
                    <a:pt x="2470" y="912"/>
                  </a:lnTo>
                  <a:lnTo>
                    <a:pt x="2472" y="912"/>
                  </a:lnTo>
                  <a:lnTo>
                    <a:pt x="2473" y="912"/>
                  </a:lnTo>
                  <a:lnTo>
                    <a:pt x="2475" y="912"/>
                  </a:lnTo>
                  <a:lnTo>
                    <a:pt x="2476" y="912"/>
                  </a:lnTo>
                  <a:lnTo>
                    <a:pt x="2477" y="912"/>
                  </a:lnTo>
                  <a:lnTo>
                    <a:pt x="2479" y="912"/>
                  </a:lnTo>
                  <a:lnTo>
                    <a:pt x="2480" y="912"/>
                  </a:lnTo>
                  <a:lnTo>
                    <a:pt x="2482" y="912"/>
                  </a:lnTo>
                  <a:lnTo>
                    <a:pt x="2483" y="912"/>
                  </a:lnTo>
                  <a:lnTo>
                    <a:pt x="2484" y="912"/>
                  </a:lnTo>
                  <a:lnTo>
                    <a:pt x="2486" y="912"/>
                  </a:lnTo>
                  <a:lnTo>
                    <a:pt x="2487" y="912"/>
                  </a:lnTo>
                  <a:lnTo>
                    <a:pt x="2489" y="912"/>
                  </a:lnTo>
                  <a:lnTo>
                    <a:pt x="2490" y="912"/>
                  </a:lnTo>
                  <a:lnTo>
                    <a:pt x="2491" y="912"/>
                  </a:lnTo>
                  <a:lnTo>
                    <a:pt x="2493" y="912"/>
                  </a:lnTo>
                  <a:lnTo>
                    <a:pt x="2494" y="912"/>
                  </a:lnTo>
                  <a:lnTo>
                    <a:pt x="2496" y="912"/>
                  </a:lnTo>
                  <a:lnTo>
                    <a:pt x="2497" y="912"/>
                  </a:lnTo>
                  <a:lnTo>
                    <a:pt x="2498" y="912"/>
                  </a:lnTo>
                  <a:lnTo>
                    <a:pt x="2500" y="912"/>
                  </a:lnTo>
                  <a:lnTo>
                    <a:pt x="2501" y="912"/>
                  </a:lnTo>
                  <a:lnTo>
                    <a:pt x="2504" y="912"/>
                  </a:lnTo>
                  <a:lnTo>
                    <a:pt x="2505" y="912"/>
                  </a:lnTo>
                  <a:lnTo>
                    <a:pt x="2506" y="912"/>
                  </a:lnTo>
                  <a:lnTo>
                    <a:pt x="2508" y="912"/>
                  </a:lnTo>
                  <a:lnTo>
                    <a:pt x="2509" y="912"/>
                  </a:lnTo>
                  <a:lnTo>
                    <a:pt x="2511" y="912"/>
                  </a:lnTo>
                  <a:lnTo>
                    <a:pt x="2512" y="912"/>
                  </a:lnTo>
                  <a:lnTo>
                    <a:pt x="2514" y="912"/>
                  </a:lnTo>
                  <a:lnTo>
                    <a:pt x="2515" y="912"/>
                  </a:lnTo>
                  <a:lnTo>
                    <a:pt x="2516" y="912"/>
                  </a:lnTo>
                  <a:lnTo>
                    <a:pt x="2518" y="912"/>
                  </a:lnTo>
                  <a:lnTo>
                    <a:pt x="2519" y="912"/>
                  </a:lnTo>
                  <a:lnTo>
                    <a:pt x="2521" y="912"/>
                  </a:lnTo>
                  <a:lnTo>
                    <a:pt x="2522" y="912"/>
                  </a:lnTo>
                  <a:lnTo>
                    <a:pt x="2523" y="912"/>
                  </a:lnTo>
                  <a:lnTo>
                    <a:pt x="2525" y="912"/>
                  </a:lnTo>
                  <a:lnTo>
                    <a:pt x="2526" y="912"/>
                  </a:lnTo>
                  <a:lnTo>
                    <a:pt x="2528" y="912"/>
                  </a:lnTo>
                  <a:lnTo>
                    <a:pt x="2529" y="912"/>
                  </a:lnTo>
                  <a:lnTo>
                    <a:pt x="2530" y="912"/>
                  </a:lnTo>
                  <a:lnTo>
                    <a:pt x="2532" y="912"/>
                  </a:lnTo>
                  <a:lnTo>
                    <a:pt x="2533" y="912"/>
                  </a:lnTo>
                  <a:lnTo>
                    <a:pt x="2535" y="912"/>
                  </a:lnTo>
                  <a:lnTo>
                    <a:pt x="2536" y="912"/>
                  </a:lnTo>
                  <a:lnTo>
                    <a:pt x="2537" y="912"/>
                  </a:lnTo>
                  <a:lnTo>
                    <a:pt x="2539" y="912"/>
                  </a:lnTo>
                  <a:lnTo>
                    <a:pt x="2540" y="912"/>
                  </a:lnTo>
                  <a:lnTo>
                    <a:pt x="2543" y="912"/>
                  </a:lnTo>
                  <a:lnTo>
                    <a:pt x="2544" y="912"/>
                  </a:lnTo>
                  <a:lnTo>
                    <a:pt x="2545" y="912"/>
                  </a:lnTo>
                  <a:lnTo>
                    <a:pt x="2547" y="912"/>
                  </a:lnTo>
                  <a:lnTo>
                    <a:pt x="2548" y="912"/>
                  </a:lnTo>
                  <a:lnTo>
                    <a:pt x="2550" y="912"/>
                  </a:lnTo>
                  <a:lnTo>
                    <a:pt x="2551" y="913"/>
                  </a:lnTo>
                  <a:lnTo>
                    <a:pt x="2552" y="913"/>
                  </a:lnTo>
                  <a:lnTo>
                    <a:pt x="2554" y="913"/>
                  </a:lnTo>
                  <a:lnTo>
                    <a:pt x="2555" y="913"/>
                  </a:lnTo>
                  <a:lnTo>
                    <a:pt x="2557" y="913"/>
                  </a:lnTo>
                  <a:lnTo>
                    <a:pt x="2558" y="912"/>
                  </a:lnTo>
                  <a:lnTo>
                    <a:pt x="2559" y="912"/>
                  </a:lnTo>
                  <a:lnTo>
                    <a:pt x="2561" y="912"/>
                  </a:lnTo>
                  <a:lnTo>
                    <a:pt x="2562" y="913"/>
                  </a:lnTo>
                  <a:lnTo>
                    <a:pt x="2564" y="913"/>
                  </a:lnTo>
                  <a:lnTo>
                    <a:pt x="2565" y="913"/>
                  </a:lnTo>
                  <a:lnTo>
                    <a:pt x="2567" y="913"/>
                  </a:lnTo>
                  <a:lnTo>
                    <a:pt x="2568" y="913"/>
                  </a:lnTo>
                  <a:lnTo>
                    <a:pt x="2569" y="913"/>
                  </a:lnTo>
                  <a:lnTo>
                    <a:pt x="2571" y="913"/>
                  </a:lnTo>
                  <a:lnTo>
                    <a:pt x="2572" y="913"/>
                  </a:lnTo>
                  <a:lnTo>
                    <a:pt x="2574" y="913"/>
                  </a:lnTo>
                  <a:lnTo>
                    <a:pt x="2575" y="913"/>
                  </a:lnTo>
                  <a:lnTo>
                    <a:pt x="2576" y="913"/>
                  </a:lnTo>
                  <a:lnTo>
                    <a:pt x="2578" y="913"/>
                  </a:lnTo>
                  <a:lnTo>
                    <a:pt x="2579" y="913"/>
                  </a:lnTo>
                  <a:lnTo>
                    <a:pt x="2582" y="913"/>
                  </a:lnTo>
                  <a:lnTo>
                    <a:pt x="2583" y="912"/>
                  </a:lnTo>
                  <a:lnTo>
                    <a:pt x="2584" y="912"/>
                  </a:lnTo>
                  <a:lnTo>
                    <a:pt x="2586" y="912"/>
                  </a:lnTo>
                  <a:lnTo>
                    <a:pt x="2587" y="913"/>
                  </a:lnTo>
                  <a:lnTo>
                    <a:pt x="2589" y="912"/>
                  </a:lnTo>
                  <a:lnTo>
                    <a:pt x="2590" y="912"/>
                  </a:lnTo>
                  <a:lnTo>
                    <a:pt x="2591" y="912"/>
                  </a:lnTo>
                  <a:lnTo>
                    <a:pt x="2593" y="912"/>
                  </a:lnTo>
                  <a:lnTo>
                    <a:pt x="2594" y="912"/>
                  </a:lnTo>
                  <a:lnTo>
                    <a:pt x="2596" y="912"/>
                  </a:lnTo>
                  <a:lnTo>
                    <a:pt x="2597" y="912"/>
                  </a:lnTo>
                  <a:lnTo>
                    <a:pt x="2598" y="912"/>
                  </a:lnTo>
                  <a:lnTo>
                    <a:pt x="2600" y="912"/>
                  </a:lnTo>
                  <a:lnTo>
                    <a:pt x="2601" y="912"/>
                  </a:lnTo>
                  <a:lnTo>
                    <a:pt x="2603" y="912"/>
                  </a:lnTo>
                  <a:lnTo>
                    <a:pt x="2604" y="912"/>
                  </a:lnTo>
                  <a:lnTo>
                    <a:pt x="2605" y="912"/>
                  </a:lnTo>
                  <a:lnTo>
                    <a:pt x="2607" y="912"/>
                  </a:lnTo>
                  <a:lnTo>
                    <a:pt x="2608" y="912"/>
                  </a:lnTo>
                  <a:lnTo>
                    <a:pt x="2610" y="912"/>
                  </a:lnTo>
                  <a:lnTo>
                    <a:pt x="2611" y="912"/>
                  </a:lnTo>
                  <a:lnTo>
                    <a:pt x="2612" y="912"/>
                  </a:lnTo>
                  <a:lnTo>
                    <a:pt x="2614" y="912"/>
                  </a:lnTo>
                  <a:lnTo>
                    <a:pt x="2615" y="912"/>
                  </a:lnTo>
                  <a:lnTo>
                    <a:pt x="2617" y="912"/>
                  </a:lnTo>
                  <a:lnTo>
                    <a:pt x="2618" y="912"/>
                  </a:lnTo>
                  <a:lnTo>
                    <a:pt x="2621" y="912"/>
                  </a:lnTo>
                  <a:lnTo>
                    <a:pt x="2622" y="913"/>
                  </a:lnTo>
                  <a:lnTo>
                    <a:pt x="2623" y="912"/>
                  </a:lnTo>
                  <a:lnTo>
                    <a:pt x="2625" y="912"/>
                  </a:lnTo>
                  <a:lnTo>
                    <a:pt x="2626" y="911"/>
                  </a:lnTo>
                  <a:lnTo>
                    <a:pt x="2628" y="911"/>
                  </a:lnTo>
                  <a:lnTo>
                    <a:pt x="2629" y="912"/>
                  </a:lnTo>
                  <a:lnTo>
                    <a:pt x="2630" y="912"/>
                  </a:lnTo>
                  <a:lnTo>
                    <a:pt x="2632" y="912"/>
                  </a:lnTo>
                  <a:lnTo>
                    <a:pt x="2633" y="912"/>
                  </a:lnTo>
                  <a:lnTo>
                    <a:pt x="2635" y="912"/>
                  </a:lnTo>
                  <a:lnTo>
                    <a:pt x="2636" y="912"/>
                  </a:lnTo>
                  <a:lnTo>
                    <a:pt x="2637" y="912"/>
                  </a:lnTo>
                  <a:lnTo>
                    <a:pt x="2639" y="911"/>
                  </a:lnTo>
                  <a:lnTo>
                    <a:pt x="2640" y="911"/>
                  </a:lnTo>
                  <a:lnTo>
                    <a:pt x="2642" y="911"/>
                  </a:lnTo>
                  <a:lnTo>
                    <a:pt x="2643" y="911"/>
                  </a:lnTo>
                  <a:lnTo>
                    <a:pt x="2644" y="911"/>
                  </a:lnTo>
                  <a:lnTo>
                    <a:pt x="2646" y="911"/>
                  </a:lnTo>
                  <a:lnTo>
                    <a:pt x="2647" y="911"/>
                  </a:lnTo>
                  <a:lnTo>
                    <a:pt x="2649" y="911"/>
                  </a:lnTo>
                  <a:lnTo>
                    <a:pt x="2650" y="911"/>
                  </a:lnTo>
                  <a:lnTo>
                    <a:pt x="2651" y="911"/>
                  </a:lnTo>
                  <a:lnTo>
                    <a:pt x="2653" y="911"/>
                  </a:lnTo>
                  <a:lnTo>
                    <a:pt x="2654" y="911"/>
                  </a:lnTo>
                  <a:lnTo>
                    <a:pt x="2656" y="911"/>
                  </a:lnTo>
                  <a:lnTo>
                    <a:pt x="2657" y="911"/>
                  </a:lnTo>
                  <a:lnTo>
                    <a:pt x="2659" y="911"/>
                  </a:lnTo>
                  <a:lnTo>
                    <a:pt x="2661" y="911"/>
                  </a:lnTo>
                  <a:lnTo>
                    <a:pt x="2662" y="911"/>
                  </a:lnTo>
                  <a:lnTo>
                    <a:pt x="2664" y="911"/>
                  </a:lnTo>
                  <a:lnTo>
                    <a:pt x="2665" y="911"/>
                  </a:lnTo>
                  <a:lnTo>
                    <a:pt x="2667" y="911"/>
                  </a:lnTo>
                  <a:lnTo>
                    <a:pt x="2668" y="911"/>
                  </a:lnTo>
                  <a:lnTo>
                    <a:pt x="2669" y="911"/>
                  </a:lnTo>
                  <a:lnTo>
                    <a:pt x="2671" y="911"/>
                  </a:lnTo>
                  <a:lnTo>
                    <a:pt x="2672" y="911"/>
                  </a:lnTo>
                  <a:lnTo>
                    <a:pt x="2674" y="911"/>
                  </a:lnTo>
                  <a:lnTo>
                    <a:pt x="2675" y="911"/>
                  </a:lnTo>
                  <a:lnTo>
                    <a:pt x="2676" y="911"/>
                  </a:lnTo>
                  <a:lnTo>
                    <a:pt x="2678" y="911"/>
                  </a:lnTo>
                  <a:lnTo>
                    <a:pt x="2679" y="911"/>
                  </a:lnTo>
                  <a:lnTo>
                    <a:pt x="2681" y="911"/>
                  </a:lnTo>
                  <a:lnTo>
                    <a:pt x="2682" y="911"/>
                  </a:lnTo>
                  <a:lnTo>
                    <a:pt x="2683" y="911"/>
                  </a:lnTo>
                  <a:lnTo>
                    <a:pt x="2685" y="911"/>
                  </a:lnTo>
                  <a:lnTo>
                    <a:pt x="2686" y="910"/>
                  </a:lnTo>
                  <a:lnTo>
                    <a:pt x="2688" y="911"/>
                  </a:lnTo>
                  <a:lnTo>
                    <a:pt x="2689" y="911"/>
                  </a:lnTo>
                  <a:lnTo>
                    <a:pt x="2690" y="911"/>
                  </a:lnTo>
                  <a:lnTo>
                    <a:pt x="2692" y="911"/>
                  </a:lnTo>
                  <a:lnTo>
                    <a:pt x="2693" y="911"/>
                  </a:lnTo>
                  <a:lnTo>
                    <a:pt x="2695" y="911"/>
                  </a:lnTo>
                  <a:lnTo>
                    <a:pt x="2696" y="911"/>
                  </a:lnTo>
                  <a:lnTo>
                    <a:pt x="2698" y="911"/>
                  </a:lnTo>
                  <a:lnTo>
                    <a:pt x="2700" y="911"/>
                  </a:lnTo>
                  <a:lnTo>
                    <a:pt x="2701" y="911"/>
                  </a:lnTo>
                  <a:lnTo>
                    <a:pt x="2703" y="911"/>
                  </a:lnTo>
                  <a:lnTo>
                    <a:pt x="2704" y="911"/>
                  </a:lnTo>
                  <a:lnTo>
                    <a:pt x="2705" y="911"/>
                  </a:lnTo>
                  <a:lnTo>
                    <a:pt x="2707" y="911"/>
                  </a:lnTo>
                  <a:lnTo>
                    <a:pt x="2708" y="911"/>
                  </a:lnTo>
                  <a:lnTo>
                    <a:pt x="2710" y="911"/>
                  </a:lnTo>
                  <a:lnTo>
                    <a:pt x="2711" y="911"/>
                  </a:lnTo>
                  <a:lnTo>
                    <a:pt x="2712" y="911"/>
                  </a:lnTo>
                  <a:lnTo>
                    <a:pt x="2714" y="911"/>
                  </a:lnTo>
                  <a:lnTo>
                    <a:pt x="2715" y="911"/>
                  </a:lnTo>
                  <a:lnTo>
                    <a:pt x="2717" y="911"/>
                  </a:lnTo>
                  <a:lnTo>
                    <a:pt x="2718" y="911"/>
                  </a:lnTo>
                  <a:lnTo>
                    <a:pt x="2720" y="911"/>
                  </a:lnTo>
                  <a:lnTo>
                    <a:pt x="2721" y="911"/>
                  </a:lnTo>
                  <a:lnTo>
                    <a:pt x="2722" y="911"/>
                  </a:lnTo>
                  <a:lnTo>
                    <a:pt x="2724" y="911"/>
                  </a:lnTo>
                  <a:lnTo>
                    <a:pt x="2725" y="911"/>
                  </a:lnTo>
                  <a:lnTo>
                    <a:pt x="2727" y="911"/>
                  </a:lnTo>
                  <a:lnTo>
                    <a:pt x="2728" y="911"/>
                  </a:lnTo>
                  <a:lnTo>
                    <a:pt x="2729" y="911"/>
                  </a:lnTo>
                  <a:lnTo>
                    <a:pt x="2731" y="911"/>
                  </a:lnTo>
                  <a:lnTo>
                    <a:pt x="2732" y="911"/>
                  </a:lnTo>
                  <a:lnTo>
                    <a:pt x="2734" y="911"/>
                  </a:lnTo>
                  <a:lnTo>
                    <a:pt x="2735" y="911"/>
                  </a:lnTo>
                  <a:lnTo>
                    <a:pt x="2737" y="911"/>
                  </a:lnTo>
                  <a:lnTo>
                    <a:pt x="2739" y="911"/>
                  </a:lnTo>
                  <a:lnTo>
                    <a:pt x="2740" y="911"/>
                  </a:lnTo>
                  <a:lnTo>
                    <a:pt x="2742" y="911"/>
                  </a:lnTo>
                  <a:lnTo>
                    <a:pt x="2743" y="911"/>
                  </a:lnTo>
                  <a:lnTo>
                    <a:pt x="2744" y="911"/>
                  </a:lnTo>
                  <a:lnTo>
                    <a:pt x="2746" y="911"/>
                  </a:lnTo>
                  <a:lnTo>
                    <a:pt x="2747" y="911"/>
                  </a:lnTo>
                  <a:lnTo>
                    <a:pt x="2749" y="911"/>
                  </a:lnTo>
                  <a:lnTo>
                    <a:pt x="2750" y="911"/>
                  </a:lnTo>
                  <a:lnTo>
                    <a:pt x="2751" y="911"/>
                  </a:lnTo>
                  <a:lnTo>
                    <a:pt x="2753" y="911"/>
                  </a:lnTo>
                  <a:lnTo>
                    <a:pt x="2754" y="911"/>
                  </a:lnTo>
                  <a:lnTo>
                    <a:pt x="2756" y="911"/>
                  </a:lnTo>
                  <a:lnTo>
                    <a:pt x="2757" y="911"/>
                  </a:lnTo>
                  <a:lnTo>
                    <a:pt x="2758" y="911"/>
                  </a:lnTo>
                  <a:lnTo>
                    <a:pt x="2760" y="911"/>
                  </a:lnTo>
                  <a:lnTo>
                    <a:pt x="2761" y="911"/>
                  </a:lnTo>
                  <a:lnTo>
                    <a:pt x="2763" y="911"/>
                  </a:lnTo>
                  <a:lnTo>
                    <a:pt x="2764" y="912"/>
                  </a:lnTo>
                  <a:lnTo>
                    <a:pt x="2765" y="911"/>
                  </a:lnTo>
                  <a:lnTo>
                    <a:pt x="2767" y="911"/>
                  </a:lnTo>
                  <a:lnTo>
                    <a:pt x="2768" y="912"/>
                  </a:lnTo>
                  <a:lnTo>
                    <a:pt x="2770" y="912"/>
                  </a:lnTo>
                  <a:lnTo>
                    <a:pt x="2771" y="911"/>
                  </a:lnTo>
                  <a:lnTo>
                    <a:pt x="2773" y="911"/>
                  </a:lnTo>
                  <a:lnTo>
                    <a:pt x="2774" y="912"/>
                  </a:lnTo>
                  <a:lnTo>
                    <a:pt x="2776" y="911"/>
                  </a:lnTo>
                  <a:lnTo>
                    <a:pt x="2778" y="912"/>
                  </a:lnTo>
                  <a:lnTo>
                    <a:pt x="2779" y="912"/>
                  </a:lnTo>
                  <a:lnTo>
                    <a:pt x="2781" y="912"/>
                  </a:lnTo>
                  <a:lnTo>
                    <a:pt x="2782" y="911"/>
                  </a:lnTo>
                  <a:lnTo>
                    <a:pt x="2783" y="912"/>
                  </a:lnTo>
                  <a:lnTo>
                    <a:pt x="2785" y="912"/>
                  </a:lnTo>
                  <a:lnTo>
                    <a:pt x="2786" y="912"/>
                  </a:lnTo>
                  <a:lnTo>
                    <a:pt x="2788" y="912"/>
                  </a:lnTo>
                  <a:lnTo>
                    <a:pt x="2789" y="912"/>
                  </a:lnTo>
                  <a:lnTo>
                    <a:pt x="2790" y="912"/>
                  </a:lnTo>
                  <a:lnTo>
                    <a:pt x="2792" y="911"/>
                  </a:lnTo>
                  <a:lnTo>
                    <a:pt x="2793" y="912"/>
                  </a:lnTo>
                  <a:lnTo>
                    <a:pt x="2795" y="912"/>
                  </a:lnTo>
                  <a:lnTo>
                    <a:pt x="2796" y="912"/>
                  </a:lnTo>
                  <a:lnTo>
                    <a:pt x="2797" y="912"/>
                  </a:lnTo>
                  <a:lnTo>
                    <a:pt x="2799" y="912"/>
                  </a:lnTo>
                  <a:lnTo>
                    <a:pt x="2800" y="912"/>
                  </a:lnTo>
                  <a:lnTo>
                    <a:pt x="2802" y="912"/>
                  </a:lnTo>
                  <a:lnTo>
                    <a:pt x="2803" y="912"/>
                  </a:lnTo>
                  <a:lnTo>
                    <a:pt x="2804" y="912"/>
                  </a:lnTo>
                  <a:lnTo>
                    <a:pt x="2806" y="912"/>
                  </a:lnTo>
                  <a:lnTo>
                    <a:pt x="2807" y="912"/>
                  </a:lnTo>
                  <a:lnTo>
                    <a:pt x="2809" y="912"/>
                  </a:lnTo>
                  <a:lnTo>
                    <a:pt x="2810" y="912"/>
                  </a:lnTo>
                  <a:lnTo>
                    <a:pt x="2811" y="912"/>
                  </a:lnTo>
                  <a:lnTo>
                    <a:pt x="2813" y="912"/>
                  </a:lnTo>
                  <a:lnTo>
                    <a:pt x="2815" y="912"/>
                  </a:lnTo>
                  <a:lnTo>
                    <a:pt x="2817" y="912"/>
                  </a:lnTo>
                  <a:lnTo>
                    <a:pt x="2818" y="912"/>
                  </a:lnTo>
                  <a:lnTo>
                    <a:pt x="2819" y="912"/>
                  </a:lnTo>
                  <a:lnTo>
                    <a:pt x="2821" y="912"/>
                  </a:lnTo>
                  <a:lnTo>
                    <a:pt x="2822" y="912"/>
                  </a:lnTo>
                  <a:lnTo>
                    <a:pt x="2824" y="912"/>
                  </a:lnTo>
                  <a:lnTo>
                    <a:pt x="2825" y="912"/>
                  </a:lnTo>
                  <a:lnTo>
                    <a:pt x="2827" y="912"/>
                  </a:lnTo>
                  <a:lnTo>
                    <a:pt x="2828" y="912"/>
                  </a:lnTo>
                  <a:lnTo>
                    <a:pt x="2829" y="912"/>
                  </a:lnTo>
                  <a:lnTo>
                    <a:pt x="2831" y="912"/>
                  </a:lnTo>
                  <a:lnTo>
                    <a:pt x="2832" y="912"/>
                  </a:lnTo>
                  <a:lnTo>
                    <a:pt x="2834" y="912"/>
                  </a:lnTo>
                  <a:lnTo>
                    <a:pt x="2835" y="912"/>
                  </a:lnTo>
                  <a:lnTo>
                    <a:pt x="2836" y="912"/>
                  </a:lnTo>
                  <a:lnTo>
                    <a:pt x="2838" y="912"/>
                  </a:lnTo>
                  <a:lnTo>
                    <a:pt x="2839" y="912"/>
                  </a:lnTo>
                  <a:lnTo>
                    <a:pt x="2841" y="912"/>
                  </a:lnTo>
                  <a:lnTo>
                    <a:pt x="2842" y="912"/>
                  </a:lnTo>
                  <a:lnTo>
                    <a:pt x="2843" y="912"/>
                  </a:lnTo>
                  <a:lnTo>
                    <a:pt x="2845" y="912"/>
                  </a:lnTo>
                  <a:lnTo>
                    <a:pt x="2846" y="912"/>
                  </a:lnTo>
                  <a:lnTo>
                    <a:pt x="2848" y="911"/>
                  </a:lnTo>
                  <a:lnTo>
                    <a:pt x="2849" y="912"/>
                  </a:lnTo>
                  <a:lnTo>
                    <a:pt x="2850" y="912"/>
                  </a:lnTo>
                  <a:lnTo>
                    <a:pt x="2852" y="912"/>
                  </a:lnTo>
                  <a:lnTo>
                    <a:pt x="2854" y="912"/>
                  </a:lnTo>
                  <a:lnTo>
                    <a:pt x="2856" y="912"/>
                  </a:lnTo>
                  <a:lnTo>
                    <a:pt x="2857" y="912"/>
                  </a:lnTo>
                  <a:lnTo>
                    <a:pt x="2858" y="911"/>
                  </a:lnTo>
                  <a:lnTo>
                    <a:pt x="2860" y="911"/>
                  </a:lnTo>
                  <a:lnTo>
                    <a:pt x="2861" y="911"/>
                  </a:lnTo>
                  <a:lnTo>
                    <a:pt x="2863" y="911"/>
                  </a:lnTo>
                  <a:lnTo>
                    <a:pt x="2864" y="911"/>
                  </a:lnTo>
                  <a:lnTo>
                    <a:pt x="2865" y="911"/>
                  </a:lnTo>
                  <a:lnTo>
                    <a:pt x="2867" y="911"/>
                  </a:lnTo>
                  <a:lnTo>
                    <a:pt x="2868" y="911"/>
                  </a:lnTo>
                  <a:lnTo>
                    <a:pt x="2870" y="911"/>
                  </a:lnTo>
                  <a:lnTo>
                    <a:pt x="2871" y="911"/>
                  </a:lnTo>
                  <a:lnTo>
                    <a:pt x="2873" y="911"/>
                  </a:lnTo>
                  <a:lnTo>
                    <a:pt x="2874" y="911"/>
                  </a:lnTo>
                  <a:lnTo>
                    <a:pt x="2875" y="911"/>
                  </a:lnTo>
                  <a:lnTo>
                    <a:pt x="2877" y="911"/>
                  </a:lnTo>
                  <a:lnTo>
                    <a:pt x="2878" y="911"/>
                  </a:lnTo>
                  <a:lnTo>
                    <a:pt x="2880" y="911"/>
                  </a:lnTo>
                  <a:lnTo>
                    <a:pt x="2881" y="911"/>
                  </a:lnTo>
                  <a:lnTo>
                    <a:pt x="2882" y="911"/>
                  </a:lnTo>
                  <a:lnTo>
                    <a:pt x="2884" y="911"/>
                  </a:lnTo>
                  <a:lnTo>
                    <a:pt x="2885" y="911"/>
                  </a:lnTo>
                  <a:lnTo>
                    <a:pt x="2887" y="911"/>
                  </a:lnTo>
                  <a:lnTo>
                    <a:pt x="2888" y="911"/>
                  </a:lnTo>
                  <a:lnTo>
                    <a:pt x="2889" y="911"/>
                  </a:lnTo>
                  <a:lnTo>
                    <a:pt x="2891" y="911"/>
                  </a:lnTo>
                  <a:lnTo>
                    <a:pt x="2893" y="912"/>
                  </a:lnTo>
                  <a:lnTo>
                    <a:pt x="2895" y="912"/>
                  </a:lnTo>
                  <a:lnTo>
                    <a:pt x="2896" y="912"/>
                  </a:lnTo>
                  <a:lnTo>
                    <a:pt x="2897" y="911"/>
                  </a:lnTo>
                  <a:lnTo>
                    <a:pt x="2899" y="912"/>
                  </a:lnTo>
                  <a:lnTo>
                    <a:pt x="2900" y="912"/>
                  </a:lnTo>
                  <a:lnTo>
                    <a:pt x="2902" y="912"/>
                  </a:lnTo>
                  <a:lnTo>
                    <a:pt x="2903" y="912"/>
                  </a:lnTo>
                  <a:lnTo>
                    <a:pt x="2904" y="912"/>
                  </a:lnTo>
                  <a:lnTo>
                    <a:pt x="2906" y="912"/>
                  </a:lnTo>
                  <a:lnTo>
                    <a:pt x="2907" y="912"/>
                  </a:lnTo>
                  <a:lnTo>
                    <a:pt x="2909" y="912"/>
                  </a:lnTo>
                  <a:lnTo>
                    <a:pt x="2910" y="912"/>
                  </a:lnTo>
                  <a:lnTo>
                    <a:pt x="2911" y="912"/>
                  </a:lnTo>
                  <a:lnTo>
                    <a:pt x="2913" y="912"/>
                  </a:lnTo>
                  <a:lnTo>
                    <a:pt x="2914" y="913"/>
                  </a:lnTo>
                  <a:lnTo>
                    <a:pt x="2916" y="913"/>
                  </a:lnTo>
                  <a:lnTo>
                    <a:pt x="2917" y="913"/>
                  </a:lnTo>
                  <a:lnTo>
                    <a:pt x="2918" y="913"/>
                  </a:lnTo>
                  <a:lnTo>
                    <a:pt x="2920" y="913"/>
                  </a:lnTo>
                  <a:lnTo>
                    <a:pt x="2921" y="913"/>
                  </a:lnTo>
                  <a:lnTo>
                    <a:pt x="2923" y="913"/>
                  </a:lnTo>
                  <a:lnTo>
                    <a:pt x="2924" y="913"/>
                  </a:lnTo>
                  <a:lnTo>
                    <a:pt x="2926" y="913"/>
                  </a:lnTo>
                  <a:lnTo>
                    <a:pt x="2927" y="913"/>
                  </a:lnTo>
                  <a:lnTo>
                    <a:pt x="2928" y="913"/>
                  </a:lnTo>
                  <a:lnTo>
                    <a:pt x="2930" y="913"/>
                  </a:lnTo>
                  <a:lnTo>
                    <a:pt x="2932" y="913"/>
                  </a:lnTo>
                  <a:lnTo>
                    <a:pt x="2934" y="913"/>
                  </a:lnTo>
                  <a:lnTo>
                    <a:pt x="2935" y="913"/>
                  </a:lnTo>
                  <a:lnTo>
                    <a:pt x="2936" y="913"/>
                  </a:lnTo>
                  <a:lnTo>
                    <a:pt x="2938" y="913"/>
                  </a:lnTo>
                  <a:lnTo>
                    <a:pt x="2939" y="913"/>
                  </a:lnTo>
                  <a:lnTo>
                    <a:pt x="2941" y="913"/>
                  </a:lnTo>
                  <a:lnTo>
                    <a:pt x="2942" y="913"/>
                  </a:lnTo>
                  <a:lnTo>
                    <a:pt x="2943" y="913"/>
                  </a:lnTo>
                  <a:lnTo>
                    <a:pt x="2945" y="913"/>
                  </a:lnTo>
                  <a:lnTo>
                    <a:pt x="2946" y="913"/>
                  </a:lnTo>
                  <a:lnTo>
                    <a:pt x="2948" y="913"/>
                  </a:lnTo>
                  <a:lnTo>
                    <a:pt x="2949" y="913"/>
                  </a:lnTo>
                  <a:lnTo>
                    <a:pt x="2950" y="913"/>
                  </a:lnTo>
                  <a:lnTo>
                    <a:pt x="2952" y="913"/>
                  </a:lnTo>
                  <a:lnTo>
                    <a:pt x="2953" y="913"/>
                  </a:lnTo>
                  <a:lnTo>
                    <a:pt x="2955" y="913"/>
                  </a:lnTo>
                  <a:lnTo>
                    <a:pt x="2956" y="913"/>
                  </a:lnTo>
                  <a:lnTo>
                    <a:pt x="2957" y="913"/>
                  </a:lnTo>
                  <a:lnTo>
                    <a:pt x="2959" y="913"/>
                  </a:lnTo>
                  <a:lnTo>
                    <a:pt x="2960" y="913"/>
                  </a:lnTo>
                  <a:lnTo>
                    <a:pt x="2962" y="913"/>
                  </a:lnTo>
                  <a:lnTo>
                    <a:pt x="2963" y="913"/>
                  </a:lnTo>
                  <a:lnTo>
                    <a:pt x="2964" y="913"/>
                  </a:lnTo>
                  <a:lnTo>
                    <a:pt x="2966" y="913"/>
                  </a:lnTo>
                  <a:lnTo>
                    <a:pt x="2967" y="913"/>
                  </a:lnTo>
                  <a:lnTo>
                    <a:pt x="2969" y="913"/>
                  </a:lnTo>
                  <a:lnTo>
                    <a:pt x="2971" y="913"/>
                  </a:lnTo>
                  <a:lnTo>
                    <a:pt x="2972" y="913"/>
                  </a:lnTo>
                  <a:lnTo>
                    <a:pt x="2974" y="913"/>
                  </a:lnTo>
                  <a:lnTo>
                    <a:pt x="2975" y="913"/>
                  </a:lnTo>
                  <a:lnTo>
                    <a:pt x="2977" y="913"/>
                  </a:lnTo>
                  <a:lnTo>
                    <a:pt x="2978" y="913"/>
                  </a:lnTo>
                  <a:lnTo>
                    <a:pt x="2980" y="913"/>
                  </a:lnTo>
                  <a:lnTo>
                    <a:pt x="2981" y="913"/>
                  </a:lnTo>
                  <a:lnTo>
                    <a:pt x="2982" y="913"/>
                  </a:lnTo>
                  <a:lnTo>
                    <a:pt x="2984" y="913"/>
                  </a:lnTo>
                  <a:lnTo>
                    <a:pt x="2985" y="913"/>
                  </a:lnTo>
                  <a:lnTo>
                    <a:pt x="2987" y="913"/>
                  </a:lnTo>
                  <a:lnTo>
                    <a:pt x="2988" y="913"/>
                  </a:lnTo>
                  <a:lnTo>
                    <a:pt x="2989" y="913"/>
                  </a:lnTo>
                  <a:lnTo>
                    <a:pt x="2991" y="913"/>
                  </a:lnTo>
                  <a:lnTo>
                    <a:pt x="2992" y="913"/>
                  </a:lnTo>
                  <a:lnTo>
                    <a:pt x="2994" y="913"/>
                  </a:lnTo>
                  <a:lnTo>
                    <a:pt x="2995" y="913"/>
                  </a:lnTo>
                  <a:lnTo>
                    <a:pt x="2996" y="913"/>
                  </a:lnTo>
                  <a:lnTo>
                    <a:pt x="2998" y="913"/>
                  </a:lnTo>
                  <a:lnTo>
                    <a:pt x="2999" y="913"/>
                  </a:lnTo>
                  <a:lnTo>
                    <a:pt x="3001" y="913"/>
                  </a:lnTo>
                  <a:lnTo>
                    <a:pt x="3002" y="913"/>
                  </a:lnTo>
                  <a:lnTo>
                    <a:pt x="3003" y="913"/>
                  </a:lnTo>
                  <a:lnTo>
                    <a:pt x="3005" y="913"/>
                  </a:lnTo>
                  <a:lnTo>
                    <a:pt x="3006" y="913"/>
                  </a:lnTo>
                  <a:lnTo>
                    <a:pt x="3008" y="913"/>
                  </a:lnTo>
                  <a:lnTo>
                    <a:pt x="3009" y="914"/>
                  </a:lnTo>
                  <a:lnTo>
                    <a:pt x="3011" y="913"/>
                  </a:lnTo>
                  <a:lnTo>
                    <a:pt x="3013" y="913"/>
                  </a:lnTo>
                  <a:lnTo>
                    <a:pt x="3014" y="913"/>
                  </a:lnTo>
                  <a:lnTo>
                    <a:pt x="3016" y="913"/>
                  </a:lnTo>
                  <a:lnTo>
                    <a:pt x="3017" y="913"/>
                  </a:lnTo>
                  <a:lnTo>
                    <a:pt x="3018" y="913"/>
                  </a:lnTo>
                  <a:lnTo>
                    <a:pt x="3020" y="914"/>
                  </a:lnTo>
                  <a:lnTo>
                    <a:pt x="3021" y="914"/>
                  </a:lnTo>
                  <a:lnTo>
                    <a:pt x="3023" y="914"/>
                  </a:lnTo>
                  <a:lnTo>
                    <a:pt x="3024" y="913"/>
                  </a:lnTo>
                  <a:lnTo>
                    <a:pt x="3026" y="914"/>
                  </a:lnTo>
                  <a:lnTo>
                    <a:pt x="3027" y="913"/>
                  </a:lnTo>
                  <a:lnTo>
                    <a:pt x="3028" y="913"/>
                  </a:lnTo>
                  <a:lnTo>
                    <a:pt x="3030" y="913"/>
                  </a:lnTo>
                  <a:lnTo>
                    <a:pt x="3031" y="913"/>
                  </a:lnTo>
                  <a:lnTo>
                    <a:pt x="3033" y="913"/>
                  </a:lnTo>
                  <a:lnTo>
                    <a:pt x="3034" y="913"/>
                  </a:lnTo>
                  <a:lnTo>
                    <a:pt x="3035" y="913"/>
                  </a:lnTo>
                  <a:lnTo>
                    <a:pt x="3037" y="913"/>
                  </a:lnTo>
                  <a:lnTo>
                    <a:pt x="3038" y="914"/>
                  </a:lnTo>
                  <a:lnTo>
                    <a:pt x="3040" y="913"/>
                  </a:lnTo>
                  <a:lnTo>
                    <a:pt x="3041" y="913"/>
                  </a:lnTo>
                  <a:lnTo>
                    <a:pt x="3042" y="913"/>
                  </a:lnTo>
                  <a:lnTo>
                    <a:pt x="3044" y="913"/>
                  </a:lnTo>
                  <a:lnTo>
                    <a:pt x="3045" y="913"/>
                  </a:lnTo>
                  <a:lnTo>
                    <a:pt x="3047" y="913"/>
                  </a:lnTo>
                  <a:lnTo>
                    <a:pt x="3048" y="914"/>
                  </a:lnTo>
                  <a:lnTo>
                    <a:pt x="3050" y="914"/>
                  </a:lnTo>
                  <a:lnTo>
                    <a:pt x="3052" y="913"/>
                  </a:lnTo>
                  <a:lnTo>
                    <a:pt x="3053" y="913"/>
                  </a:lnTo>
                  <a:lnTo>
                    <a:pt x="3055" y="913"/>
                  </a:lnTo>
                  <a:lnTo>
                    <a:pt x="3056" y="913"/>
                  </a:lnTo>
                  <a:lnTo>
                    <a:pt x="3057" y="913"/>
                  </a:lnTo>
                  <a:lnTo>
                    <a:pt x="3059" y="914"/>
                  </a:lnTo>
                  <a:lnTo>
                    <a:pt x="3060" y="914"/>
                  </a:lnTo>
                  <a:lnTo>
                    <a:pt x="3062" y="913"/>
                  </a:lnTo>
                  <a:lnTo>
                    <a:pt x="3063" y="914"/>
                  </a:lnTo>
                  <a:lnTo>
                    <a:pt x="3064" y="914"/>
                  </a:lnTo>
                  <a:lnTo>
                    <a:pt x="3066" y="914"/>
                  </a:lnTo>
                  <a:lnTo>
                    <a:pt x="3067" y="913"/>
                  </a:lnTo>
                  <a:lnTo>
                    <a:pt x="3069" y="913"/>
                  </a:lnTo>
                  <a:lnTo>
                    <a:pt x="3070" y="913"/>
                  </a:lnTo>
                  <a:lnTo>
                    <a:pt x="3071" y="913"/>
                  </a:lnTo>
                  <a:lnTo>
                    <a:pt x="3073" y="913"/>
                  </a:lnTo>
                  <a:lnTo>
                    <a:pt x="3074" y="913"/>
                  </a:lnTo>
                  <a:lnTo>
                    <a:pt x="3076" y="913"/>
                  </a:lnTo>
                  <a:lnTo>
                    <a:pt x="3077" y="913"/>
                  </a:lnTo>
                  <a:lnTo>
                    <a:pt x="3079" y="913"/>
                  </a:lnTo>
                  <a:lnTo>
                    <a:pt x="3080" y="913"/>
                  </a:lnTo>
                  <a:lnTo>
                    <a:pt x="3081" y="913"/>
                  </a:lnTo>
                  <a:lnTo>
                    <a:pt x="3083" y="914"/>
                  </a:lnTo>
                  <a:lnTo>
                    <a:pt x="3084" y="913"/>
                  </a:lnTo>
                  <a:lnTo>
                    <a:pt x="3086" y="913"/>
                  </a:lnTo>
                  <a:lnTo>
                    <a:pt x="3087" y="913"/>
                  </a:lnTo>
                  <a:lnTo>
                    <a:pt x="3089" y="913"/>
                  </a:lnTo>
                  <a:lnTo>
                    <a:pt x="3091" y="913"/>
                  </a:lnTo>
                  <a:lnTo>
                    <a:pt x="3092" y="913"/>
                  </a:lnTo>
                  <a:lnTo>
                    <a:pt x="3094" y="913"/>
                  </a:lnTo>
                  <a:lnTo>
                    <a:pt x="3095" y="913"/>
                  </a:lnTo>
                  <a:lnTo>
                    <a:pt x="3096" y="914"/>
                  </a:lnTo>
                  <a:lnTo>
                    <a:pt x="3098" y="913"/>
                  </a:lnTo>
                  <a:lnTo>
                    <a:pt x="3099" y="913"/>
                  </a:lnTo>
                  <a:lnTo>
                    <a:pt x="3101" y="913"/>
                  </a:lnTo>
                  <a:lnTo>
                    <a:pt x="3102" y="913"/>
                  </a:lnTo>
                  <a:lnTo>
                    <a:pt x="3103" y="914"/>
                  </a:lnTo>
                  <a:lnTo>
                    <a:pt x="3105" y="913"/>
                  </a:lnTo>
                  <a:lnTo>
                    <a:pt x="3106" y="913"/>
                  </a:lnTo>
                  <a:lnTo>
                    <a:pt x="3108" y="913"/>
                  </a:lnTo>
                  <a:lnTo>
                    <a:pt x="3109" y="913"/>
                  </a:lnTo>
                  <a:lnTo>
                    <a:pt x="3110" y="913"/>
                  </a:lnTo>
                  <a:lnTo>
                    <a:pt x="3112" y="914"/>
                  </a:lnTo>
                  <a:lnTo>
                    <a:pt x="3113" y="914"/>
                  </a:lnTo>
                  <a:lnTo>
                    <a:pt x="3115" y="914"/>
                  </a:lnTo>
                  <a:lnTo>
                    <a:pt x="3116" y="914"/>
                  </a:lnTo>
                  <a:lnTo>
                    <a:pt x="3117" y="914"/>
                  </a:lnTo>
                  <a:lnTo>
                    <a:pt x="3119" y="913"/>
                  </a:lnTo>
                  <a:lnTo>
                    <a:pt x="3120" y="913"/>
                  </a:lnTo>
                  <a:lnTo>
                    <a:pt x="3122" y="913"/>
                  </a:lnTo>
                  <a:lnTo>
                    <a:pt x="3123" y="913"/>
                  </a:lnTo>
                  <a:lnTo>
                    <a:pt x="3124" y="913"/>
                  </a:lnTo>
                  <a:lnTo>
                    <a:pt x="3126" y="913"/>
                  </a:lnTo>
                  <a:lnTo>
                    <a:pt x="3128" y="913"/>
                  </a:lnTo>
                  <a:lnTo>
                    <a:pt x="3130" y="913"/>
                  </a:lnTo>
                  <a:lnTo>
                    <a:pt x="3131" y="913"/>
                  </a:lnTo>
                  <a:lnTo>
                    <a:pt x="3133" y="913"/>
                  </a:lnTo>
                  <a:lnTo>
                    <a:pt x="3134" y="913"/>
                  </a:lnTo>
                  <a:lnTo>
                    <a:pt x="3135" y="913"/>
                  </a:lnTo>
                  <a:lnTo>
                    <a:pt x="3137" y="913"/>
                  </a:lnTo>
                  <a:lnTo>
                    <a:pt x="3138" y="913"/>
                  </a:lnTo>
                  <a:lnTo>
                    <a:pt x="3140" y="913"/>
                  </a:lnTo>
                  <a:lnTo>
                    <a:pt x="3141" y="913"/>
                  </a:lnTo>
                  <a:lnTo>
                    <a:pt x="3142" y="913"/>
                  </a:lnTo>
                  <a:lnTo>
                    <a:pt x="3144" y="913"/>
                  </a:lnTo>
                  <a:lnTo>
                    <a:pt x="3145" y="913"/>
                  </a:lnTo>
                  <a:lnTo>
                    <a:pt x="3147" y="913"/>
                  </a:lnTo>
                  <a:lnTo>
                    <a:pt x="3148" y="913"/>
                  </a:lnTo>
                  <a:lnTo>
                    <a:pt x="3149" y="913"/>
                  </a:lnTo>
                  <a:lnTo>
                    <a:pt x="3151" y="913"/>
                  </a:lnTo>
                  <a:lnTo>
                    <a:pt x="3152" y="913"/>
                  </a:lnTo>
                  <a:lnTo>
                    <a:pt x="3154" y="913"/>
                  </a:lnTo>
                  <a:lnTo>
                    <a:pt x="3155" y="913"/>
                  </a:lnTo>
                  <a:lnTo>
                    <a:pt x="3156" y="913"/>
                  </a:lnTo>
                  <a:lnTo>
                    <a:pt x="3158" y="913"/>
                  </a:lnTo>
                  <a:lnTo>
                    <a:pt x="3159" y="913"/>
                  </a:lnTo>
                  <a:lnTo>
                    <a:pt x="3161" y="913"/>
                  </a:lnTo>
                  <a:lnTo>
                    <a:pt x="3162" y="913"/>
                  </a:lnTo>
                  <a:lnTo>
                    <a:pt x="3163" y="913"/>
                  </a:lnTo>
                  <a:lnTo>
                    <a:pt x="3165" y="913"/>
                  </a:lnTo>
                  <a:lnTo>
                    <a:pt x="3167" y="913"/>
                  </a:lnTo>
                  <a:lnTo>
                    <a:pt x="3169" y="913"/>
                  </a:lnTo>
                  <a:lnTo>
                    <a:pt x="3170" y="913"/>
                  </a:lnTo>
                  <a:lnTo>
                    <a:pt x="3171" y="913"/>
                  </a:lnTo>
                  <a:lnTo>
                    <a:pt x="3173" y="913"/>
                  </a:lnTo>
                  <a:lnTo>
                    <a:pt x="3174" y="913"/>
                  </a:lnTo>
                  <a:lnTo>
                    <a:pt x="3176" y="913"/>
                  </a:lnTo>
                  <a:lnTo>
                    <a:pt x="3177" y="913"/>
                  </a:lnTo>
                  <a:lnTo>
                    <a:pt x="3178" y="913"/>
                  </a:lnTo>
                  <a:lnTo>
                    <a:pt x="3180" y="913"/>
                  </a:lnTo>
                  <a:lnTo>
                    <a:pt x="3181" y="913"/>
                  </a:lnTo>
                  <a:lnTo>
                    <a:pt x="3183" y="913"/>
                  </a:lnTo>
                  <a:lnTo>
                    <a:pt x="3184" y="913"/>
                  </a:lnTo>
                  <a:lnTo>
                    <a:pt x="3186" y="913"/>
                  </a:lnTo>
                  <a:lnTo>
                    <a:pt x="3187" y="913"/>
                  </a:lnTo>
                  <a:lnTo>
                    <a:pt x="3188" y="913"/>
                  </a:lnTo>
                  <a:lnTo>
                    <a:pt x="3190" y="913"/>
                  </a:lnTo>
                  <a:lnTo>
                    <a:pt x="3191" y="913"/>
                  </a:lnTo>
                  <a:lnTo>
                    <a:pt x="3193" y="913"/>
                  </a:lnTo>
                  <a:lnTo>
                    <a:pt x="3194" y="913"/>
                  </a:lnTo>
                  <a:lnTo>
                    <a:pt x="3195" y="913"/>
                  </a:lnTo>
                  <a:lnTo>
                    <a:pt x="3197" y="913"/>
                  </a:lnTo>
                  <a:lnTo>
                    <a:pt x="3198" y="913"/>
                  </a:lnTo>
                  <a:lnTo>
                    <a:pt x="3200" y="913"/>
                  </a:lnTo>
                  <a:lnTo>
                    <a:pt x="3201" y="913"/>
                  </a:lnTo>
                  <a:lnTo>
                    <a:pt x="3202" y="913"/>
                  </a:lnTo>
                  <a:lnTo>
                    <a:pt x="3204" y="913"/>
                  </a:lnTo>
                  <a:lnTo>
                    <a:pt x="3206" y="913"/>
                  </a:lnTo>
                  <a:lnTo>
                    <a:pt x="3208" y="913"/>
                  </a:lnTo>
                  <a:lnTo>
                    <a:pt x="3209" y="913"/>
                  </a:lnTo>
                  <a:lnTo>
                    <a:pt x="3210" y="913"/>
                  </a:lnTo>
                  <a:lnTo>
                    <a:pt x="3212" y="913"/>
                  </a:lnTo>
                  <a:lnTo>
                    <a:pt x="3213" y="913"/>
                  </a:lnTo>
                  <a:lnTo>
                    <a:pt x="3215" y="913"/>
                  </a:lnTo>
                  <a:lnTo>
                    <a:pt x="3216" y="913"/>
                  </a:lnTo>
                  <a:lnTo>
                    <a:pt x="3217" y="913"/>
                  </a:lnTo>
                  <a:lnTo>
                    <a:pt x="3219" y="913"/>
                  </a:lnTo>
                  <a:lnTo>
                    <a:pt x="3220" y="913"/>
                  </a:lnTo>
                  <a:lnTo>
                    <a:pt x="3222" y="913"/>
                  </a:lnTo>
                  <a:lnTo>
                    <a:pt x="3223" y="913"/>
                  </a:lnTo>
                  <a:lnTo>
                    <a:pt x="3224" y="913"/>
                  </a:lnTo>
                  <a:lnTo>
                    <a:pt x="3226" y="913"/>
                  </a:lnTo>
                  <a:lnTo>
                    <a:pt x="3227" y="913"/>
                  </a:lnTo>
                  <a:lnTo>
                    <a:pt x="3229" y="913"/>
                  </a:lnTo>
                  <a:lnTo>
                    <a:pt x="3230" y="913"/>
                  </a:lnTo>
                  <a:lnTo>
                    <a:pt x="3232" y="913"/>
                  </a:lnTo>
                  <a:lnTo>
                    <a:pt x="3233" y="913"/>
                  </a:lnTo>
                  <a:lnTo>
                    <a:pt x="3234" y="913"/>
                  </a:lnTo>
                  <a:lnTo>
                    <a:pt x="3236" y="913"/>
                  </a:lnTo>
                  <a:lnTo>
                    <a:pt x="3237" y="913"/>
                  </a:lnTo>
                  <a:lnTo>
                    <a:pt x="3239" y="913"/>
                  </a:lnTo>
                  <a:lnTo>
                    <a:pt x="3240" y="913"/>
                  </a:lnTo>
                  <a:lnTo>
                    <a:pt x="3241" y="913"/>
                  </a:lnTo>
                  <a:lnTo>
                    <a:pt x="3243" y="913"/>
                  </a:lnTo>
                  <a:lnTo>
                    <a:pt x="3245" y="913"/>
                  </a:lnTo>
                  <a:lnTo>
                    <a:pt x="3247" y="913"/>
                  </a:lnTo>
                  <a:lnTo>
                    <a:pt x="3248" y="913"/>
                  </a:lnTo>
                  <a:lnTo>
                    <a:pt x="3249" y="913"/>
                  </a:lnTo>
                  <a:lnTo>
                    <a:pt x="3251" y="913"/>
                  </a:lnTo>
                  <a:lnTo>
                    <a:pt x="3252" y="912"/>
                  </a:lnTo>
                  <a:lnTo>
                    <a:pt x="3254" y="912"/>
                  </a:lnTo>
                  <a:lnTo>
                    <a:pt x="3255" y="912"/>
                  </a:lnTo>
                  <a:lnTo>
                    <a:pt x="3256" y="912"/>
                  </a:lnTo>
                  <a:lnTo>
                    <a:pt x="3258" y="912"/>
                  </a:lnTo>
                  <a:lnTo>
                    <a:pt x="3259" y="912"/>
                  </a:lnTo>
                  <a:lnTo>
                    <a:pt x="3261" y="912"/>
                  </a:lnTo>
                  <a:lnTo>
                    <a:pt x="3262" y="912"/>
                  </a:lnTo>
                  <a:lnTo>
                    <a:pt x="3263" y="912"/>
                  </a:lnTo>
                  <a:lnTo>
                    <a:pt x="3265" y="912"/>
                  </a:lnTo>
                  <a:lnTo>
                    <a:pt x="3266" y="912"/>
                  </a:lnTo>
                  <a:lnTo>
                    <a:pt x="3268" y="912"/>
                  </a:lnTo>
                  <a:lnTo>
                    <a:pt x="3269" y="912"/>
                  </a:lnTo>
                  <a:lnTo>
                    <a:pt x="3270" y="912"/>
                  </a:lnTo>
                  <a:lnTo>
                    <a:pt x="3272" y="912"/>
                  </a:lnTo>
                  <a:lnTo>
                    <a:pt x="3273" y="912"/>
                  </a:lnTo>
                  <a:lnTo>
                    <a:pt x="3275" y="912"/>
                  </a:lnTo>
                  <a:lnTo>
                    <a:pt x="3276" y="912"/>
                  </a:lnTo>
                  <a:lnTo>
                    <a:pt x="3277" y="912"/>
                  </a:lnTo>
                  <a:lnTo>
                    <a:pt x="3279" y="912"/>
                  </a:lnTo>
                  <a:lnTo>
                    <a:pt x="3280" y="912"/>
                  </a:lnTo>
                  <a:lnTo>
                    <a:pt x="3282" y="912"/>
                  </a:lnTo>
                  <a:lnTo>
                    <a:pt x="3284" y="912"/>
                  </a:lnTo>
                  <a:lnTo>
                    <a:pt x="3286" y="912"/>
                  </a:lnTo>
                  <a:lnTo>
                    <a:pt x="3287" y="911"/>
                  </a:lnTo>
                  <a:lnTo>
                    <a:pt x="3288" y="912"/>
                  </a:lnTo>
                  <a:lnTo>
                    <a:pt x="3290" y="912"/>
                  </a:lnTo>
                  <a:lnTo>
                    <a:pt x="3291" y="911"/>
                  </a:lnTo>
                  <a:lnTo>
                    <a:pt x="3293" y="912"/>
                  </a:lnTo>
                  <a:lnTo>
                    <a:pt x="3294" y="912"/>
                  </a:lnTo>
                  <a:lnTo>
                    <a:pt x="3295" y="911"/>
                  </a:lnTo>
                  <a:lnTo>
                    <a:pt x="3297" y="911"/>
                  </a:lnTo>
                  <a:lnTo>
                    <a:pt x="3298" y="911"/>
                  </a:lnTo>
                  <a:lnTo>
                    <a:pt x="3300" y="912"/>
                  </a:lnTo>
                  <a:lnTo>
                    <a:pt x="3301" y="912"/>
                  </a:lnTo>
                  <a:lnTo>
                    <a:pt x="3302" y="911"/>
                  </a:lnTo>
                  <a:lnTo>
                    <a:pt x="3304" y="912"/>
                  </a:lnTo>
                  <a:lnTo>
                    <a:pt x="3305" y="912"/>
                  </a:lnTo>
                  <a:lnTo>
                    <a:pt x="3307" y="911"/>
                  </a:lnTo>
                  <a:lnTo>
                    <a:pt x="3308" y="911"/>
                  </a:lnTo>
                  <a:lnTo>
                    <a:pt x="3309" y="911"/>
                  </a:lnTo>
                  <a:lnTo>
                    <a:pt x="3311" y="911"/>
                  </a:lnTo>
                  <a:lnTo>
                    <a:pt x="3312" y="911"/>
                  </a:lnTo>
                  <a:lnTo>
                    <a:pt x="3314" y="911"/>
                  </a:lnTo>
                  <a:lnTo>
                    <a:pt x="3315" y="911"/>
                  </a:lnTo>
                  <a:lnTo>
                    <a:pt x="3316" y="911"/>
                  </a:lnTo>
                  <a:lnTo>
                    <a:pt x="3318" y="911"/>
                  </a:lnTo>
                  <a:lnTo>
                    <a:pt x="3319" y="912"/>
                  </a:lnTo>
                  <a:lnTo>
                    <a:pt x="3321" y="911"/>
                  </a:lnTo>
                  <a:lnTo>
                    <a:pt x="3323" y="911"/>
                  </a:lnTo>
                  <a:lnTo>
                    <a:pt x="3324" y="911"/>
                  </a:lnTo>
                  <a:lnTo>
                    <a:pt x="3326" y="911"/>
                  </a:lnTo>
                  <a:lnTo>
                    <a:pt x="3327" y="911"/>
                  </a:lnTo>
                  <a:lnTo>
                    <a:pt x="3329" y="911"/>
                  </a:lnTo>
                  <a:lnTo>
                    <a:pt x="3330" y="911"/>
                  </a:lnTo>
                  <a:lnTo>
                    <a:pt x="3331" y="911"/>
                  </a:lnTo>
                  <a:lnTo>
                    <a:pt x="3333" y="911"/>
                  </a:lnTo>
                  <a:lnTo>
                    <a:pt x="3334" y="911"/>
                  </a:lnTo>
                  <a:lnTo>
                    <a:pt x="3336" y="911"/>
                  </a:lnTo>
                  <a:lnTo>
                    <a:pt x="3337" y="911"/>
                  </a:lnTo>
                  <a:lnTo>
                    <a:pt x="3339" y="911"/>
                  </a:lnTo>
                  <a:lnTo>
                    <a:pt x="3340" y="911"/>
                  </a:lnTo>
                  <a:lnTo>
                    <a:pt x="3341" y="911"/>
                  </a:lnTo>
                  <a:lnTo>
                    <a:pt x="3343" y="911"/>
                  </a:lnTo>
                  <a:lnTo>
                    <a:pt x="3344" y="911"/>
                  </a:lnTo>
                  <a:lnTo>
                    <a:pt x="3346" y="911"/>
                  </a:lnTo>
                  <a:lnTo>
                    <a:pt x="3347" y="911"/>
                  </a:lnTo>
                  <a:lnTo>
                    <a:pt x="3348" y="911"/>
                  </a:lnTo>
                  <a:lnTo>
                    <a:pt x="3350" y="911"/>
                  </a:lnTo>
                  <a:lnTo>
                    <a:pt x="3351" y="911"/>
                  </a:lnTo>
                  <a:lnTo>
                    <a:pt x="3353" y="911"/>
                  </a:lnTo>
                  <a:lnTo>
                    <a:pt x="3354" y="911"/>
                  </a:lnTo>
                  <a:lnTo>
                    <a:pt x="3355" y="911"/>
                  </a:lnTo>
                  <a:lnTo>
                    <a:pt x="3357" y="911"/>
                  </a:lnTo>
                  <a:lnTo>
                    <a:pt x="3358" y="911"/>
                  </a:lnTo>
                  <a:lnTo>
                    <a:pt x="3360" y="911"/>
                  </a:lnTo>
                  <a:lnTo>
                    <a:pt x="3362" y="911"/>
                  </a:lnTo>
                  <a:lnTo>
                    <a:pt x="3363" y="911"/>
                  </a:lnTo>
                  <a:lnTo>
                    <a:pt x="3365" y="911"/>
                  </a:lnTo>
                  <a:lnTo>
                    <a:pt x="3366" y="911"/>
                  </a:lnTo>
                  <a:lnTo>
                    <a:pt x="3368" y="911"/>
                  </a:lnTo>
                  <a:lnTo>
                    <a:pt x="3369" y="911"/>
                  </a:lnTo>
                  <a:lnTo>
                    <a:pt x="3370" y="911"/>
                  </a:lnTo>
                  <a:lnTo>
                    <a:pt x="3372" y="911"/>
                  </a:lnTo>
                  <a:lnTo>
                    <a:pt x="3373" y="911"/>
                  </a:lnTo>
                  <a:lnTo>
                    <a:pt x="3375" y="911"/>
                  </a:lnTo>
                  <a:lnTo>
                    <a:pt x="3376" y="911"/>
                  </a:lnTo>
                  <a:lnTo>
                    <a:pt x="3377" y="911"/>
                  </a:lnTo>
                  <a:lnTo>
                    <a:pt x="3379" y="911"/>
                  </a:lnTo>
                  <a:lnTo>
                    <a:pt x="3380" y="911"/>
                  </a:lnTo>
                  <a:lnTo>
                    <a:pt x="3382" y="911"/>
                  </a:lnTo>
                  <a:lnTo>
                    <a:pt x="3383" y="910"/>
                  </a:lnTo>
                  <a:lnTo>
                    <a:pt x="3385" y="911"/>
                  </a:lnTo>
                  <a:lnTo>
                    <a:pt x="3386" y="910"/>
                  </a:lnTo>
                  <a:lnTo>
                    <a:pt x="3387" y="910"/>
                  </a:lnTo>
                  <a:lnTo>
                    <a:pt x="3389" y="911"/>
                  </a:lnTo>
                  <a:lnTo>
                    <a:pt x="3390" y="911"/>
                  </a:lnTo>
                  <a:lnTo>
                    <a:pt x="3392" y="911"/>
                  </a:lnTo>
                  <a:lnTo>
                    <a:pt x="3393" y="910"/>
                  </a:lnTo>
                  <a:lnTo>
                    <a:pt x="3394" y="910"/>
                  </a:lnTo>
                  <a:lnTo>
                    <a:pt x="3396" y="911"/>
                  </a:lnTo>
                  <a:lnTo>
                    <a:pt x="3397" y="910"/>
                  </a:lnTo>
                  <a:lnTo>
                    <a:pt x="3399" y="911"/>
                  </a:lnTo>
                  <a:lnTo>
                    <a:pt x="3401" y="911"/>
                  </a:lnTo>
                  <a:lnTo>
                    <a:pt x="3402" y="911"/>
                  </a:lnTo>
                  <a:lnTo>
                    <a:pt x="3404" y="911"/>
                  </a:lnTo>
                  <a:lnTo>
                    <a:pt x="3405" y="911"/>
                  </a:lnTo>
                  <a:lnTo>
                    <a:pt x="3407" y="911"/>
                  </a:lnTo>
                  <a:lnTo>
                    <a:pt x="3408" y="910"/>
                  </a:lnTo>
                  <a:lnTo>
                    <a:pt x="3409" y="911"/>
                  </a:lnTo>
                  <a:lnTo>
                    <a:pt x="3411" y="911"/>
                  </a:lnTo>
                  <a:lnTo>
                    <a:pt x="3412" y="910"/>
                  </a:lnTo>
                  <a:lnTo>
                    <a:pt x="3414" y="910"/>
                  </a:lnTo>
                  <a:lnTo>
                    <a:pt x="3415" y="910"/>
                  </a:lnTo>
                  <a:lnTo>
                    <a:pt x="3416" y="911"/>
                  </a:lnTo>
                  <a:lnTo>
                    <a:pt x="3418" y="910"/>
                  </a:lnTo>
                  <a:lnTo>
                    <a:pt x="3419" y="910"/>
                  </a:lnTo>
                  <a:lnTo>
                    <a:pt x="3421" y="910"/>
                  </a:lnTo>
                  <a:lnTo>
                    <a:pt x="3422" y="910"/>
                  </a:lnTo>
                  <a:lnTo>
                    <a:pt x="3423" y="910"/>
                  </a:lnTo>
                  <a:lnTo>
                    <a:pt x="3425" y="910"/>
                  </a:lnTo>
                  <a:lnTo>
                    <a:pt x="3426" y="910"/>
                  </a:lnTo>
                  <a:lnTo>
                    <a:pt x="3428" y="910"/>
                  </a:lnTo>
                  <a:lnTo>
                    <a:pt x="3429" y="910"/>
                  </a:lnTo>
                  <a:lnTo>
                    <a:pt x="3430" y="910"/>
                  </a:lnTo>
                  <a:lnTo>
                    <a:pt x="3432" y="910"/>
                  </a:lnTo>
                  <a:lnTo>
                    <a:pt x="3433" y="910"/>
                  </a:lnTo>
                  <a:lnTo>
                    <a:pt x="3435" y="910"/>
                  </a:lnTo>
                  <a:lnTo>
                    <a:pt x="3436" y="910"/>
                  </a:lnTo>
                  <a:lnTo>
                    <a:pt x="3438" y="910"/>
                  </a:lnTo>
                  <a:lnTo>
                    <a:pt x="3440" y="911"/>
                  </a:lnTo>
                  <a:lnTo>
                    <a:pt x="3441" y="911"/>
                  </a:lnTo>
                  <a:lnTo>
                    <a:pt x="3443" y="910"/>
                  </a:lnTo>
                  <a:lnTo>
                    <a:pt x="3444" y="910"/>
                  </a:lnTo>
                  <a:lnTo>
                    <a:pt x="3446" y="910"/>
                  </a:lnTo>
                  <a:lnTo>
                    <a:pt x="3447" y="910"/>
                  </a:lnTo>
                  <a:lnTo>
                    <a:pt x="3448" y="911"/>
                  </a:lnTo>
                  <a:lnTo>
                    <a:pt x="3450" y="910"/>
                  </a:lnTo>
                  <a:lnTo>
                    <a:pt x="3451" y="911"/>
                  </a:lnTo>
                  <a:lnTo>
                    <a:pt x="3453" y="910"/>
                  </a:lnTo>
                  <a:lnTo>
                    <a:pt x="3454" y="910"/>
                  </a:lnTo>
                  <a:lnTo>
                    <a:pt x="3455" y="910"/>
                  </a:lnTo>
                  <a:lnTo>
                    <a:pt x="3457" y="910"/>
                  </a:lnTo>
                  <a:lnTo>
                    <a:pt x="3458" y="910"/>
                  </a:lnTo>
                  <a:lnTo>
                    <a:pt x="3460" y="910"/>
                  </a:lnTo>
                  <a:lnTo>
                    <a:pt x="3461" y="910"/>
                  </a:lnTo>
                  <a:lnTo>
                    <a:pt x="3462" y="910"/>
                  </a:lnTo>
                  <a:lnTo>
                    <a:pt x="3464" y="910"/>
                  </a:lnTo>
                  <a:lnTo>
                    <a:pt x="3465" y="910"/>
                  </a:lnTo>
                  <a:lnTo>
                    <a:pt x="3467" y="910"/>
                  </a:lnTo>
                  <a:lnTo>
                    <a:pt x="3468" y="910"/>
                  </a:lnTo>
                  <a:lnTo>
                    <a:pt x="3469" y="910"/>
                  </a:lnTo>
                  <a:lnTo>
                    <a:pt x="3471" y="910"/>
                  </a:lnTo>
                  <a:lnTo>
                    <a:pt x="3472" y="910"/>
                  </a:lnTo>
                  <a:lnTo>
                    <a:pt x="3474" y="910"/>
                  </a:lnTo>
                  <a:lnTo>
                    <a:pt x="3475" y="910"/>
                  </a:lnTo>
                  <a:lnTo>
                    <a:pt x="3476" y="910"/>
                  </a:lnTo>
                  <a:lnTo>
                    <a:pt x="3479" y="910"/>
                  </a:lnTo>
                  <a:lnTo>
                    <a:pt x="3480" y="910"/>
                  </a:lnTo>
                  <a:lnTo>
                    <a:pt x="3482" y="910"/>
                  </a:lnTo>
                  <a:lnTo>
                    <a:pt x="3483" y="910"/>
                  </a:lnTo>
                  <a:lnTo>
                    <a:pt x="3484" y="910"/>
                  </a:lnTo>
                  <a:lnTo>
                    <a:pt x="3486" y="910"/>
                  </a:lnTo>
                  <a:lnTo>
                    <a:pt x="3487" y="910"/>
                  </a:lnTo>
                  <a:lnTo>
                    <a:pt x="3489" y="910"/>
                  </a:lnTo>
                  <a:lnTo>
                    <a:pt x="3490" y="910"/>
                  </a:lnTo>
                  <a:lnTo>
                    <a:pt x="3492" y="910"/>
                  </a:lnTo>
                  <a:lnTo>
                    <a:pt x="3493" y="910"/>
                  </a:lnTo>
                  <a:lnTo>
                    <a:pt x="3494" y="910"/>
                  </a:lnTo>
                  <a:lnTo>
                    <a:pt x="3496" y="910"/>
                  </a:lnTo>
                  <a:lnTo>
                    <a:pt x="3497" y="910"/>
                  </a:lnTo>
                  <a:lnTo>
                    <a:pt x="3499" y="910"/>
                  </a:lnTo>
                  <a:lnTo>
                    <a:pt x="3500" y="910"/>
                  </a:lnTo>
                  <a:lnTo>
                    <a:pt x="3501" y="910"/>
                  </a:lnTo>
                  <a:lnTo>
                    <a:pt x="3503" y="910"/>
                  </a:lnTo>
                  <a:lnTo>
                    <a:pt x="3504" y="910"/>
                  </a:lnTo>
                  <a:lnTo>
                    <a:pt x="3506" y="910"/>
                  </a:lnTo>
                  <a:lnTo>
                    <a:pt x="3507" y="910"/>
                  </a:lnTo>
                  <a:lnTo>
                    <a:pt x="3508" y="910"/>
                  </a:lnTo>
                  <a:lnTo>
                    <a:pt x="3510" y="910"/>
                  </a:lnTo>
                  <a:lnTo>
                    <a:pt x="3511" y="910"/>
                  </a:lnTo>
                  <a:lnTo>
                    <a:pt x="3513" y="910"/>
                  </a:lnTo>
                  <a:lnTo>
                    <a:pt x="3514" y="910"/>
                  </a:lnTo>
                  <a:lnTo>
                    <a:pt x="3515" y="910"/>
                  </a:lnTo>
                  <a:lnTo>
                    <a:pt x="3518" y="910"/>
                  </a:lnTo>
                  <a:lnTo>
                    <a:pt x="3519" y="910"/>
                  </a:lnTo>
                  <a:lnTo>
                    <a:pt x="3521" y="910"/>
                  </a:lnTo>
                  <a:lnTo>
                    <a:pt x="3522" y="910"/>
                  </a:lnTo>
                  <a:lnTo>
                    <a:pt x="3523" y="910"/>
                  </a:lnTo>
                  <a:lnTo>
                    <a:pt x="3525" y="910"/>
                  </a:lnTo>
                  <a:lnTo>
                    <a:pt x="3526" y="910"/>
                  </a:lnTo>
                  <a:lnTo>
                    <a:pt x="3528" y="910"/>
                  </a:lnTo>
                  <a:lnTo>
                    <a:pt x="3529" y="910"/>
                  </a:lnTo>
                  <a:lnTo>
                    <a:pt x="3530" y="910"/>
                  </a:lnTo>
                  <a:lnTo>
                    <a:pt x="3532" y="911"/>
                  </a:lnTo>
                  <a:lnTo>
                    <a:pt x="3533" y="910"/>
                  </a:lnTo>
                  <a:lnTo>
                    <a:pt x="3535" y="910"/>
                  </a:lnTo>
                  <a:lnTo>
                    <a:pt x="3536" y="910"/>
                  </a:lnTo>
                  <a:lnTo>
                    <a:pt x="3538" y="910"/>
                  </a:lnTo>
                  <a:lnTo>
                    <a:pt x="3539" y="910"/>
                  </a:lnTo>
                  <a:lnTo>
                    <a:pt x="3540" y="910"/>
                  </a:lnTo>
                  <a:lnTo>
                    <a:pt x="3542" y="910"/>
                  </a:lnTo>
                  <a:lnTo>
                    <a:pt x="3543" y="910"/>
                  </a:lnTo>
                  <a:lnTo>
                    <a:pt x="3545" y="910"/>
                  </a:lnTo>
                  <a:lnTo>
                    <a:pt x="3546" y="910"/>
                  </a:lnTo>
                  <a:lnTo>
                    <a:pt x="3547" y="910"/>
                  </a:lnTo>
                  <a:lnTo>
                    <a:pt x="3549" y="910"/>
                  </a:lnTo>
                  <a:lnTo>
                    <a:pt x="3550" y="910"/>
                  </a:lnTo>
                  <a:lnTo>
                    <a:pt x="3552" y="910"/>
                  </a:lnTo>
                  <a:lnTo>
                    <a:pt x="3553" y="910"/>
                  </a:lnTo>
                  <a:lnTo>
                    <a:pt x="3554" y="910"/>
                  </a:lnTo>
                  <a:lnTo>
                    <a:pt x="3557" y="910"/>
                  </a:lnTo>
                  <a:lnTo>
                    <a:pt x="3558" y="910"/>
                  </a:lnTo>
                  <a:lnTo>
                    <a:pt x="3560" y="910"/>
                  </a:lnTo>
                  <a:lnTo>
                    <a:pt x="3561" y="910"/>
                  </a:lnTo>
                  <a:lnTo>
                    <a:pt x="3562" y="911"/>
                  </a:lnTo>
                  <a:lnTo>
                    <a:pt x="3564" y="911"/>
                  </a:lnTo>
                  <a:lnTo>
                    <a:pt x="3565" y="911"/>
                  </a:lnTo>
                  <a:lnTo>
                    <a:pt x="3567" y="911"/>
                  </a:lnTo>
                  <a:lnTo>
                    <a:pt x="3568" y="911"/>
                  </a:lnTo>
                  <a:lnTo>
                    <a:pt x="3569" y="911"/>
                  </a:lnTo>
                  <a:lnTo>
                    <a:pt x="3571" y="911"/>
                  </a:lnTo>
                  <a:lnTo>
                    <a:pt x="3572" y="910"/>
                  </a:lnTo>
                  <a:lnTo>
                    <a:pt x="3574" y="911"/>
                  </a:lnTo>
                  <a:lnTo>
                    <a:pt x="3575" y="911"/>
                  </a:lnTo>
                  <a:lnTo>
                    <a:pt x="3576" y="911"/>
                  </a:lnTo>
                  <a:lnTo>
                    <a:pt x="3578" y="911"/>
                  </a:lnTo>
                  <a:lnTo>
                    <a:pt x="3579" y="911"/>
                  </a:lnTo>
                  <a:lnTo>
                    <a:pt x="3581" y="911"/>
                  </a:lnTo>
                  <a:lnTo>
                    <a:pt x="3582" y="910"/>
                  </a:lnTo>
                  <a:lnTo>
                    <a:pt x="3583" y="911"/>
                  </a:lnTo>
                  <a:lnTo>
                    <a:pt x="3585" y="911"/>
                  </a:lnTo>
                  <a:lnTo>
                    <a:pt x="3586" y="911"/>
                  </a:lnTo>
                  <a:lnTo>
                    <a:pt x="3588" y="911"/>
                  </a:lnTo>
                  <a:lnTo>
                    <a:pt x="3589" y="911"/>
                  </a:lnTo>
                  <a:lnTo>
                    <a:pt x="3591" y="911"/>
                  </a:lnTo>
                  <a:lnTo>
                    <a:pt x="3592" y="911"/>
                  </a:lnTo>
                  <a:lnTo>
                    <a:pt x="3593" y="911"/>
                  </a:lnTo>
                  <a:lnTo>
                    <a:pt x="3596" y="911"/>
                  </a:lnTo>
                  <a:lnTo>
                    <a:pt x="3597" y="911"/>
                  </a:lnTo>
                  <a:lnTo>
                    <a:pt x="3599" y="911"/>
                  </a:lnTo>
                  <a:lnTo>
                    <a:pt x="3600" y="911"/>
                  </a:lnTo>
                  <a:lnTo>
                    <a:pt x="3601" y="911"/>
                  </a:lnTo>
                  <a:lnTo>
                    <a:pt x="3603" y="911"/>
                  </a:lnTo>
                  <a:lnTo>
                    <a:pt x="3604" y="911"/>
                  </a:lnTo>
                  <a:lnTo>
                    <a:pt x="3606" y="911"/>
                  </a:lnTo>
                  <a:lnTo>
                    <a:pt x="3607" y="911"/>
                  </a:lnTo>
                  <a:lnTo>
                    <a:pt x="3608" y="911"/>
                  </a:lnTo>
                  <a:lnTo>
                    <a:pt x="3610" y="911"/>
                  </a:lnTo>
                  <a:lnTo>
                    <a:pt x="3611" y="911"/>
                  </a:lnTo>
                  <a:lnTo>
                    <a:pt x="3613" y="911"/>
                  </a:lnTo>
                  <a:lnTo>
                    <a:pt x="3614" y="911"/>
                  </a:lnTo>
                  <a:lnTo>
                    <a:pt x="3615" y="911"/>
                  </a:lnTo>
                  <a:lnTo>
                    <a:pt x="3617" y="911"/>
                  </a:lnTo>
                  <a:lnTo>
                    <a:pt x="3618" y="911"/>
                  </a:lnTo>
                  <a:lnTo>
                    <a:pt x="3620" y="911"/>
                  </a:lnTo>
                  <a:lnTo>
                    <a:pt x="3621" y="911"/>
                  </a:lnTo>
                  <a:lnTo>
                    <a:pt x="3622" y="911"/>
                  </a:lnTo>
                  <a:lnTo>
                    <a:pt x="3624" y="911"/>
                  </a:lnTo>
                  <a:lnTo>
                    <a:pt x="3625" y="911"/>
                  </a:lnTo>
                  <a:lnTo>
                    <a:pt x="3627" y="911"/>
                  </a:lnTo>
                  <a:lnTo>
                    <a:pt x="3628" y="911"/>
                  </a:lnTo>
                  <a:lnTo>
                    <a:pt x="3629" y="911"/>
                  </a:lnTo>
                  <a:lnTo>
                    <a:pt x="3631" y="911"/>
                  </a:lnTo>
                  <a:lnTo>
                    <a:pt x="3632" y="911"/>
                  </a:lnTo>
                  <a:lnTo>
                    <a:pt x="3635" y="911"/>
                  </a:lnTo>
                  <a:lnTo>
                    <a:pt x="3636" y="911"/>
                  </a:lnTo>
                  <a:lnTo>
                    <a:pt x="3637" y="911"/>
                  </a:lnTo>
                  <a:lnTo>
                    <a:pt x="3639" y="911"/>
                  </a:lnTo>
                  <a:lnTo>
                    <a:pt x="3640" y="911"/>
                  </a:lnTo>
                  <a:lnTo>
                    <a:pt x="3642" y="911"/>
                  </a:lnTo>
                  <a:lnTo>
                    <a:pt x="3643" y="911"/>
                  </a:lnTo>
                  <a:lnTo>
                    <a:pt x="3645" y="911"/>
                  </a:lnTo>
                  <a:lnTo>
                    <a:pt x="3646" y="911"/>
                  </a:lnTo>
                  <a:lnTo>
                    <a:pt x="3647" y="911"/>
                  </a:lnTo>
                  <a:lnTo>
                    <a:pt x="3649" y="911"/>
                  </a:lnTo>
                  <a:lnTo>
                    <a:pt x="3650" y="911"/>
                  </a:lnTo>
                  <a:lnTo>
                    <a:pt x="3652" y="911"/>
                  </a:lnTo>
                  <a:lnTo>
                    <a:pt x="3653" y="911"/>
                  </a:lnTo>
                  <a:lnTo>
                    <a:pt x="3654" y="911"/>
                  </a:lnTo>
                  <a:lnTo>
                    <a:pt x="3656" y="911"/>
                  </a:lnTo>
                  <a:lnTo>
                    <a:pt x="3657" y="911"/>
                  </a:lnTo>
                  <a:lnTo>
                    <a:pt x="3659" y="911"/>
                  </a:lnTo>
                  <a:lnTo>
                    <a:pt x="3660" y="911"/>
                  </a:lnTo>
                  <a:lnTo>
                    <a:pt x="3661" y="911"/>
                  </a:lnTo>
                  <a:lnTo>
                    <a:pt x="3663" y="911"/>
                  </a:lnTo>
                  <a:lnTo>
                    <a:pt x="3664" y="911"/>
                  </a:lnTo>
                  <a:lnTo>
                    <a:pt x="3666" y="911"/>
                  </a:lnTo>
                  <a:lnTo>
                    <a:pt x="3667" y="911"/>
                  </a:lnTo>
                  <a:lnTo>
                    <a:pt x="3668" y="911"/>
                  </a:lnTo>
                  <a:lnTo>
                    <a:pt x="3670" y="911"/>
                  </a:lnTo>
                  <a:lnTo>
                    <a:pt x="3671" y="911"/>
                  </a:lnTo>
                  <a:lnTo>
                    <a:pt x="3674" y="911"/>
                  </a:lnTo>
                  <a:lnTo>
                    <a:pt x="3675" y="911"/>
                  </a:lnTo>
                  <a:lnTo>
                    <a:pt x="3676" y="911"/>
                  </a:lnTo>
                  <a:lnTo>
                    <a:pt x="3678" y="911"/>
                  </a:lnTo>
                  <a:lnTo>
                    <a:pt x="3679" y="911"/>
                  </a:lnTo>
                  <a:lnTo>
                    <a:pt x="3681" y="911"/>
                  </a:lnTo>
                  <a:lnTo>
                    <a:pt x="3682" y="911"/>
                  </a:lnTo>
                  <a:lnTo>
                    <a:pt x="3683" y="911"/>
                  </a:lnTo>
                  <a:lnTo>
                    <a:pt x="3685" y="911"/>
                  </a:lnTo>
                  <a:lnTo>
                    <a:pt x="3686" y="911"/>
                  </a:lnTo>
                  <a:lnTo>
                    <a:pt x="3688" y="911"/>
                  </a:lnTo>
                  <a:lnTo>
                    <a:pt x="3689" y="911"/>
                  </a:lnTo>
                  <a:lnTo>
                    <a:pt x="3690" y="911"/>
                  </a:lnTo>
                  <a:lnTo>
                    <a:pt x="3692" y="911"/>
                  </a:lnTo>
                  <a:lnTo>
                    <a:pt x="3693" y="911"/>
                  </a:lnTo>
                  <a:lnTo>
                    <a:pt x="3695" y="911"/>
                  </a:lnTo>
                  <a:lnTo>
                    <a:pt x="3696" y="911"/>
                  </a:lnTo>
                  <a:lnTo>
                    <a:pt x="3698" y="911"/>
                  </a:lnTo>
                  <a:lnTo>
                    <a:pt x="3699" y="911"/>
                  </a:lnTo>
                  <a:lnTo>
                    <a:pt x="3700" y="911"/>
                  </a:lnTo>
                  <a:lnTo>
                    <a:pt x="3702" y="911"/>
                  </a:lnTo>
                  <a:lnTo>
                    <a:pt x="3703" y="911"/>
                  </a:lnTo>
                  <a:lnTo>
                    <a:pt x="3705" y="911"/>
                  </a:lnTo>
                  <a:lnTo>
                    <a:pt x="3706" y="911"/>
                  </a:lnTo>
                  <a:lnTo>
                    <a:pt x="3707" y="911"/>
                  </a:lnTo>
                  <a:lnTo>
                    <a:pt x="3709" y="911"/>
                  </a:lnTo>
                  <a:lnTo>
                    <a:pt x="3710" y="911"/>
                  </a:lnTo>
                  <a:lnTo>
                    <a:pt x="3712" y="911"/>
                  </a:lnTo>
                  <a:lnTo>
                    <a:pt x="3714" y="911"/>
                  </a:lnTo>
                  <a:lnTo>
                    <a:pt x="3715" y="911"/>
                  </a:lnTo>
                  <a:lnTo>
                    <a:pt x="3717" y="911"/>
                  </a:lnTo>
                  <a:lnTo>
                    <a:pt x="3718" y="911"/>
                  </a:lnTo>
                  <a:lnTo>
                    <a:pt x="3720" y="911"/>
                  </a:lnTo>
                  <a:lnTo>
                    <a:pt x="3721" y="911"/>
                  </a:lnTo>
                  <a:lnTo>
                    <a:pt x="3722" y="911"/>
                  </a:lnTo>
                  <a:lnTo>
                    <a:pt x="3724" y="911"/>
                  </a:lnTo>
                  <a:lnTo>
                    <a:pt x="3725" y="911"/>
                  </a:lnTo>
                  <a:lnTo>
                    <a:pt x="3727" y="911"/>
                  </a:lnTo>
                  <a:lnTo>
                    <a:pt x="3728" y="911"/>
                  </a:lnTo>
                  <a:lnTo>
                    <a:pt x="3729" y="911"/>
                  </a:lnTo>
                  <a:lnTo>
                    <a:pt x="3731" y="911"/>
                  </a:lnTo>
                  <a:lnTo>
                    <a:pt x="3732" y="911"/>
                  </a:lnTo>
                  <a:lnTo>
                    <a:pt x="3734" y="911"/>
                  </a:lnTo>
                  <a:lnTo>
                    <a:pt x="3735" y="911"/>
                  </a:lnTo>
                  <a:lnTo>
                    <a:pt x="3736" y="912"/>
                  </a:lnTo>
                  <a:lnTo>
                    <a:pt x="3738" y="911"/>
                  </a:lnTo>
                  <a:lnTo>
                    <a:pt x="3739" y="911"/>
                  </a:lnTo>
                  <a:lnTo>
                    <a:pt x="3741" y="911"/>
                  </a:lnTo>
                  <a:lnTo>
                    <a:pt x="3742" y="911"/>
                  </a:lnTo>
                  <a:lnTo>
                    <a:pt x="3744" y="911"/>
                  </a:lnTo>
                  <a:lnTo>
                    <a:pt x="3745" y="911"/>
                  </a:lnTo>
                  <a:lnTo>
                    <a:pt x="3746" y="911"/>
                  </a:lnTo>
                  <a:lnTo>
                    <a:pt x="3748" y="911"/>
                  </a:lnTo>
                  <a:lnTo>
                    <a:pt x="3749" y="911"/>
                  </a:lnTo>
                  <a:lnTo>
                    <a:pt x="3751" y="911"/>
                  </a:lnTo>
                  <a:lnTo>
                    <a:pt x="3753" y="911"/>
                  </a:lnTo>
                  <a:lnTo>
                    <a:pt x="3754" y="911"/>
                  </a:lnTo>
                  <a:lnTo>
                    <a:pt x="3756" y="911"/>
                  </a:lnTo>
                  <a:lnTo>
                    <a:pt x="3757" y="911"/>
                  </a:lnTo>
                  <a:lnTo>
                    <a:pt x="3759" y="911"/>
                  </a:lnTo>
                  <a:lnTo>
                    <a:pt x="3760" y="912"/>
                  </a:lnTo>
                  <a:lnTo>
                    <a:pt x="3761" y="911"/>
                  </a:lnTo>
                  <a:lnTo>
                    <a:pt x="3763" y="911"/>
                  </a:lnTo>
                  <a:lnTo>
                    <a:pt x="3764" y="911"/>
                  </a:lnTo>
                  <a:lnTo>
                    <a:pt x="3766" y="911"/>
                  </a:lnTo>
                  <a:lnTo>
                    <a:pt x="3767" y="911"/>
                  </a:lnTo>
                  <a:lnTo>
                    <a:pt x="3768" y="912"/>
                  </a:lnTo>
                  <a:lnTo>
                    <a:pt x="3770" y="912"/>
                  </a:lnTo>
                  <a:lnTo>
                    <a:pt x="3771" y="911"/>
                  </a:lnTo>
                  <a:lnTo>
                    <a:pt x="3773" y="911"/>
                  </a:lnTo>
                  <a:lnTo>
                    <a:pt x="3774" y="911"/>
                  </a:lnTo>
                  <a:lnTo>
                    <a:pt x="3775" y="912"/>
                  </a:lnTo>
                  <a:lnTo>
                    <a:pt x="3777" y="911"/>
                  </a:lnTo>
                  <a:lnTo>
                    <a:pt x="3778" y="912"/>
                  </a:lnTo>
                  <a:lnTo>
                    <a:pt x="3780" y="911"/>
                  </a:lnTo>
                  <a:lnTo>
                    <a:pt x="3781" y="911"/>
                  </a:lnTo>
                  <a:lnTo>
                    <a:pt x="3782" y="911"/>
                  </a:lnTo>
                  <a:lnTo>
                    <a:pt x="3784" y="911"/>
                  </a:lnTo>
                  <a:lnTo>
                    <a:pt x="3785" y="911"/>
                  </a:lnTo>
                  <a:lnTo>
                    <a:pt x="3787" y="911"/>
                  </a:lnTo>
                  <a:lnTo>
                    <a:pt x="3788" y="911"/>
                  </a:lnTo>
                  <a:lnTo>
                    <a:pt x="3789" y="911"/>
                  </a:lnTo>
                  <a:lnTo>
                    <a:pt x="3792" y="912"/>
                  </a:lnTo>
                  <a:lnTo>
                    <a:pt x="3793" y="912"/>
                  </a:lnTo>
                  <a:lnTo>
                    <a:pt x="3795" y="912"/>
                  </a:lnTo>
                  <a:lnTo>
                    <a:pt x="3796" y="911"/>
                  </a:lnTo>
                  <a:lnTo>
                    <a:pt x="3798" y="912"/>
                  </a:lnTo>
                  <a:lnTo>
                    <a:pt x="3799" y="911"/>
                  </a:lnTo>
                  <a:lnTo>
                    <a:pt x="3800" y="911"/>
                  </a:lnTo>
                  <a:lnTo>
                    <a:pt x="3802" y="911"/>
                  </a:lnTo>
                  <a:lnTo>
                    <a:pt x="3803" y="912"/>
                  </a:lnTo>
                  <a:lnTo>
                    <a:pt x="3805" y="911"/>
                  </a:lnTo>
                  <a:lnTo>
                    <a:pt x="3806" y="911"/>
                  </a:lnTo>
                  <a:lnTo>
                    <a:pt x="3807" y="911"/>
                  </a:lnTo>
                  <a:lnTo>
                    <a:pt x="3809" y="911"/>
                  </a:lnTo>
                  <a:lnTo>
                    <a:pt x="3810" y="911"/>
                  </a:lnTo>
                  <a:lnTo>
                    <a:pt x="3812" y="911"/>
                  </a:lnTo>
                  <a:lnTo>
                    <a:pt x="3813" y="911"/>
                  </a:lnTo>
                  <a:lnTo>
                    <a:pt x="3814" y="911"/>
                  </a:lnTo>
                  <a:lnTo>
                    <a:pt x="3816" y="911"/>
                  </a:lnTo>
                  <a:lnTo>
                    <a:pt x="3817" y="911"/>
                  </a:lnTo>
                  <a:lnTo>
                    <a:pt x="3819" y="911"/>
                  </a:lnTo>
                  <a:lnTo>
                    <a:pt x="3820" y="911"/>
                  </a:lnTo>
                  <a:lnTo>
                    <a:pt x="3821" y="911"/>
                  </a:lnTo>
                  <a:lnTo>
                    <a:pt x="3823" y="911"/>
                  </a:lnTo>
                  <a:lnTo>
                    <a:pt x="3824" y="911"/>
                  </a:lnTo>
                  <a:lnTo>
                    <a:pt x="3826" y="911"/>
                  </a:lnTo>
                  <a:lnTo>
                    <a:pt x="3827" y="911"/>
                  </a:lnTo>
                  <a:lnTo>
                    <a:pt x="3828" y="911"/>
                  </a:lnTo>
                  <a:lnTo>
                    <a:pt x="3831" y="911"/>
                  </a:lnTo>
                  <a:lnTo>
                    <a:pt x="3832" y="911"/>
                  </a:lnTo>
                  <a:lnTo>
                    <a:pt x="3834" y="911"/>
                  </a:lnTo>
                  <a:lnTo>
                    <a:pt x="3835" y="911"/>
                  </a:lnTo>
                  <a:lnTo>
                    <a:pt x="3836" y="911"/>
                  </a:lnTo>
                  <a:lnTo>
                    <a:pt x="3838" y="911"/>
                  </a:lnTo>
                  <a:lnTo>
                    <a:pt x="3839" y="911"/>
                  </a:lnTo>
                  <a:lnTo>
                    <a:pt x="3841" y="911"/>
                  </a:lnTo>
                  <a:lnTo>
                    <a:pt x="3842" y="911"/>
                  </a:lnTo>
                  <a:lnTo>
                    <a:pt x="3843" y="911"/>
                  </a:lnTo>
                  <a:lnTo>
                    <a:pt x="3845" y="911"/>
                  </a:lnTo>
                  <a:lnTo>
                    <a:pt x="3846" y="911"/>
                  </a:lnTo>
                  <a:lnTo>
                    <a:pt x="3848" y="911"/>
                  </a:lnTo>
                  <a:lnTo>
                    <a:pt x="3849" y="911"/>
                  </a:lnTo>
                  <a:lnTo>
                    <a:pt x="3851" y="911"/>
                  </a:lnTo>
                  <a:lnTo>
                    <a:pt x="3852" y="911"/>
                  </a:lnTo>
                  <a:lnTo>
                    <a:pt x="3853" y="911"/>
                  </a:lnTo>
                  <a:lnTo>
                    <a:pt x="3855" y="911"/>
                  </a:lnTo>
                  <a:lnTo>
                    <a:pt x="3856" y="911"/>
                  </a:lnTo>
                  <a:lnTo>
                    <a:pt x="3858" y="911"/>
                  </a:lnTo>
                  <a:lnTo>
                    <a:pt x="3859" y="911"/>
                  </a:lnTo>
                  <a:lnTo>
                    <a:pt x="3860" y="911"/>
                  </a:lnTo>
                  <a:lnTo>
                    <a:pt x="3862" y="911"/>
                  </a:lnTo>
                  <a:lnTo>
                    <a:pt x="3863" y="911"/>
                  </a:lnTo>
                  <a:lnTo>
                    <a:pt x="3865" y="911"/>
                  </a:lnTo>
                  <a:lnTo>
                    <a:pt x="3866" y="911"/>
                  </a:lnTo>
                  <a:lnTo>
                    <a:pt x="3867" y="911"/>
                  </a:lnTo>
                  <a:lnTo>
                    <a:pt x="3870" y="911"/>
                  </a:lnTo>
                  <a:lnTo>
                    <a:pt x="3871" y="911"/>
                  </a:lnTo>
                  <a:lnTo>
                    <a:pt x="3873" y="911"/>
                  </a:lnTo>
                  <a:lnTo>
                    <a:pt x="3874" y="911"/>
                  </a:lnTo>
                  <a:lnTo>
                    <a:pt x="3875" y="911"/>
                  </a:lnTo>
                  <a:lnTo>
                    <a:pt x="3877" y="911"/>
                  </a:lnTo>
                  <a:lnTo>
                    <a:pt x="3878" y="911"/>
                  </a:lnTo>
                  <a:lnTo>
                    <a:pt x="3880" y="911"/>
                  </a:lnTo>
                  <a:lnTo>
                    <a:pt x="3881" y="911"/>
                  </a:lnTo>
                  <a:lnTo>
                    <a:pt x="3882" y="911"/>
                  </a:lnTo>
                  <a:lnTo>
                    <a:pt x="3884" y="911"/>
                  </a:lnTo>
                  <a:lnTo>
                    <a:pt x="3885" y="911"/>
                  </a:lnTo>
                  <a:lnTo>
                    <a:pt x="3887" y="911"/>
                  </a:lnTo>
                  <a:lnTo>
                    <a:pt x="3888" y="911"/>
                  </a:lnTo>
                  <a:lnTo>
                    <a:pt x="3889" y="911"/>
                  </a:lnTo>
                  <a:lnTo>
                    <a:pt x="3891" y="911"/>
                  </a:lnTo>
                  <a:lnTo>
                    <a:pt x="3892" y="911"/>
                  </a:lnTo>
                  <a:lnTo>
                    <a:pt x="3894" y="911"/>
                  </a:lnTo>
                  <a:lnTo>
                    <a:pt x="3895" y="911"/>
                  </a:lnTo>
                  <a:lnTo>
                    <a:pt x="3897" y="911"/>
                  </a:lnTo>
                  <a:lnTo>
                    <a:pt x="3898" y="911"/>
                  </a:lnTo>
                  <a:lnTo>
                    <a:pt x="3899" y="911"/>
                  </a:lnTo>
                  <a:lnTo>
                    <a:pt x="3901" y="911"/>
                  </a:lnTo>
                  <a:lnTo>
                    <a:pt x="3902" y="911"/>
                  </a:lnTo>
                  <a:lnTo>
                    <a:pt x="3904" y="911"/>
                  </a:lnTo>
                  <a:lnTo>
                    <a:pt x="3905" y="911"/>
                  </a:lnTo>
                  <a:lnTo>
                    <a:pt x="3906" y="911"/>
                  </a:lnTo>
                  <a:lnTo>
                    <a:pt x="3909" y="911"/>
                  </a:lnTo>
                  <a:lnTo>
                    <a:pt x="3910" y="911"/>
                  </a:lnTo>
                  <a:lnTo>
                    <a:pt x="3912" y="911"/>
                  </a:lnTo>
                  <a:lnTo>
                    <a:pt x="3913" y="911"/>
                  </a:lnTo>
                  <a:lnTo>
                    <a:pt x="3914" y="911"/>
                  </a:lnTo>
                  <a:lnTo>
                    <a:pt x="3916" y="911"/>
                  </a:lnTo>
                  <a:lnTo>
                    <a:pt x="3917" y="911"/>
                  </a:lnTo>
                  <a:lnTo>
                    <a:pt x="3919" y="911"/>
                  </a:lnTo>
                  <a:lnTo>
                    <a:pt x="3920" y="911"/>
                  </a:lnTo>
                  <a:lnTo>
                    <a:pt x="3921" y="911"/>
                  </a:lnTo>
                  <a:lnTo>
                    <a:pt x="3923" y="911"/>
                  </a:lnTo>
                  <a:lnTo>
                    <a:pt x="3924" y="911"/>
                  </a:lnTo>
                  <a:lnTo>
                    <a:pt x="3926" y="911"/>
                  </a:lnTo>
                  <a:lnTo>
                    <a:pt x="3927" y="911"/>
                  </a:lnTo>
                  <a:lnTo>
                    <a:pt x="3928" y="911"/>
                  </a:lnTo>
                  <a:lnTo>
                    <a:pt x="3930" y="911"/>
                  </a:lnTo>
                  <a:lnTo>
                    <a:pt x="3931" y="911"/>
                  </a:lnTo>
                  <a:lnTo>
                    <a:pt x="3933" y="911"/>
                  </a:lnTo>
                  <a:lnTo>
                    <a:pt x="3934" y="911"/>
                  </a:lnTo>
                  <a:lnTo>
                    <a:pt x="3935" y="911"/>
                  </a:lnTo>
                  <a:lnTo>
                    <a:pt x="3937" y="911"/>
                  </a:lnTo>
                  <a:lnTo>
                    <a:pt x="3938" y="911"/>
                  </a:lnTo>
                  <a:lnTo>
                    <a:pt x="3940" y="911"/>
                  </a:lnTo>
                  <a:lnTo>
                    <a:pt x="3941" y="911"/>
                  </a:lnTo>
                  <a:lnTo>
                    <a:pt x="3942" y="911"/>
                  </a:lnTo>
                  <a:lnTo>
                    <a:pt x="3944" y="911"/>
                  </a:lnTo>
                  <a:lnTo>
                    <a:pt x="3945" y="911"/>
                  </a:lnTo>
                  <a:lnTo>
                    <a:pt x="3948" y="911"/>
                  </a:lnTo>
                  <a:lnTo>
                    <a:pt x="3949" y="911"/>
                  </a:lnTo>
                  <a:lnTo>
                    <a:pt x="3951" y="911"/>
                  </a:lnTo>
                  <a:lnTo>
                    <a:pt x="3952" y="911"/>
                  </a:lnTo>
                  <a:lnTo>
                    <a:pt x="3953" y="911"/>
                  </a:lnTo>
                  <a:lnTo>
                    <a:pt x="3955" y="911"/>
                  </a:lnTo>
                  <a:lnTo>
                    <a:pt x="3956" y="911"/>
                  </a:lnTo>
                  <a:lnTo>
                    <a:pt x="3958" y="911"/>
                  </a:lnTo>
                  <a:lnTo>
                    <a:pt x="3959" y="911"/>
                  </a:lnTo>
                  <a:lnTo>
                    <a:pt x="3960" y="911"/>
                  </a:lnTo>
                  <a:lnTo>
                    <a:pt x="3962" y="911"/>
                  </a:lnTo>
                  <a:lnTo>
                    <a:pt x="3963" y="911"/>
                  </a:lnTo>
                  <a:lnTo>
                    <a:pt x="3965" y="911"/>
                  </a:lnTo>
                  <a:lnTo>
                    <a:pt x="3966" y="911"/>
                  </a:lnTo>
                  <a:lnTo>
                    <a:pt x="3967" y="911"/>
                  </a:lnTo>
                  <a:lnTo>
                    <a:pt x="3969" y="911"/>
                  </a:lnTo>
                  <a:lnTo>
                    <a:pt x="3970" y="911"/>
                  </a:lnTo>
                  <a:lnTo>
                    <a:pt x="3972" y="911"/>
                  </a:lnTo>
                  <a:lnTo>
                    <a:pt x="3973" y="911"/>
                  </a:lnTo>
                  <a:lnTo>
                    <a:pt x="3974" y="911"/>
                  </a:lnTo>
                  <a:lnTo>
                    <a:pt x="3976" y="911"/>
                  </a:lnTo>
                  <a:lnTo>
                    <a:pt x="3977" y="911"/>
                  </a:lnTo>
                  <a:lnTo>
                    <a:pt x="3979" y="911"/>
                  </a:lnTo>
                  <a:lnTo>
                    <a:pt x="3980" y="911"/>
                  </a:lnTo>
                  <a:lnTo>
                    <a:pt x="3981" y="911"/>
                  </a:lnTo>
                  <a:lnTo>
                    <a:pt x="3983" y="911"/>
                  </a:lnTo>
                  <a:lnTo>
                    <a:pt x="3984" y="911"/>
                  </a:lnTo>
                  <a:lnTo>
                    <a:pt x="3987" y="911"/>
                  </a:lnTo>
                  <a:lnTo>
                    <a:pt x="3988" y="911"/>
                  </a:lnTo>
                  <a:lnTo>
                    <a:pt x="3989" y="911"/>
                  </a:lnTo>
                  <a:lnTo>
                    <a:pt x="3991" y="911"/>
                  </a:lnTo>
                  <a:lnTo>
                    <a:pt x="3992" y="911"/>
                  </a:lnTo>
                  <a:lnTo>
                    <a:pt x="3994" y="911"/>
                  </a:lnTo>
                  <a:lnTo>
                    <a:pt x="3995" y="911"/>
                  </a:lnTo>
                  <a:lnTo>
                    <a:pt x="3996" y="911"/>
                  </a:lnTo>
                  <a:lnTo>
                    <a:pt x="3998" y="911"/>
                  </a:lnTo>
                  <a:lnTo>
                    <a:pt x="3999" y="911"/>
                  </a:lnTo>
                  <a:lnTo>
                    <a:pt x="4001" y="911"/>
                  </a:lnTo>
                  <a:lnTo>
                    <a:pt x="4002" y="911"/>
                  </a:lnTo>
                  <a:lnTo>
                    <a:pt x="4004" y="911"/>
                  </a:lnTo>
                  <a:lnTo>
                    <a:pt x="4005" y="911"/>
                  </a:lnTo>
                  <a:lnTo>
                    <a:pt x="4006" y="911"/>
                  </a:lnTo>
                  <a:lnTo>
                    <a:pt x="4008" y="911"/>
                  </a:lnTo>
                  <a:lnTo>
                    <a:pt x="4009" y="911"/>
                  </a:lnTo>
                  <a:lnTo>
                    <a:pt x="4011" y="911"/>
                  </a:lnTo>
                  <a:lnTo>
                    <a:pt x="4012" y="911"/>
                  </a:lnTo>
                  <a:lnTo>
                    <a:pt x="4013" y="911"/>
                  </a:lnTo>
                  <a:lnTo>
                    <a:pt x="4015" y="911"/>
                  </a:lnTo>
                  <a:lnTo>
                    <a:pt x="4016" y="911"/>
                  </a:lnTo>
                  <a:lnTo>
                    <a:pt x="4018" y="911"/>
                  </a:lnTo>
                  <a:lnTo>
                    <a:pt x="4019" y="911"/>
                  </a:lnTo>
                  <a:lnTo>
                    <a:pt x="4020" y="911"/>
                  </a:lnTo>
                  <a:lnTo>
                    <a:pt x="4022" y="911"/>
                  </a:lnTo>
                  <a:lnTo>
                    <a:pt x="4023" y="911"/>
                  </a:lnTo>
                  <a:lnTo>
                    <a:pt x="4026" y="911"/>
                  </a:lnTo>
                  <a:lnTo>
                    <a:pt x="4027" y="911"/>
                  </a:lnTo>
                  <a:lnTo>
                    <a:pt x="4028" y="911"/>
                  </a:lnTo>
                  <a:lnTo>
                    <a:pt x="4030" y="911"/>
                  </a:lnTo>
                  <a:lnTo>
                    <a:pt x="4031" y="911"/>
                  </a:lnTo>
                  <a:lnTo>
                    <a:pt x="4033" y="911"/>
                  </a:lnTo>
                  <a:lnTo>
                    <a:pt x="4034" y="911"/>
                  </a:lnTo>
                  <a:lnTo>
                    <a:pt x="4035" y="911"/>
                  </a:lnTo>
                  <a:lnTo>
                    <a:pt x="4037" y="911"/>
                  </a:lnTo>
                  <a:lnTo>
                    <a:pt x="4038" y="911"/>
                  </a:lnTo>
                  <a:lnTo>
                    <a:pt x="4040" y="911"/>
                  </a:lnTo>
                  <a:lnTo>
                    <a:pt x="4041" y="911"/>
                  </a:lnTo>
                  <a:lnTo>
                    <a:pt x="4042" y="911"/>
                  </a:lnTo>
                  <a:lnTo>
                    <a:pt x="4044" y="911"/>
                  </a:lnTo>
                  <a:lnTo>
                    <a:pt x="4045" y="911"/>
                  </a:lnTo>
                  <a:lnTo>
                    <a:pt x="4047" y="911"/>
                  </a:lnTo>
                  <a:lnTo>
                    <a:pt x="4048" y="911"/>
                  </a:lnTo>
                  <a:lnTo>
                    <a:pt x="4049" y="911"/>
                  </a:lnTo>
                  <a:lnTo>
                    <a:pt x="4051" y="911"/>
                  </a:lnTo>
                  <a:lnTo>
                    <a:pt x="4052" y="911"/>
                  </a:lnTo>
                  <a:lnTo>
                    <a:pt x="4054" y="911"/>
                  </a:lnTo>
                  <a:lnTo>
                    <a:pt x="4055" y="911"/>
                  </a:lnTo>
                  <a:lnTo>
                    <a:pt x="4057" y="911"/>
                  </a:lnTo>
                  <a:lnTo>
                    <a:pt x="4058" y="911"/>
                  </a:lnTo>
                  <a:lnTo>
                    <a:pt x="4059" y="911"/>
                  </a:lnTo>
                  <a:lnTo>
                    <a:pt x="4061" y="911"/>
                  </a:lnTo>
                  <a:lnTo>
                    <a:pt x="4062" y="910"/>
                  </a:lnTo>
                  <a:lnTo>
                    <a:pt x="4065" y="911"/>
                  </a:lnTo>
                  <a:lnTo>
                    <a:pt x="4066" y="911"/>
                  </a:lnTo>
                  <a:lnTo>
                    <a:pt x="4067" y="911"/>
                  </a:lnTo>
                  <a:lnTo>
                    <a:pt x="4069" y="911"/>
                  </a:lnTo>
                  <a:lnTo>
                    <a:pt x="4070" y="911"/>
                  </a:lnTo>
                  <a:lnTo>
                    <a:pt x="4072" y="911"/>
                  </a:lnTo>
                  <a:lnTo>
                    <a:pt x="4073" y="910"/>
                  </a:lnTo>
                  <a:lnTo>
                    <a:pt x="4074" y="911"/>
                  </a:lnTo>
                  <a:lnTo>
                    <a:pt x="4076" y="911"/>
                  </a:lnTo>
                  <a:lnTo>
                    <a:pt x="4077" y="911"/>
                  </a:lnTo>
                  <a:lnTo>
                    <a:pt x="4079" y="911"/>
                  </a:lnTo>
                  <a:lnTo>
                    <a:pt x="4080" y="911"/>
                  </a:lnTo>
                  <a:lnTo>
                    <a:pt x="4081" y="911"/>
                  </a:lnTo>
                  <a:lnTo>
                    <a:pt x="4083" y="911"/>
                  </a:lnTo>
                  <a:lnTo>
                    <a:pt x="4084" y="911"/>
                  </a:lnTo>
                  <a:lnTo>
                    <a:pt x="4086" y="911"/>
                  </a:lnTo>
                  <a:lnTo>
                    <a:pt x="4087" y="911"/>
                  </a:lnTo>
                  <a:lnTo>
                    <a:pt x="4088" y="910"/>
                  </a:lnTo>
                  <a:lnTo>
                    <a:pt x="4090" y="911"/>
                  </a:lnTo>
                  <a:lnTo>
                    <a:pt x="4091" y="910"/>
                  </a:lnTo>
                  <a:lnTo>
                    <a:pt x="4093" y="910"/>
                  </a:lnTo>
                  <a:lnTo>
                    <a:pt x="4094" y="910"/>
                  </a:lnTo>
                  <a:lnTo>
                    <a:pt x="4095" y="910"/>
                  </a:lnTo>
                  <a:lnTo>
                    <a:pt x="4097" y="910"/>
                  </a:lnTo>
                  <a:lnTo>
                    <a:pt x="4098" y="910"/>
                  </a:lnTo>
                  <a:lnTo>
                    <a:pt x="4100" y="911"/>
                  </a:lnTo>
                  <a:lnTo>
                    <a:pt x="4101" y="910"/>
                  </a:lnTo>
                  <a:lnTo>
                    <a:pt x="4104" y="910"/>
                  </a:lnTo>
                  <a:lnTo>
                    <a:pt x="4105" y="910"/>
                  </a:lnTo>
                  <a:lnTo>
                    <a:pt x="4106" y="910"/>
                  </a:lnTo>
                  <a:lnTo>
                    <a:pt x="4108" y="910"/>
                  </a:lnTo>
                  <a:lnTo>
                    <a:pt x="4109" y="910"/>
                  </a:lnTo>
                  <a:lnTo>
                    <a:pt x="4111" y="910"/>
                  </a:lnTo>
                  <a:lnTo>
                    <a:pt x="4112" y="910"/>
                  </a:lnTo>
                  <a:lnTo>
                    <a:pt x="4113" y="910"/>
                  </a:lnTo>
                  <a:lnTo>
                    <a:pt x="4115" y="910"/>
                  </a:lnTo>
                  <a:lnTo>
                    <a:pt x="4116" y="910"/>
                  </a:lnTo>
                  <a:lnTo>
                    <a:pt x="4118" y="910"/>
                  </a:lnTo>
                  <a:lnTo>
                    <a:pt x="4119" y="910"/>
                  </a:lnTo>
                  <a:lnTo>
                    <a:pt x="4120" y="910"/>
                  </a:lnTo>
                  <a:lnTo>
                    <a:pt x="4122" y="910"/>
                  </a:lnTo>
                  <a:lnTo>
                    <a:pt x="4123" y="910"/>
                  </a:lnTo>
                  <a:lnTo>
                    <a:pt x="4125" y="910"/>
                  </a:lnTo>
                  <a:lnTo>
                    <a:pt x="4126" y="910"/>
                  </a:lnTo>
                  <a:lnTo>
                    <a:pt x="4127" y="910"/>
                  </a:lnTo>
                  <a:lnTo>
                    <a:pt x="4129" y="910"/>
                  </a:lnTo>
                  <a:lnTo>
                    <a:pt x="4130" y="910"/>
                  </a:lnTo>
                  <a:lnTo>
                    <a:pt x="4132" y="910"/>
                  </a:lnTo>
                  <a:lnTo>
                    <a:pt x="4133" y="910"/>
                  </a:lnTo>
                  <a:lnTo>
                    <a:pt x="4134" y="910"/>
                  </a:lnTo>
                  <a:lnTo>
                    <a:pt x="4136" y="910"/>
                  </a:lnTo>
                  <a:lnTo>
                    <a:pt x="4137" y="910"/>
                  </a:lnTo>
                  <a:lnTo>
                    <a:pt x="4139" y="910"/>
                  </a:lnTo>
                  <a:lnTo>
                    <a:pt x="4140" y="910"/>
                  </a:lnTo>
                  <a:lnTo>
                    <a:pt x="4141" y="910"/>
                  </a:lnTo>
                  <a:lnTo>
                    <a:pt x="4144" y="910"/>
                  </a:lnTo>
                  <a:lnTo>
                    <a:pt x="4145" y="910"/>
                  </a:lnTo>
                  <a:lnTo>
                    <a:pt x="4147" y="910"/>
                  </a:lnTo>
                  <a:lnTo>
                    <a:pt x="4148" y="910"/>
                  </a:lnTo>
                  <a:lnTo>
                    <a:pt x="4149" y="910"/>
                  </a:lnTo>
                  <a:lnTo>
                    <a:pt x="4151" y="910"/>
                  </a:lnTo>
                  <a:lnTo>
                    <a:pt x="4152" y="910"/>
                  </a:lnTo>
                  <a:lnTo>
                    <a:pt x="4154" y="910"/>
                  </a:lnTo>
                  <a:lnTo>
                    <a:pt x="4155" y="910"/>
                  </a:lnTo>
                  <a:lnTo>
                    <a:pt x="4157" y="910"/>
                  </a:lnTo>
                  <a:lnTo>
                    <a:pt x="4158" y="910"/>
                  </a:lnTo>
                  <a:lnTo>
                    <a:pt x="4159" y="910"/>
                  </a:lnTo>
                  <a:lnTo>
                    <a:pt x="4161" y="910"/>
                  </a:lnTo>
                  <a:lnTo>
                    <a:pt x="4162" y="910"/>
                  </a:lnTo>
                  <a:lnTo>
                    <a:pt x="4164" y="910"/>
                  </a:lnTo>
                  <a:lnTo>
                    <a:pt x="4165" y="910"/>
                  </a:lnTo>
                  <a:lnTo>
                    <a:pt x="4166" y="910"/>
                  </a:lnTo>
                  <a:lnTo>
                    <a:pt x="4168" y="910"/>
                  </a:lnTo>
                  <a:lnTo>
                    <a:pt x="4169" y="910"/>
                  </a:lnTo>
                  <a:lnTo>
                    <a:pt x="4171" y="910"/>
                  </a:lnTo>
                  <a:lnTo>
                    <a:pt x="4172" y="910"/>
                  </a:lnTo>
                  <a:lnTo>
                    <a:pt x="4173" y="910"/>
                  </a:lnTo>
                  <a:lnTo>
                    <a:pt x="4175" y="910"/>
                  </a:lnTo>
                  <a:lnTo>
                    <a:pt x="4176" y="910"/>
                  </a:lnTo>
                  <a:lnTo>
                    <a:pt x="4178" y="910"/>
                  </a:lnTo>
                  <a:lnTo>
                    <a:pt x="4179" y="910"/>
                  </a:lnTo>
                  <a:lnTo>
                    <a:pt x="4180" y="910"/>
                  </a:lnTo>
                  <a:lnTo>
                    <a:pt x="4183" y="910"/>
                  </a:lnTo>
                  <a:lnTo>
                    <a:pt x="4184" y="910"/>
                  </a:lnTo>
                  <a:lnTo>
                    <a:pt x="4186" y="910"/>
                  </a:lnTo>
                  <a:lnTo>
                    <a:pt x="4187" y="910"/>
                  </a:lnTo>
                  <a:lnTo>
                    <a:pt x="4188" y="910"/>
                  </a:lnTo>
                  <a:lnTo>
                    <a:pt x="4190" y="910"/>
                  </a:lnTo>
                  <a:lnTo>
                    <a:pt x="4191" y="910"/>
                  </a:lnTo>
                  <a:lnTo>
                    <a:pt x="4193" y="910"/>
                  </a:lnTo>
                  <a:lnTo>
                    <a:pt x="4194" y="910"/>
                  </a:lnTo>
                  <a:lnTo>
                    <a:pt x="4195" y="910"/>
                  </a:lnTo>
                  <a:lnTo>
                    <a:pt x="4197" y="910"/>
                  </a:lnTo>
                  <a:lnTo>
                    <a:pt x="4198" y="910"/>
                  </a:lnTo>
                  <a:lnTo>
                    <a:pt x="4200" y="910"/>
                  </a:lnTo>
                  <a:lnTo>
                    <a:pt x="4201" y="910"/>
                  </a:lnTo>
                  <a:lnTo>
                    <a:pt x="4202" y="910"/>
                  </a:lnTo>
                  <a:lnTo>
                    <a:pt x="4204" y="910"/>
                  </a:lnTo>
                  <a:lnTo>
                    <a:pt x="4205" y="910"/>
                  </a:lnTo>
                  <a:lnTo>
                    <a:pt x="4207" y="910"/>
                  </a:lnTo>
                  <a:lnTo>
                    <a:pt x="4208" y="910"/>
                  </a:lnTo>
                  <a:lnTo>
                    <a:pt x="4210" y="910"/>
                  </a:lnTo>
                  <a:lnTo>
                    <a:pt x="4211" y="910"/>
                  </a:lnTo>
                  <a:lnTo>
                    <a:pt x="4212" y="910"/>
                  </a:lnTo>
                  <a:lnTo>
                    <a:pt x="4214" y="910"/>
                  </a:lnTo>
                  <a:lnTo>
                    <a:pt x="4215" y="910"/>
                  </a:lnTo>
                  <a:lnTo>
                    <a:pt x="4217" y="910"/>
                  </a:lnTo>
                  <a:lnTo>
                    <a:pt x="4218" y="910"/>
                  </a:lnTo>
                  <a:lnTo>
                    <a:pt x="4219" y="910"/>
                  </a:lnTo>
                  <a:lnTo>
                    <a:pt x="4222" y="910"/>
                  </a:lnTo>
                  <a:lnTo>
                    <a:pt x="4223" y="910"/>
                  </a:lnTo>
                  <a:lnTo>
                    <a:pt x="4225" y="910"/>
                  </a:lnTo>
                  <a:lnTo>
                    <a:pt x="4226" y="910"/>
                  </a:lnTo>
                  <a:lnTo>
                    <a:pt x="4227" y="910"/>
                  </a:lnTo>
                  <a:lnTo>
                    <a:pt x="4229" y="910"/>
                  </a:lnTo>
                  <a:lnTo>
                    <a:pt x="4230" y="910"/>
                  </a:lnTo>
                  <a:lnTo>
                    <a:pt x="4232" y="910"/>
                  </a:lnTo>
                  <a:lnTo>
                    <a:pt x="4233" y="910"/>
                  </a:lnTo>
                  <a:lnTo>
                    <a:pt x="4234" y="910"/>
                  </a:lnTo>
                  <a:lnTo>
                    <a:pt x="4236" y="910"/>
                  </a:lnTo>
                  <a:lnTo>
                    <a:pt x="4237" y="910"/>
                  </a:lnTo>
                  <a:lnTo>
                    <a:pt x="4239" y="910"/>
                  </a:lnTo>
                  <a:lnTo>
                    <a:pt x="4240" y="910"/>
                  </a:lnTo>
                  <a:lnTo>
                    <a:pt x="4241" y="910"/>
                  </a:lnTo>
                  <a:lnTo>
                    <a:pt x="4243" y="910"/>
                  </a:lnTo>
                  <a:lnTo>
                    <a:pt x="4244" y="910"/>
                  </a:lnTo>
                  <a:lnTo>
                    <a:pt x="4246" y="910"/>
                  </a:lnTo>
                  <a:lnTo>
                    <a:pt x="4247" y="910"/>
                  </a:lnTo>
                  <a:lnTo>
                    <a:pt x="4248" y="910"/>
                  </a:lnTo>
                  <a:lnTo>
                    <a:pt x="4250" y="910"/>
                  </a:lnTo>
                  <a:lnTo>
                    <a:pt x="4251" y="910"/>
                  </a:lnTo>
                  <a:lnTo>
                    <a:pt x="4253" y="910"/>
                  </a:lnTo>
                  <a:lnTo>
                    <a:pt x="4254" y="910"/>
                  </a:lnTo>
                  <a:lnTo>
                    <a:pt x="4256" y="910"/>
                  </a:lnTo>
                  <a:lnTo>
                    <a:pt x="4257" y="910"/>
                  </a:lnTo>
                  <a:lnTo>
                    <a:pt x="4258" y="910"/>
                  </a:lnTo>
                  <a:lnTo>
                    <a:pt x="4261" y="910"/>
                  </a:lnTo>
                  <a:lnTo>
                    <a:pt x="4262" y="910"/>
                  </a:lnTo>
                  <a:lnTo>
                    <a:pt x="4264" y="910"/>
                  </a:lnTo>
                  <a:lnTo>
                    <a:pt x="4265" y="910"/>
                  </a:lnTo>
                  <a:lnTo>
                    <a:pt x="4266" y="910"/>
                  </a:lnTo>
                  <a:lnTo>
                    <a:pt x="4268" y="910"/>
                  </a:lnTo>
                  <a:lnTo>
                    <a:pt x="4269" y="910"/>
                  </a:lnTo>
                  <a:lnTo>
                    <a:pt x="4271" y="910"/>
                  </a:lnTo>
                  <a:lnTo>
                    <a:pt x="4272" y="910"/>
                  </a:lnTo>
                  <a:lnTo>
                    <a:pt x="4273" y="910"/>
                  </a:lnTo>
                  <a:lnTo>
                    <a:pt x="4275" y="910"/>
                  </a:lnTo>
                  <a:lnTo>
                    <a:pt x="4276" y="910"/>
                  </a:lnTo>
                  <a:lnTo>
                    <a:pt x="4278" y="910"/>
                  </a:lnTo>
                  <a:lnTo>
                    <a:pt x="4279" y="910"/>
                  </a:lnTo>
                  <a:lnTo>
                    <a:pt x="4280" y="910"/>
                  </a:lnTo>
                  <a:lnTo>
                    <a:pt x="4282" y="910"/>
                  </a:lnTo>
                  <a:lnTo>
                    <a:pt x="4283" y="910"/>
                  </a:lnTo>
                  <a:lnTo>
                    <a:pt x="4285" y="910"/>
                  </a:lnTo>
                  <a:lnTo>
                    <a:pt x="4286" y="910"/>
                  </a:lnTo>
                  <a:lnTo>
                    <a:pt x="4287" y="910"/>
                  </a:lnTo>
                  <a:lnTo>
                    <a:pt x="4289" y="910"/>
                  </a:lnTo>
                  <a:lnTo>
                    <a:pt x="4290" y="910"/>
                  </a:lnTo>
                  <a:lnTo>
                    <a:pt x="4292" y="910"/>
                  </a:lnTo>
                  <a:lnTo>
                    <a:pt x="4293" y="910"/>
                  </a:lnTo>
                  <a:lnTo>
                    <a:pt x="4294" y="910"/>
                  </a:lnTo>
                  <a:lnTo>
                    <a:pt x="4296" y="910"/>
                  </a:lnTo>
                  <a:lnTo>
                    <a:pt x="4297" y="910"/>
                  </a:lnTo>
                  <a:lnTo>
                    <a:pt x="4300" y="910"/>
                  </a:lnTo>
                  <a:lnTo>
                    <a:pt x="4301" y="910"/>
                  </a:lnTo>
                  <a:lnTo>
                    <a:pt x="4302" y="910"/>
                  </a:lnTo>
                  <a:lnTo>
                    <a:pt x="4304" y="910"/>
                  </a:lnTo>
                  <a:lnTo>
                    <a:pt x="4305" y="910"/>
                  </a:lnTo>
                  <a:lnTo>
                    <a:pt x="4307" y="910"/>
                  </a:lnTo>
                  <a:lnTo>
                    <a:pt x="4308" y="910"/>
                  </a:lnTo>
                  <a:lnTo>
                    <a:pt x="4310" y="910"/>
                  </a:lnTo>
                  <a:lnTo>
                    <a:pt x="4311" y="910"/>
                  </a:lnTo>
                  <a:lnTo>
                    <a:pt x="4312" y="910"/>
                  </a:lnTo>
                  <a:lnTo>
                    <a:pt x="4314" y="910"/>
                  </a:lnTo>
                  <a:lnTo>
                    <a:pt x="4315" y="910"/>
                  </a:lnTo>
                  <a:lnTo>
                    <a:pt x="4317" y="910"/>
                  </a:lnTo>
                  <a:lnTo>
                    <a:pt x="4318" y="910"/>
                  </a:lnTo>
                  <a:lnTo>
                    <a:pt x="4319" y="910"/>
                  </a:lnTo>
                  <a:lnTo>
                    <a:pt x="4321" y="910"/>
                  </a:lnTo>
                  <a:lnTo>
                    <a:pt x="4322" y="910"/>
                  </a:lnTo>
                  <a:lnTo>
                    <a:pt x="4324" y="910"/>
                  </a:lnTo>
                  <a:lnTo>
                    <a:pt x="4325" y="910"/>
                  </a:lnTo>
                  <a:lnTo>
                    <a:pt x="4326" y="910"/>
                  </a:lnTo>
                  <a:lnTo>
                    <a:pt x="4328" y="910"/>
                  </a:lnTo>
                  <a:lnTo>
                    <a:pt x="4329" y="910"/>
                  </a:lnTo>
                  <a:lnTo>
                    <a:pt x="4331" y="910"/>
                  </a:lnTo>
                  <a:lnTo>
                    <a:pt x="4332" y="910"/>
                  </a:lnTo>
                  <a:lnTo>
                    <a:pt x="4333" y="910"/>
                  </a:lnTo>
                  <a:lnTo>
                    <a:pt x="4335" y="910"/>
                  </a:lnTo>
                  <a:lnTo>
                    <a:pt x="4336" y="910"/>
                  </a:lnTo>
                  <a:lnTo>
                    <a:pt x="4339" y="910"/>
                  </a:lnTo>
                  <a:lnTo>
                    <a:pt x="4340" y="910"/>
                  </a:lnTo>
                  <a:lnTo>
                    <a:pt x="4341" y="910"/>
                  </a:lnTo>
                  <a:lnTo>
                    <a:pt x="4343" y="910"/>
                  </a:lnTo>
                  <a:lnTo>
                    <a:pt x="4344" y="910"/>
                  </a:lnTo>
                  <a:lnTo>
                    <a:pt x="4346" y="910"/>
                  </a:lnTo>
                  <a:lnTo>
                    <a:pt x="4347" y="910"/>
                  </a:lnTo>
                  <a:lnTo>
                    <a:pt x="4348" y="910"/>
                  </a:lnTo>
                  <a:lnTo>
                    <a:pt x="4350" y="910"/>
                  </a:lnTo>
                  <a:lnTo>
                    <a:pt x="4351" y="909"/>
                  </a:lnTo>
                  <a:lnTo>
                    <a:pt x="4353" y="909"/>
                  </a:lnTo>
                  <a:lnTo>
                    <a:pt x="4354" y="909"/>
                  </a:lnTo>
                  <a:lnTo>
                    <a:pt x="4355" y="909"/>
                  </a:lnTo>
                  <a:lnTo>
                    <a:pt x="4357" y="909"/>
                  </a:lnTo>
                  <a:lnTo>
                    <a:pt x="4358" y="909"/>
                  </a:lnTo>
                  <a:lnTo>
                    <a:pt x="4360" y="909"/>
                  </a:lnTo>
                  <a:lnTo>
                    <a:pt x="4361" y="909"/>
                  </a:lnTo>
                  <a:lnTo>
                    <a:pt x="4363" y="909"/>
                  </a:lnTo>
                  <a:lnTo>
                    <a:pt x="4364" y="909"/>
                  </a:lnTo>
                  <a:lnTo>
                    <a:pt x="4365" y="908"/>
                  </a:lnTo>
                  <a:lnTo>
                    <a:pt x="4367" y="908"/>
                  </a:lnTo>
                  <a:lnTo>
                    <a:pt x="4368" y="908"/>
                  </a:lnTo>
                  <a:lnTo>
                    <a:pt x="4370" y="908"/>
                  </a:lnTo>
                  <a:lnTo>
                    <a:pt x="4371" y="908"/>
                  </a:lnTo>
                  <a:lnTo>
                    <a:pt x="4372" y="908"/>
                  </a:lnTo>
                  <a:lnTo>
                    <a:pt x="4374" y="908"/>
                  </a:lnTo>
                  <a:lnTo>
                    <a:pt x="4375" y="908"/>
                  </a:lnTo>
                  <a:lnTo>
                    <a:pt x="4378" y="908"/>
                  </a:lnTo>
                  <a:lnTo>
                    <a:pt x="4379" y="907"/>
                  </a:lnTo>
                  <a:lnTo>
                    <a:pt x="4380" y="907"/>
                  </a:lnTo>
                  <a:lnTo>
                    <a:pt x="4382" y="907"/>
                  </a:lnTo>
                  <a:lnTo>
                    <a:pt x="4383" y="907"/>
                  </a:lnTo>
                  <a:lnTo>
                    <a:pt x="4385" y="907"/>
                  </a:lnTo>
                  <a:lnTo>
                    <a:pt x="4386" y="907"/>
                  </a:lnTo>
                  <a:lnTo>
                    <a:pt x="4387" y="907"/>
                  </a:lnTo>
                  <a:lnTo>
                    <a:pt x="4389" y="907"/>
                  </a:lnTo>
                  <a:lnTo>
                    <a:pt x="4390" y="907"/>
                  </a:lnTo>
                  <a:lnTo>
                    <a:pt x="4392" y="907"/>
                  </a:lnTo>
                  <a:lnTo>
                    <a:pt x="4393" y="907"/>
                  </a:lnTo>
                  <a:lnTo>
                    <a:pt x="4394" y="906"/>
                  </a:lnTo>
                  <a:lnTo>
                    <a:pt x="4396" y="906"/>
                  </a:lnTo>
                  <a:lnTo>
                    <a:pt x="4397" y="906"/>
                  </a:lnTo>
                  <a:lnTo>
                    <a:pt x="4399" y="906"/>
                  </a:lnTo>
                  <a:lnTo>
                    <a:pt x="4400" y="906"/>
                  </a:lnTo>
                  <a:lnTo>
                    <a:pt x="4401" y="905"/>
                  </a:lnTo>
                  <a:lnTo>
                    <a:pt x="4403" y="905"/>
                  </a:lnTo>
                  <a:lnTo>
                    <a:pt x="4404" y="905"/>
                  </a:lnTo>
                  <a:lnTo>
                    <a:pt x="4406" y="905"/>
                  </a:lnTo>
                  <a:lnTo>
                    <a:pt x="4407" y="905"/>
                  </a:lnTo>
                  <a:lnTo>
                    <a:pt x="4409" y="905"/>
                  </a:lnTo>
                  <a:lnTo>
                    <a:pt x="4410" y="905"/>
                  </a:lnTo>
                  <a:lnTo>
                    <a:pt x="4411" y="904"/>
                  </a:lnTo>
                  <a:lnTo>
                    <a:pt x="4413" y="904"/>
                  </a:lnTo>
                  <a:lnTo>
                    <a:pt x="4414" y="904"/>
                  </a:lnTo>
                  <a:lnTo>
                    <a:pt x="4417" y="904"/>
                  </a:lnTo>
                  <a:lnTo>
                    <a:pt x="4418" y="904"/>
                  </a:lnTo>
                  <a:lnTo>
                    <a:pt x="4419" y="904"/>
                  </a:lnTo>
                  <a:lnTo>
                    <a:pt x="4421" y="904"/>
                  </a:lnTo>
                  <a:lnTo>
                    <a:pt x="4422" y="904"/>
                  </a:lnTo>
                  <a:lnTo>
                    <a:pt x="4424" y="904"/>
                  </a:lnTo>
                  <a:lnTo>
                    <a:pt x="4425" y="904"/>
                  </a:lnTo>
                  <a:lnTo>
                    <a:pt x="4426" y="904"/>
                  </a:lnTo>
                  <a:lnTo>
                    <a:pt x="4428" y="904"/>
                  </a:lnTo>
                  <a:lnTo>
                    <a:pt x="4429" y="904"/>
                  </a:lnTo>
                  <a:lnTo>
                    <a:pt x="4431" y="904"/>
                  </a:lnTo>
                  <a:lnTo>
                    <a:pt x="4432" y="904"/>
                  </a:lnTo>
                  <a:lnTo>
                    <a:pt x="4433" y="904"/>
                  </a:lnTo>
                  <a:lnTo>
                    <a:pt x="4435" y="904"/>
                  </a:lnTo>
                  <a:lnTo>
                    <a:pt x="4436" y="904"/>
                  </a:lnTo>
                  <a:lnTo>
                    <a:pt x="4438" y="904"/>
                  </a:lnTo>
                  <a:lnTo>
                    <a:pt x="4439" y="904"/>
                  </a:lnTo>
                  <a:lnTo>
                    <a:pt x="4440" y="904"/>
                  </a:lnTo>
                  <a:lnTo>
                    <a:pt x="4442" y="904"/>
                  </a:lnTo>
                  <a:lnTo>
                    <a:pt x="4443" y="904"/>
                  </a:lnTo>
                  <a:lnTo>
                    <a:pt x="4445" y="904"/>
                  </a:lnTo>
                  <a:lnTo>
                    <a:pt x="4446" y="904"/>
                  </a:lnTo>
                  <a:lnTo>
                    <a:pt x="4447" y="904"/>
                  </a:lnTo>
                  <a:lnTo>
                    <a:pt x="4449" y="904"/>
                  </a:lnTo>
                  <a:lnTo>
                    <a:pt x="4450" y="904"/>
                  </a:lnTo>
                  <a:lnTo>
                    <a:pt x="4452" y="905"/>
                  </a:lnTo>
                  <a:lnTo>
                    <a:pt x="4453" y="905"/>
                  </a:lnTo>
                  <a:lnTo>
                    <a:pt x="4454" y="905"/>
                  </a:lnTo>
                  <a:lnTo>
                    <a:pt x="4457" y="905"/>
                  </a:lnTo>
                  <a:lnTo>
                    <a:pt x="4458" y="905"/>
                  </a:lnTo>
                  <a:lnTo>
                    <a:pt x="4460" y="905"/>
                  </a:lnTo>
                  <a:lnTo>
                    <a:pt x="4461" y="905"/>
                  </a:lnTo>
                  <a:lnTo>
                    <a:pt x="4463" y="906"/>
                  </a:lnTo>
                  <a:lnTo>
                    <a:pt x="4464" y="906"/>
                  </a:lnTo>
                  <a:lnTo>
                    <a:pt x="4465" y="906"/>
                  </a:lnTo>
                  <a:lnTo>
                    <a:pt x="4467" y="906"/>
                  </a:lnTo>
                  <a:lnTo>
                    <a:pt x="4468" y="906"/>
                  </a:lnTo>
                  <a:lnTo>
                    <a:pt x="4470" y="906"/>
                  </a:lnTo>
                  <a:lnTo>
                    <a:pt x="4471" y="906"/>
                  </a:lnTo>
                  <a:lnTo>
                    <a:pt x="4472" y="907"/>
                  </a:lnTo>
                  <a:lnTo>
                    <a:pt x="4474" y="907"/>
                  </a:lnTo>
                  <a:lnTo>
                    <a:pt x="4475" y="907"/>
                  </a:lnTo>
                  <a:lnTo>
                    <a:pt x="4477" y="907"/>
                  </a:lnTo>
                  <a:lnTo>
                    <a:pt x="4478" y="907"/>
                  </a:lnTo>
                  <a:lnTo>
                    <a:pt x="4479" y="907"/>
                  </a:lnTo>
                  <a:lnTo>
                    <a:pt x="4481" y="907"/>
                  </a:lnTo>
                  <a:lnTo>
                    <a:pt x="4482" y="907"/>
                  </a:lnTo>
                  <a:lnTo>
                    <a:pt x="4484" y="907"/>
                  </a:lnTo>
                  <a:lnTo>
                    <a:pt x="4485" y="907"/>
                  </a:lnTo>
                  <a:lnTo>
                    <a:pt x="4486" y="907"/>
                  </a:lnTo>
                  <a:lnTo>
                    <a:pt x="4488" y="908"/>
                  </a:lnTo>
                  <a:lnTo>
                    <a:pt x="4489" y="908"/>
                  </a:lnTo>
                  <a:lnTo>
                    <a:pt x="4491" y="908"/>
                  </a:lnTo>
                  <a:lnTo>
                    <a:pt x="4492" y="908"/>
                  </a:lnTo>
                  <a:lnTo>
                    <a:pt x="4493" y="908"/>
                  </a:lnTo>
                  <a:lnTo>
                    <a:pt x="4496" y="908"/>
                  </a:lnTo>
                  <a:lnTo>
                    <a:pt x="4497" y="908"/>
                  </a:lnTo>
                  <a:lnTo>
                    <a:pt x="4499" y="909"/>
                  </a:lnTo>
                  <a:lnTo>
                    <a:pt x="4500" y="909"/>
                  </a:lnTo>
                  <a:lnTo>
                    <a:pt x="4501" y="909"/>
                  </a:lnTo>
                  <a:lnTo>
                    <a:pt x="4503" y="909"/>
                  </a:lnTo>
                  <a:lnTo>
                    <a:pt x="4504" y="909"/>
                  </a:lnTo>
                  <a:lnTo>
                    <a:pt x="4506" y="909"/>
                  </a:lnTo>
                  <a:lnTo>
                    <a:pt x="4507" y="909"/>
                  </a:lnTo>
                  <a:lnTo>
                    <a:pt x="4508" y="909"/>
                  </a:lnTo>
                  <a:lnTo>
                    <a:pt x="4510" y="909"/>
                  </a:lnTo>
                  <a:lnTo>
                    <a:pt x="4511" y="910"/>
                  </a:lnTo>
                  <a:lnTo>
                    <a:pt x="4513" y="910"/>
                  </a:lnTo>
                  <a:lnTo>
                    <a:pt x="4514" y="910"/>
                  </a:lnTo>
                  <a:lnTo>
                    <a:pt x="4516" y="910"/>
                  </a:lnTo>
                  <a:lnTo>
                    <a:pt x="4517" y="910"/>
                  </a:lnTo>
                  <a:lnTo>
                    <a:pt x="4518" y="910"/>
                  </a:lnTo>
                  <a:lnTo>
                    <a:pt x="4520" y="910"/>
                  </a:lnTo>
                  <a:lnTo>
                    <a:pt x="4521" y="910"/>
                  </a:lnTo>
                  <a:lnTo>
                    <a:pt x="4523" y="910"/>
                  </a:lnTo>
                  <a:lnTo>
                    <a:pt x="4524" y="910"/>
                  </a:lnTo>
                  <a:lnTo>
                    <a:pt x="4525" y="910"/>
                  </a:lnTo>
                  <a:lnTo>
                    <a:pt x="4527" y="910"/>
                  </a:lnTo>
                  <a:lnTo>
                    <a:pt x="4528" y="910"/>
                  </a:lnTo>
                  <a:lnTo>
                    <a:pt x="4530" y="910"/>
                  </a:lnTo>
                  <a:lnTo>
                    <a:pt x="4531" y="910"/>
                  </a:lnTo>
                  <a:lnTo>
                    <a:pt x="4532" y="910"/>
                  </a:lnTo>
                  <a:lnTo>
                    <a:pt x="4535" y="910"/>
                  </a:lnTo>
                  <a:lnTo>
                    <a:pt x="4536" y="910"/>
                  </a:lnTo>
                  <a:lnTo>
                    <a:pt x="4538" y="910"/>
                  </a:lnTo>
                  <a:lnTo>
                    <a:pt x="4539" y="910"/>
                  </a:lnTo>
                  <a:lnTo>
                    <a:pt x="4540" y="910"/>
                  </a:lnTo>
                  <a:lnTo>
                    <a:pt x="4542" y="910"/>
                  </a:lnTo>
                  <a:lnTo>
                    <a:pt x="4543" y="910"/>
                  </a:lnTo>
                  <a:lnTo>
                    <a:pt x="4545" y="910"/>
                  </a:lnTo>
                  <a:lnTo>
                    <a:pt x="4546" y="910"/>
                  </a:lnTo>
                  <a:lnTo>
                    <a:pt x="4547" y="910"/>
                  </a:lnTo>
                  <a:lnTo>
                    <a:pt x="4549" y="910"/>
                  </a:lnTo>
                  <a:lnTo>
                    <a:pt x="4550" y="910"/>
                  </a:lnTo>
                  <a:lnTo>
                    <a:pt x="4552" y="910"/>
                  </a:lnTo>
                  <a:lnTo>
                    <a:pt x="4553" y="910"/>
                  </a:lnTo>
                  <a:lnTo>
                    <a:pt x="4554" y="910"/>
                  </a:lnTo>
                  <a:lnTo>
                    <a:pt x="4556" y="910"/>
                  </a:lnTo>
                  <a:lnTo>
                    <a:pt x="4557" y="910"/>
                  </a:lnTo>
                  <a:lnTo>
                    <a:pt x="4559" y="910"/>
                  </a:lnTo>
                  <a:lnTo>
                    <a:pt x="4560" y="910"/>
                  </a:lnTo>
                  <a:lnTo>
                    <a:pt x="4561" y="910"/>
                  </a:lnTo>
                  <a:lnTo>
                    <a:pt x="4563" y="910"/>
                  </a:lnTo>
                  <a:lnTo>
                    <a:pt x="4564" y="910"/>
                  </a:lnTo>
                  <a:lnTo>
                    <a:pt x="4566" y="910"/>
                  </a:lnTo>
                  <a:lnTo>
                    <a:pt x="4567" y="910"/>
                  </a:lnTo>
                  <a:lnTo>
                    <a:pt x="4569" y="910"/>
                  </a:lnTo>
                  <a:lnTo>
                    <a:pt x="4570" y="910"/>
                  </a:lnTo>
                  <a:lnTo>
                    <a:pt x="4571" y="910"/>
                  </a:lnTo>
                  <a:lnTo>
                    <a:pt x="4574" y="910"/>
                  </a:lnTo>
                  <a:lnTo>
                    <a:pt x="4575" y="910"/>
                  </a:lnTo>
                  <a:lnTo>
                    <a:pt x="4577" y="910"/>
                  </a:lnTo>
                  <a:lnTo>
                    <a:pt x="4578" y="910"/>
                  </a:lnTo>
                  <a:lnTo>
                    <a:pt x="4579" y="910"/>
                  </a:lnTo>
                  <a:lnTo>
                    <a:pt x="4581" y="910"/>
                  </a:lnTo>
                  <a:lnTo>
                    <a:pt x="4582" y="910"/>
                  </a:lnTo>
                  <a:lnTo>
                    <a:pt x="4584" y="910"/>
                  </a:lnTo>
                  <a:lnTo>
                    <a:pt x="4585" y="910"/>
                  </a:lnTo>
                  <a:lnTo>
                    <a:pt x="4586" y="910"/>
                  </a:lnTo>
                  <a:lnTo>
                    <a:pt x="4588" y="910"/>
                  </a:lnTo>
                  <a:lnTo>
                    <a:pt x="4589" y="910"/>
                  </a:lnTo>
                  <a:lnTo>
                    <a:pt x="4591" y="910"/>
                  </a:lnTo>
                  <a:lnTo>
                    <a:pt x="4592" y="910"/>
                  </a:lnTo>
                  <a:lnTo>
                    <a:pt x="4593" y="910"/>
                  </a:lnTo>
                  <a:lnTo>
                    <a:pt x="4595" y="910"/>
                  </a:lnTo>
                  <a:lnTo>
                    <a:pt x="4596" y="910"/>
                  </a:lnTo>
                  <a:lnTo>
                    <a:pt x="4598" y="910"/>
                  </a:lnTo>
                  <a:lnTo>
                    <a:pt x="4599" y="910"/>
                  </a:lnTo>
                  <a:lnTo>
                    <a:pt x="4600" y="910"/>
                  </a:lnTo>
                  <a:lnTo>
                    <a:pt x="4602" y="910"/>
                  </a:lnTo>
                  <a:lnTo>
                    <a:pt x="4603" y="910"/>
                  </a:lnTo>
                  <a:lnTo>
                    <a:pt x="4605" y="910"/>
                  </a:lnTo>
                  <a:lnTo>
                    <a:pt x="4606" y="910"/>
                  </a:lnTo>
                  <a:lnTo>
                    <a:pt x="4607" y="910"/>
                  </a:lnTo>
                  <a:lnTo>
                    <a:pt x="4609" y="910"/>
                  </a:lnTo>
                  <a:lnTo>
                    <a:pt x="4610" y="910"/>
                  </a:lnTo>
                  <a:lnTo>
                    <a:pt x="4613" y="910"/>
                  </a:lnTo>
                  <a:lnTo>
                    <a:pt x="4614" y="910"/>
                  </a:lnTo>
                  <a:lnTo>
                    <a:pt x="4616" y="910"/>
                  </a:lnTo>
                  <a:lnTo>
                    <a:pt x="4617" y="910"/>
                  </a:lnTo>
                  <a:lnTo>
                    <a:pt x="4618" y="910"/>
                  </a:lnTo>
                  <a:lnTo>
                    <a:pt x="4620" y="910"/>
                  </a:lnTo>
                  <a:lnTo>
                    <a:pt x="4621" y="910"/>
                  </a:lnTo>
                  <a:lnTo>
                    <a:pt x="4623" y="910"/>
                  </a:lnTo>
                  <a:lnTo>
                    <a:pt x="4624" y="910"/>
                  </a:lnTo>
                  <a:lnTo>
                    <a:pt x="4625" y="910"/>
                  </a:lnTo>
                  <a:lnTo>
                    <a:pt x="4627" y="910"/>
                  </a:lnTo>
                  <a:lnTo>
                    <a:pt x="4628" y="910"/>
                  </a:lnTo>
                  <a:lnTo>
                    <a:pt x="4630" y="910"/>
                  </a:lnTo>
                  <a:lnTo>
                    <a:pt x="4631" y="910"/>
                  </a:lnTo>
                  <a:lnTo>
                    <a:pt x="4632" y="910"/>
                  </a:lnTo>
                  <a:lnTo>
                    <a:pt x="4634" y="910"/>
                  </a:lnTo>
                  <a:lnTo>
                    <a:pt x="4635" y="910"/>
                  </a:lnTo>
                  <a:lnTo>
                    <a:pt x="4637" y="910"/>
                  </a:lnTo>
                  <a:lnTo>
                    <a:pt x="4638" y="910"/>
                  </a:lnTo>
                  <a:lnTo>
                    <a:pt x="4639" y="910"/>
                  </a:lnTo>
                  <a:lnTo>
                    <a:pt x="4641" y="910"/>
                  </a:lnTo>
                  <a:lnTo>
                    <a:pt x="4642" y="910"/>
                  </a:lnTo>
                  <a:lnTo>
                    <a:pt x="4644" y="910"/>
                  </a:lnTo>
                  <a:lnTo>
                    <a:pt x="4645" y="910"/>
                  </a:lnTo>
                  <a:lnTo>
                    <a:pt x="4646" y="910"/>
                  </a:lnTo>
                  <a:lnTo>
                    <a:pt x="4648" y="910"/>
                  </a:lnTo>
                  <a:lnTo>
                    <a:pt x="4649" y="910"/>
                  </a:lnTo>
                  <a:lnTo>
                    <a:pt x="4652" y="910"/>
                  </a:lnTo>
                  <a:lnTo>
                    <a:pt x="4653" y="910"/>
                  </a:lnTo>
                  <a:lnTo>
                    <a:pt x="4654" y="910"/>
                  </a:lnTo>
                  <a:lnTo>
                    <a:pt x="4656" y="910"/>
                  </a:lnTo>
                  <a:lnTo>
                    <a:pt x="4657" y="910"/>
                  </a:lnTo>
                  <a:lnTo>
                    <a:pt x="4659" y="910"/>
                  </a:lnTo>
                  <a:lnTo>
                    <a:pt x="4660" y="910"/>
                  </a:lnTo>
                  <a:lnTo>
                    <a:pt x="4661" y="910"/>
                  </a:lnTo>
                  <a:lnTo>
                    <a:pt x="4663" y="910"/>
                  </a:lnTo>
                  <a:lnTo>
                    <a:pt x="4664" y="910"/>
                  </a:lnTo>
                  <a:lnTo>
                    <a:pt x="4666" y="910"/>
                  </a:lnTo>
                  <a:lnTo>
                    <a:pt x="4667" y="910"/>
                  </a:lnTo>
                  <a:lnTo>
                    <a:pt x="4669" y="910"/>
                  </a:lnTo>
                  <a:lnTo>
                    <a:pt x="4670" y="910"/>
                  </a:lnTo>
                  <a:lnTo>
                    <a:pt x="4671" y="910"/>
                  </a:lnTo>
                  <a:lnTo>
                    <a:pt x="4673" y="910"/>
                  </a:lnTo>
                  <a:lnTo>
                    <a:pt x="4674" y="910"/>
                  </a:lnTo>
                  <a:lnTo>
                    <a:pt x="4676" y="910"/>
                  </a:lnTo>
                  <a:lnTo>
                    <a:pt x="4677" y="910"/>
                  </a:lnTo>
                  <a:lnTo>
                    <a:pt x="4678" y="910"/>
                  </a:lnTo>
                  <a:lnTo>
                    <a:pt x="4680" y="910"/>
                  </a:lnTo>
                  <a:lnTo>
                    <a:pt x="4681" y="910"/>
                  </a:lnTo>
                  <a:lnTo>
                    <a:pt x="4683" y="910"/>
                  </a:lnTo>
                  <a:lnTo>
                    <a:pt x="4684" y="910"/>
                  </a:lnTo>
                  <a:lnTo>
                    <a:pt x="4685" y="910"/>
                  </a:lnTo>
                  <a:lnTo>
                    <a:pt x="4687" y="910"/>
                  </a:lnTo>
                  <a:lnTo>
                    <a:pt x="4688" y="910"/>
                  </a:lnTo>
                  <a:lnTo>
                    <a:pt x="4691" y="910"/>
                  </a:lnTo>
                  <a:lnTo>
                    <a:pt x="4692" y="910"/>
                  </a:lnTo>
                  <a:lnTo>
                    <a:pt x="4693" y="910"/>
                  </a:lnTo>
                  <a:lnTo>
                    <a:pt x="4695" y="910"/>
                  </a:lnTo>
                  <a:lnTo>
                    <a:pt x="4696" y="910"/>
                  </a:lnTo>
                  <a:lnTo>
                    <a:pt x="4698" y="910"/>
                  </a:lnTo>
                  <a:lnTo>
                    <a:pt x="4699" y="910"/>
                  </a:lnTo>
                  <a:lnTo>
                    <a:pt x="4700" y="910"/>
                  </a:lnTo>
                  <a:lnTo>
                    <a:pt x="4702" y="910"/>
                  </a:lnTo>
                  <a:lnTo>
                    <a:pt x="4703" y="910"/>
                  </a:lnTo>
                  <a:lnTo>
                    <a:pt x="4705" y="910"/>
                  </a:lnTo>
                  <a:lnTo>
                    <a:pt x="4706" y="910"/>
                  </a:lnTo>
                  <a:lnTo>
                    <a:pt x="4707" y="910"/>
                  </a:lnTo>
                  <a:lnTo>
                    <a:pt x="4709" y="910"/>
                  </a:lnTo>
                  <a:lnTo>
                    <a:pt x="4710" y="910"/>
                  </a:lnTo>
                  <a:lnTo>
                    <a:pt x="4712" y="910"/>
                  </a:lnTo>
                  <a:lnTo>
                    <a:pt x="4713" y="910"/>
                  </a:lnTo>
                  <a:lnTo>
                    <a:pt x="4714" y="910"/>
                  </a:lnTo>
                  <a:lnTo>
                    <a:pt x="4716" y="910"/>
                  </a:lnTo>
                  <a:lnTo>
                    <a:pt x="4717" y="910"/>
                  </a:lnTo>
                  <a:lnTo>
                    <a:pt x="4719" y="910"/>
                  </a:lnTo>
                  <a:lnTo>
                    <a:pt x="4720" y="910"/>
                  </a:lnTo>
                  <a:lnTo>
                    <a:pt x="4722" y="910"/>
                  </a:lnTo>
                  <a:lnTo>
                    <a:pt x="4723" y="910"/>
                  </a:lnTo>
                  <a:lnTo>
                    <a:pt x="4724" y="910"/>
                  </a:lnTo>
                  <a:lnTo>
                    <a:pt x="4726" y="910"/>
                  </a:lnTo>
                  <a:lnTo>
                    <a:pt x="4727" y="910"/>
                  </a:lnTo>
                  <a:lnTo>
                    <a:pt x="4730" y="910"/>
                  </a:lnTo>
                  <a:lnTo>
                    <a:pt x="4731" y="910"/>
                  </a:lnTo>
                  <a:lnTo>
                    <a:pt x="4732" y="910"/>
                  </a:lnTo>
                  <a:lnTo>
                    <a:pt x="4734" y="910"/>
                  </a:lnTo>
                  <a:lnTo>
                    <a:pt x="4735" y="910"/>
                  </a:lnTo>
                  <a:lnTo>
                    <a:pt x="4737" y="910"/>
                  </a:lnTo>
                  <a:lnTo>
                    <a:pt x="4738" y="910"/>
                  </a:lnTo>
                  <a:lnTo>
                    <a:pt x="4739" y="910"/>
                  </a:lnTo>
                  <a:lnTo>
                    <a:pt x="4741" y="910"/>
                  </a:lnTo>
                  <a:lnTo>
                    <a:pt x="4742" y="910"/>
                  </a:lnTo>
                  <a:lnTo>
                    <a:pt x="4744" y="910"/>
                  </a:lnTo>
                  <a:lnTo>
                    <a:pt x="4745" y="910"/>
                  </a:lnTo>
                  <a:lnTo>
                    <a:pt x="4746" y="910"/>
                  </a:lnTo>
                  <a:lnTo>
                    <a:pt x="4748" y="910"/>
                  </a:lnTo>
                  <a:lnTo>
                    <a:pt x="4749" y="910"/>
                  </a:lnTo>
                  <a:lnTo>
                    <a:pt x="4751" y="910"/>
                  </a:lnTo>
                  <a:lnTo>
                    <a:pt x="4752" y="910"/>
                  </a:lnTo>
                  <a:lnTo>
                    <a:pt x="4753" y="910"/>
                  </a:lnTo>
                  <a:lnTo>
                    <a:pt x="4755" y="910"/>
                  </a:lnTo>
                  <a:lnTo>
                    <a:pt x="4756" y="910"/>
                  </a:lnTo>
                  <a:lnTo>
                    <a:pt x="4758" y="910"/>
                  </a:lnTo>
                  <a:lnTo>
                    <a:pt x="4759" y="910"/>
                  </a:lnTo>
                  <a:lnTo>
                    <a:pt x="4760" y="910"/>
                  </a:lnTo>
                  <a:lnTo>
                    <a:pt x="4762" y="910"/>
                  </a:lnTo>
                  <a:lnTo>
                    <a:pt x="4763" y="910"/>
                  </a:lnTo>
                  <a:lnTo>
                    <a:pt x="4765" y="910"/>
                  </a:lnTo>
                  <a:lnTo>
                    <a:pt x="4766" y="910"/>
                  </a:lnTo>
                  <a:lnTo>
                    <a:pt x="4769" y="910"/>
                  </a:lnTo>
                  <a:lnTo>
                    <a:pt x="4770" y="910"/>
                  </a:lnTo>
                  <a:lnTo>
                    <a:pt x="4771" y="910"/>
                  </a:lnTo>
                  <a:lnTo>
                    <a:pt x="4773" y="910"/>
                  </a:lnTo>
                  <a:lnTo>
                    <a:pt x="4774" y="910"/>
                  </a:lnTo>
                  <a:lnTo>
                    <a:pt x="4776" y="910"/>
                  </a:lnTo>
                  <a:lnTo>
                    <a:pt x="4777" y="910"/>
                  </a:lnTo>
                  <a:lnTo>
                    <a:pt x="4778" y="909"/>
                  </a:lnTo>
                  <a:lnTo>
                    <a:pt x="4780" y="910"/>
                  </a:lnTo>
                  <a:lnTo>
                    <a:pt x="4781" y="910"/>
                  </a:lnTo>
                  <a:lnTo>
                    <a:pt x="4783" y="910"/>
                  </a:lnTo>
                  <a:lnTo>
                    <a:pt x="4784" y="910"/>
                  </a:lnTo>
                  <a:lnTo>
                    <a:pt x="4785" y="910"/>
                  </a:lnTo>
                  <a:lnTo>
                    <a:pt x="4787" y="910"/>
                  </a:lnTo>
                  <a:lnTo>
                    <a:pt x="4788" y="910"/>
                  </a:lnTo>
                  <a:lnTo>
                    <a:pt x="4790" y="910"/>
                  </a:lnTo>
                  <a:lnTo>
                    <a:pt x="4791" y="910"/>
                  </a:lnTo>
                  <a:lnTo>
                    <a:pt x="4792" y="910"/>
                  </a:lnTo>
                  <a:lnTo>
                    <a:pt x="4794" y="910"/>
                  </a:lnTo>
                  <a:lnTo>
                    <a:pt x="4795" y="910"/>
                  </a:lnTo>
                  <a:lnTo>
                    <a:pt x="4797" y="910"/>
                  </a:lnTo>
                  <a:lnTo>
                    <a:pt x="4798" y="910"/>
                  </a:lnTo>
                  <a:lnTo>
                    <a:pt x="4799" y="910"/>
                  </a:lnTo>
                  <a:lnTo>
                    <a:pt x="4801" y="910"/>
                  </a:lnTo>
                  <a:lnTo>
                    <a:pt x="4802" y="910"/>
                  </a:lnTo>
                  <a:lnTo>
                    <a:pt x="4804" y="910"/>
                  </a:lnTo>
                  <a:lnTo>
                    <a:pt x="4805" y="910"/>
                  </a:lnTo>
                  <a:lnTo>
                    <a:pt x="4807" y="910"/>
                  </a:lnTo>
                  <a:lnTo>
                    <a:pt x="4809" y="910"/>
                  </a:lnTo>
                  <a:lnTo>
                    <a:pt x="4810" y="910"/>
                  </a:lnTo>
                  <a:lnTo>
                    <a:pt x="4812" y="910"/>
                  </a:lnTo>
                  <a:lnTo>
                    <a:pt x="4813" y="910"/>
                  </a:lnTo>
                  <a:lnTo>
                    <a:pt x="4814" y="910"/>
                  </a:lnTo>
                  <a:lnTo>
                    <a:pt x="4816" y="910"/>
                  </a:lnTo>
                  <a:lnTo>
                    <a:pt x="4817" y="910"/>
                  </a:lnTo>
                  <a:lnTo>
                    <a:pt x="4819" y="910"/>
                  </a:lnTo>
                  <a:lnTo>
                    <a:pt x="4820" y="910"/>
                  </a:lnTo>
                  <a:lnTo>
                    <a:pt x="4822" y="910"/>
                  </a:lnTo>
                  <a:lnTo>
                    <a:pt x="4823" y="910"/>
                  </a:lnTo>
                  <a:lnTo>
                    <a:pt x="4824" y="910"/>
                  </a:lnTo>
                  <a:lnTo>
                    <a:pt x="4826" y="910"/>
                  </a:lnTo>
                  <a:lnTo>
                    <a:pt x="4827" y="910"/>
                  </a:lnTo>
                  <a:lnTo>
                    <a:pt x="4829" y="910"/>
                  </a:lnTo>
                  <a:lnTo>
                    <a:pt x="4830" y="910"/>
                  </a:lnTo>
                  <a:lnTo>
                    <a:pt x="4831" y="910"/>
                  </a:lnTo>
                  <a:lnTo>
                    <a:pt x="4833" y="910"/>
                  </a:lnTo>
                  <a:lnTo>
                    <a:pt x="4834" y="910"/>
                  </a:lnTo>
                  <a:lnTo>
                    <a:pt x="4836" y="910"/>
                  </a:lnTo>
                  <a:lnTo>
                    <a:pt x="4837" y="910"/>
                  </a:lnTo>
                  <a:lnTo>
                    <a:pt x="4838" y="910"/>
                  </a:lnTo>
                  <a:lnTo>
                    <a:pt x="4840" y="910"/>
                  </a:lnTo>
                  <a:lnTo>
                    <a:pt x="4841" y="910"/>
                  </a:lnTo>
                  <a:lnTo>
                    <a:pt x="4843" y="910"/>
                  </a:lnTo>
                  <a:lnTo>
                    <a:pt x="4844" y="910"/>
                  </a:lnTo>
                  <a:lnTo>
                    <a:pt x="4846" y="910"/>
                  </a:lnTo>
                  <a:lnTo>
                    <a:pt x="4848" y="910"/>
                  </a:lnTo>
                  <a:lnTo>
                    <a:pt x="4849" y="910"/>
                  </a:lnTo>
                  <a:lnTo>
                    <a:pt x="4851" y="910"/>
                  </a:lnTo>
                  <a:lnTo>
                    <a:pt x="4852" y="910"/>
                  </a:lnTo>
                  <a:lnTo>
                    <a:pt x="4853" y="910"/>
                  </a:lnTo>
                  <a:lnTo>
                    <a:pt x="4855" y="910"/>
                  </a:lnTo>
                  <a:lnTo>
                    <a:pt x="4856" y="910"/>
                  </a:lnTo>
                  <a:lnTo>
                    <a:pt x="4858" y="910"/>
                  </a:lnTo>
                  <a:lnTo>
                    <a:pt x="4859" y="910"/>
                  </a:lnTo>
                  <a:lnTo>
                    <a:pt x="4860" y="910"/>
                  </a:lnTo>
                  <a:lnTo>
                    <a:pt x="4862" y="910"/>
                  </a:lnTo>
                  <a:lnTo>
                    <a:pt x="4863" y="910"/>
                  </a:lnTo>
                  <a:lnTo>
                    <a:pt x="4865" y="910"/>
                  </a:lnTo>
                  <a:lnTo>
                    <a:pt x="4866" y="910"/>
                  </a:lnTo>
                  <a:lnTo>
                    <a:pt x="4867" y="910"/>
                  </a:lnTo>
                  <a:lnTo>
                    <a:pt x="4869" y="910"/>
                  </a:lnTo>
                  <a:lnTo>
                    <a:pt x="4870" y="910"/>
                  </a:lnTo>
                  <a:lnTo>
                    <a:pt x="4872" y="910"/>
                  </a:lnTo>
                  <a:lnTo>
                    <a:pt x="4873" y="910"/>
                  </a:lnTo>
                  <a:lnTo>
                    <a:pt x="4875" y="910"/>
                  </a:lnTo>
                  <a:lnTo>
                    <a:pt x="4876" y="910"/>
                  </a:lnTo>
                  <a:lnTo>
                    <a:pt x="4877" y="910"/>
                  </a:lnTo>
                  <a:lnTo>
                    <a:pt x="4879" y="910"/>
                  </a:lnTo>
                  <a:lnTo>
                    <a:pt x="4880" y="910"/>
                  </a:lnTo>
                  <a:lnTo>
                    <a:pt x="4882" y="910"/>
                  </a:lnTo>
                  <a:lnTo>
                    <a:pt x="4883" y="910"/>
                  </a:lnTo>
                  <a:lnTo>
                    <a:pt x="4885" y="910"/>
                  </a:lnTo>
                  <a:lnTo>
                    <a:pt x="4887" y="910"/>
                  </a:lnTo>
                  <a:lnTo>
                    <a:pt x="4888" y="910"/>
                  </a:lnTo>
                  <a:lnTo>
                    <a:pt x="4890" y="910"/>
                  </a:lnTo>
                  <a:lnTo>
                    <a:pt x="4891" y="909"/>
                  </a:lnTo>
                  <a:lnTo>
                    <a:pt x="4892" y="910"/>
                  </a:lnTo>
                  <a:lnTo>
                    <a:pt x="4894" y="910"/>
                  </a:lnTo>
                  <a:lnTo>
                    <a:pt x="4895" y="909"/>
                  </a:lnTo>
                  <a:lnTo>
                    <a:pt x="4897" y="909"/>
                  </a:lnTo>
                  <a:lnTo>
                    <a:pt x="4898" y="910"/>
                  </a:lnTo>
                  <a:lnTo>
                    <a:pt x="4899" y="910"/>
                  </a:lnTo>
                  <a:lnTo>
                    <a:pt x="4901" y="910"/>
                  </a:lnTo>
                  <a:lnTo>
                    <a:pt x="4902" y="910"/>
                  </a:lnTo>
                  <a:lnTo>
                    <a:pt x="4904" y="910"/>
                  </a:lnTo>
                  <a:lnTo>
                    <a:pt x="4905" y="909"/>
                  </a:lnTo>
                  <a:lnTo>
                    <a:pt x="4906" y="910"/>
                  </a:lnTo>
                  <a:lnTo>
                    <a:pt x="4908" y="910"/>
                  </a:lnTo>
                  <a:lnTo>
                    <a:pt x="4909" y="909"/>
                  </a:lnTo>
                  <a:lnTo>
                    <a:pt x="4911" y="909"/>
                  </a:lnTo>
                  <a:lnTo>
                    <a:pt x="4912" y="909"/>
                  </a:lnTo>
                  <a:lnTo>
                    <a:pt x="4913" y="910"/>
                  </a:lnTo>
                  <a:lnTo>
                    <a:pt x="4915" y="910"/>
                  </a:lnTo>
                  <a:lnTo>
                    <a:pt x="4916" y="909"/>
                  </a:lnTo>
                  <a:lnTo>
                    <a:pt x="4918" y="909"/>
                  </a:lnTo>
                  <a:lnTo>
                    <a:pt x="4919" y="909"/>
                  </a:lnTo>
                  <a:lnTo>
                    <a:pt x="4921" y="909"/>
                  </a:lnTo>
                  <a:lnTo>
                    <a:pt x="4922" y="909"/>
                  </a:lnTo>
                  <a:lnTo>
                    <a:pt x="4924" y="909"/>
                  </a:lnTo>
                  <a:lnTo>
                    <a:pt x="4926" y="909"/>
                  </a:lnTo>
                  <a:lnTo>
                    <a:pt x="4927" y="909"/>
                  </a:lnTo>
                  <a:lnTo>
                    <a:pt x="4929" y="909"/>
                  </a:lnTo>
                  <a:lnTo>
                    <a:pt x="4930" y="909"/>
                  </a:lnTo>
                  <a:lnTo>
                    <a:pt x="4931" y="909"/>
                  </a:lnTo>
                  <a:lnTo>
                    <a:pt x="4933" y="909"/>
                  </a:lnTo>
                  <a:lnTo>
                    <a:pt x="4934" y="909"/>
                  </a:lnTo>
                  <a:lnTo>
                    <a:pt x="4936" y="909"/>
                  </a:lnTo>
                  <a:lnTo>
                    <a:pt x="4937" y="909"/>
                  </a:lnTo>
                  <a:lnTo>
                    <a:pt x="4938" y="909"/>
                  </a:lnTo>
                  <a:lnTo>
                    <a:pt x="4940" y="909"/>
                  </a:lnTo>
                  <a:lnTo>
                    <a:pt x="4941" y="909"/>
                  </a:lnTo>
                  <a:lnTo>
                    <a:pt x="4943" y="909"/>
                  </a:lnTo>
                  <a:lnTo>
                    <a:pt x="4944" y="909"/>
                  </a:lnTo>
                  <a:lnTo>
                    <a:pt x="4945" y="909"/>
                  </a:lnTo>
                  <a:lnTo>
                    <a:pt x="4947" y="909"/>
                  </a:lnTo>
                  <a:lnTo>
                    <a:pt x="4948" y="909"/>
                  </a:lnTo>
                  <a:lnTo>
                    <a:pt x="4950" y="909"/>
                  </a:lnTo>
                  <a:lnTo>
                    <a:pt x="4951" y="909"/>
                  </a:lnTo>
                  <a:lnTo>
                    <a:pt x="4952" y="909"/>
                  </a:lnTo>
                  <a:lnTo>
                    <a:pt x="4954" y="909"/>
                  </a:lnTo>
                  <a:lnTo>
                    <a:pt x="4955" y="909"/>
                  </a:lnTo>
                  <a:lnTo>
                    <a:pt x="4957" y="909"/>
                  </a:lnTo>
                  <a:lnTo>
                    <a:pt x="4958" y="909"/>
                  </a:lnTo>
                  <a:lnTo>
                    <a:pt x="4959" y="909"/>
                  </a:lnTo>
                  <a:lnTo>
                    <a:pt x="4961" y="909"/>
                  </a:lnTo>
                  <a:lnTo>
                    <a:pt x="4963" y="909"/>
                  </a:lnTo>
                  <a:lnTo>
                    <a:pt x="4965" y="909"/>
                  </a:lnTo>
                  <a:lnTo>
                    <a:pt x="4966" y="909"/>
                  </a:lnTo>
                  <a:lnTo>
                    <a:pt x="4967" y="909"/>
                  </a:lnTo>
                  <a:lnTo>
                    <a:pt x="4969" y="909"/>
                  </a:lnTo>
                  <a:lnTo>
                    <a:pt x="4970" y="909"/>
                  </a:lnTo>
                  <a:lnTo>
                    <a:pt x="4972" y="909"/>
                  </a:lnTo>
                  <a:lnTo>
                    <a:pt x="4973" y="909"/>
                  </a:lnTo>
                  <a:lnTo>
                    <a:pt x="4975" y="909"/>
                  </a:lnTo>
                  <a:lnTo>
                    <a:pt x="4976" y="909"/>
                  </a:lnTo>
                  <a:lnTo>
                    <a:pt x="4977" y="909"/>
                  </a:lnTo>
                  <a:lnTo>
                    <a:pt x="4979" y="909"/>
                  </a:lnTo>
                  <a:lnTo>
                    <a:pt x="4980" y="909"/>
                  </a:lnTo>
                  <a:lnTo>
                    <a:pt x="4982" y="909"/>
                  </a:lnTo>
                  <a:lnTo>
                    <a:pt x="4983" y="909"/>
                  </a:lnTo>
                  <a:lnTo>
                    <a:pt x="4984" y="909"/>
                  </a:lnTo>
                  <a:lnTo>
                    <a:pt x="4986" y="909"/>
                  </a:lnTo>
                  <a:lnTo>
                    <a:pt x="4987" y="909"/>
                  </a:lnTo>
                  <a:lnTo>
                    <a:pt x="4989" y="909"/>
                  </a:lnTo>
                  <a:lnTo>
                    <a:pt x="4990" y="909"/>
                  </a:lnTo>
                  <a:lnTo>
                    <a:pt x="4991" y="909"/>
                  </a:lnTo>
                  <a:lnTo>
                    <a:pt x="4993" y="909"/>
                  </a:lnTo>
                  <a:lnTo>
                    <a:pt x="4994" y="909"/>
                  </a:lnTo>
                  <a:lnTo>
                    <a:pt x="4996" y="909"/>
                  </a:lnTo>
                  <a:lnTo>
                    <a:pt x="4997" y="909"/>
                  </a:lnTo>
                  <a:lnTo>
                    <a:pt x="4998" y="909"/>
                  </a:lnTo>
                  <a:lnTo>
                    <a:pt x="5000" y="909"/>
                  </a:lnTo>
                  <a:lnTo>
                    <a:pt x="5002" y="909"/>
                  </a:lnTo>
                  <a:lnTo>
                    <a:pt x="5004" y="909"/>
                  </a:lnTo>
                  <a:lnTo>
                    <a:pt x="5005" y="909"/>
                  </a:lnTo>
                  <a:lnTo>
                    <a:pt x="5006" y="909"/>
                  </a:lnTo>
                  <a:lnTo>
                    <a:pt x="5008" y="909"/>
                  </a:lnTo>
                  <a:lnTo>
                    <a:pt x="5009" y="909"/>
                  </a:lnTo>
                  <a:lnTo>
                    <a:pt x="5011" y="909"/>
                  </a:lnTo>
                  <a:lnTo>
                    <a:pt x="5012" y="909"/>
                  </a:lnTo>
                  <a:lnTo>
                    <a:pt x="5013" y="909"/>
                  </a:lnTo>
                  <a:lnTo>
                    <a:pt x="5015" y="909"/>
                  </a:lnTo>
                  <a:lnTo>
                    <a:pt x="5016" y="909"/>
                  </a:lnTo>
                  <a:lnTo>
                    <a:pt x="5018" y="909"/>
                  </a:lnTo>
                  <a:lnTo>
                    <a:pt x="5019" y="909"/>
                  </a:lnTo>
                  <a:lnTo>
                    <a:pt x="5020" y="909"/>
                  </a:lnTo>
                  <a:lnTo>
                    <a:pt x="5022" y="909"/>
                  </a:lnTo>
                  <a:lnTo>
                    <a:pt x="5023" y="909"/>
                  </a:lnTo>
                  <a:lnTo>
                    <a:pt x="5025" y="908"/>
                  </a:lnTo>
                  <a:lnTo>
                    <a:pt x="5026" y="909"/>
                  </a:lnTo>
                  <a:lnTo>
                    <a:pt x="5028" y="909"/>
                  </a:lnTo>
                  <a:lnTo>
                    <a:pt x="5029" y="909"/>
                  </a:lnTo>
                  <a:lnTo>
                    <a:pt x="5030" y="909"/>
                  </a:lnTo>
                  <a:lnTo>
                    <a:pt x="5032" y="909"/>
                  </a:lnTo>
                  <a:lnTo>
                    <a:pt x="5033" y="909"/>
                  </a:lnTo>
                  <a:lnTo>
                    <a:pt x="5035" y="909"/>
                  </a:lnTo>
                  <a:lnTo>
                    <a:pt x="5036" y="909"/>
                  </a:lnTo>
                  <a:lnTo>
                    <a:pt x="5037" y="909"/>
                  </a:lnTo>
                  <a:lnTo>
                    <a:pt x="5039" y="909"/>
                  </a:lnTo>
                  <a:lnTo>
                    <a:pt x="5041" y="909"/>
                  </a:lnTo>
                  <a:lnTo>
                    <a:pt x="5043" y="909"/>
                  </a:lnTo>
                  <a:lnTo>
                    <a:pt x="5044" y="909"/>
                  </a:lnTo>
                  <a:lnTo>
                    <a:pt x="5045" y="909"/>
                  </a:lnTo>
                  <a:lnTo>
                    <a:pt x="5047" y="908"/>
                  </a:lnTo>
                  <a:lnTo>
                    <a:pt x="5048" y="909"/>
                  </a:lnTo>
                  <a:lnTo>
                    <a:pt x="5050" y="909"/>
                  </a:lnTo>
                  <a:lnTo>
                    <a:pt x="5051" y="909"/>
                  </a:lnTo>
                  <a:lnTo>
                    <a:pt x="5052" y="909"/>
                  </a:lnTo>
                  <a:lnTo>
                    <a:pt x="5054" y="909"/>
                  </a:lnTo>
                  <a:lnTo>
                    <a:pt x="5055" y="909"/>
                  </a:lnTo>
                  <a:lnTo>
                    <a:pt x="5057" y="909"/>
                  </a:lnTo>
                  <a:lnTo>
                    <a:pt x="5058" y="909"/>
                  </a:lnTo>
                  <a:lnTo>
                    <a:pt x="5059" y="909"/>
                  </a:lnTo>
                  <a:lnTo>
                    <a:pt x="5061" y="909"/>
                  </a:lnTo>
                  <a:lnTo>
                    <a:pt x="5062" y="909"/>
                  </a:lnTo>
                  <a:lnTo>
                    <a:pt x="5064" y="909"/>
                  </a:lnTo>
                  <a:lnTo>
                    <a:pt x="5065" y="909"/>
                  </a:lnTo>
                  <a:lnTo>
                    <a:pt x="5066" y="909"/>
                  </a:lnTo>
                  <a:lnTo>
                    <a:pt x="5068" y="909"/>
                  </a:lnTo>
                  <a:lnTo>
                    <a:pt x="5069" y="909"/>
                  </a:lnTo>
                  <a:lnTo>
                    <a:pt x="5071" y="909"/>
                  </a:lnTo>
                  <a:lnTo>
                    <a:pt x="5072" y="909"/>
                  </a:lnTo>
                  <a:lnTo>
                    <a:pt x="5073" y="909"/>
                  </a:lnTo>
                  <a:lnTo>
                    <a:pt x="5075" y="909"/>
                  </a:lnTo>
                  <a:lnTo>
                    <a:pt x="5076" y="909"/>
                  </a:lnTo>
                  <a:lnTo>
                    <a:pt x="5078" y="909"/>
                  </a:lnTo>
                  <a:lnTo>
                    <a:pt x="5080" y="909"/>
                  </a:lnTo>
                  <a:lnTo>
                    <a:pt x="5082" y="909"/>
                  </a:lnTo>
                  <a:lnTo>
                    <a:pt x="5083" y="909"/>
                  </a:lnTo>
                  <a:lnTo>
                    <a:pt x="5084" y="909"/>
                  </a:lnTo>
                  <a:lnTo>
                    <a:pt x="5086" y="909"/>
                  </a:lnTo>
                  <a:lnTo>
                    <a:pt x="5087" y="909"/>
                  </a:lnTo>
                  <a:lnTo>
                    <a:pt x="5089" y="909"/>
                  </a:lnTo>
                  <a:lnTo>
                    <a:pt x="5090" y="909"/>
                  </a:lnTo>
                  <a:lnTo>
                    <a:pt x="5091" y="909"/>
                  </a:lnTo>
                  <a:lnTo>
                    <a:pt x="5093" y="909"/>
                  </a:lnTo>
                  <a:lnTo>
                    <a:pt x="5094" y="909"/>
                  </a:lnTo>
                  <a:lnTo>
                    <a:pt x="5096" y="909"/>
                  </a:lnTo>
                  <a:lnTo>
                    <a:pt x="5097" y="909"/>
                  </a:lnTo>
                  <a:lnTo>
                    <a:pt x="5098" y="909"/>
                  </a:lnTo>
                  <a:lnTo>
                    <a:pt x="5100" y="909"/>
                  </a:lnTo>
                  <a:lnTo>
                    <a:pt x="5101" y="909"/>
                  </a:lnTo>
                  <a:lnTo>
                    <a:pt x="5103" y="908"/>
                  </a:lnTo>
                  <a:lnTo>
                    <a:pt x="5104" y="909"/>
                  </a:lnTo>
                  <a:lnTo>
                    <a:pt x="5105" y="909"/>
                  </a:lnTo>
                  <a:lnTo>
                    <a:pt x="5107" y="909"/>
                  </a:lnTo>
                  <a:lnTo>
                    <a:pt x="5108" y="909"/>
                  </a:lnTo>
                  <a:lnTo>
                    <a:pt x="5110" y="909"/>
                  </a:lnTo>
                  <a:lnTo>
                    <a:pt x="5111" y="909"/>
                  </a:lnTo>
                  <a:lnTo>
                    <a:pt x="5112" y="909"/>
                  </a:lnTo>
                  <a:lnTo>
                    <a:pt x="5114" y="909"/>
                  </a:lnTo>
                  <a:lnTo>
                    <a:pt x="5115" y="909"/>
                  </a:lnTo>
                  <a:lnTo>
                    <a:pt x="5117" y="909"/>
                  </a:lnTo>
                  <a:lnTo>
                    <a:pt x="5119" y="909"/>
                  </a:lnTo>
                  <a:lnTo>
                    <a:pt x="5120" y="909"/>
                  </a:lnTo>
                  <a:lnTo>
                    <a:pt x="5122" y="909"/>
                  </a:lnTo>
                  <a:lnTo>
                    <a:pt x="5123" y="909"/>
                  </a:lnTo>
                  <a:lnTo>
                    <a:pt x="5125" y="909"/>
                  </a:lnTo>
                  <a:lnTo>
                    <a:pt x="5126" y="909"/>
                  </a:lnTo>
                  <a:lnTo>
                    <a:pt x="5128" y="909"/>
                  </a:lnTo>
                  <a:lnTo>
                    <a:pt x="5129" y="909"/>
                  </a:lnTo>
                  <a:lnTo>
                    <a:pt x="5130" y="909"/>
                  </a:lnTo>
                  <a:lnTo>
                    <a:pt x="5132" y="909"/>
                  </a:lnTo>
                  <a:lnTo>
                    <a:pt x="5133" y="909"/>
                  </a:lnTo>
                  <a:lnTo>
                    <a:pt x="5135" y="909"/>
                  </a:lnTo>
                  <a:lnTo>
                    <a:pt x="5136" y="909"/>
                  </a:lnTo>
                  <a:lnTo>
                    <a:pt x="5137" y="909"/>
                  </a:lnTo>
                  <a:lnTo>
                    <a:pt x="5139" y="909"/>
                  </a:lnTo>
                  <a:lnTo>
                    <a:pt x="5140" y="909"/>
                  </a:lnTo>
                  <a:lnTo>
                    <a:pt x="5142" y="909"/>
                  </a:lnTo>
                  <a:lnTo>
                    <a:pt x="5143" y="909"/>
                  </a:lnTo>
                  <a:lnTo>
                    <a:pt x="5144" y="909"/>
                  </a:lnTo>
                  <a:lnTo>
                    <a:pt x="5146" y="909"/>
                  </a:lnTo>
                  <a:lnTo>
                    <a:pt x="5147" y="909"/>
                  </a:lnTo>
                  <a:lnTo>
                    <a:pt x="5149" y="909"/>
                  </a:lnTo>
                  <a:lnTo>
                    <a:pt x="5150" y="909"/>
                  </a:lnTo>
                  <a:lnTo>
                    <a:pt x="5151" y="909"/>
                  </a:lnTo>
                  <a:lnTo>
                    <a:pt x="5153" y="909"/>
                  </a:lnTo>
                  <a:lnTo>
                    <a:pt x="5154" y="909"/>
                  </a:lnTo>
                  <a:lnTo>
                    <a:pt x="5156" y="909"/>
                  </a:lnTo>
                  <a:lnTo>
                    <a:pt x="5157" y="909"/>
                  </a:lnTo>
                  <a:lnTo>
                    <a:pt x="5159" y="909"/>
                  </a:lnTo>
                  <a:lnTo>
                    <a:pt x="5161" y="909"/>
                  </a:lnTo>
                  <a:lnTo>
                    <a:pt x="5162" y="909"/>
                  </a:lnTo>
                  <a:lnTo>
                    <a:pt x="5164" y="909"/>
                  </a:lnTo>
                  <a:lnTo>
                    <a:pt x="5165" y="909"/>
                  </a:lnTo>
                  <a:lnTo>
                    <a:pt x="5166" y="909"/>
                  </a:lnTo>
                  <a:lnTo>
                    <a:pt x="5168" y="909"/>
                  </a:lnTo>
                  <a:lnTo>
                    <a:pt x="5169" y="909"/>
                  </a:lnTo>
                  <a:lnTo>
                    <a:pt x="5171" y="909"/>
                  </a:lnTo>
                  <a:lnTo>
                    <a:pt x="5172" y="909"/>
                  </a:lnTo>
                  <a:lnTo>
                    <a:pt x="5173" y="909"/>
                  </a:lnTo>
                  <a:lnTo>
                    <a:pt x="5175" y="909"/>
                  </a:lnTo>
                  <a:lnTo>
                    <a:pt x="5176" y="909"/>
                  </a:lnTo>
                  <a:lnTo>
                    <a:pt x="5178" y="909"/>
                  </a:lnTo>
                  <a:lnTo>
                    <a:pt x="5179" y="909"/>
                  </a:lnTo>
                  <a:lnTo>
                    <a:pt x="5181" y="909"/>
                  </a:lnTo>
                  <a:lnTo>
                    <a:pt x="5182" y="909"/>
                  </a:lnTo>
                  <a:lnTo>
                    <a:pt x="5183" y="909"/>
                  </a:lnTo>
                  <a:lnTo>
                    <a:pt x="5185" y="909"/>
                  </a:lnTo>
                  <a:lnTo>
                    <a:pt x="5186" y="909"/>
                  </a:lnTo>
                  <a:lnTo>
                    <a:pt x="5188" y="909"/>
                  </a:lnTo>
                  <a:lnTo>
                    <a:pt x="5189" y="909"/>
                  </a:lnTo>
                  <a:lnTo>
                    <a:pt x="5190" y="909"/>
                  </a:lnTo>
                  <a:lnTo>
                    <a:pt x="5192" y="909"/>
                  </a:lnTo>
                  <a:lnTo>
                    <a:pt x="5193" y="909"/>
                  </a:lnTo>
                  <a:lnTo>
                    <a:pt x="5195" y="909"/>
                  </a:lnTo>
                  <a:lnTo>
                    <a:pt x="5196" y="909"/>
                  </a:lnTo>
                  <a:lnTo>
                    <a:pt x="5198" y="909"/>
                  </a:lnTo>
                  <a:lnTo>
                    <a:pt x="5200" y="909"/>
                  </a:lnTo>
                  <a:lnTo>
                    <a:pt x="5201" y="909"/>
                  </a:lnTo>
                  <a:lnTo>
                    <a:pt x="5203" y="909"/>
                  </a:lnTo>
                  <a:lnTo>
                    <a:pt x="5204" y="909"/>
                  </a:lnTo>
                  <a:lnTo>
                    <a:pt x="5205" y="909"/>
                  </a:lnTo>
                  <a:lnTo>
                    <a:pt x="5207" y="909"/>
                  </a:lnTo>
                  <a:lnTo>
                    <a:pt x="5208" y="909"/>
                  </a:lnTo>
                  <a:lnTo>
                    <a:pt x="5210" y="909"/>
                  </a:lnTo>
                  <a:lnTo>
                    <a:pt x="5211" y="909"/>
                  </a:lnTo>
                  <a:lnTo>
                    <a:pt x="5212" y="909"/>
                  </a:lnTo>
                  <a:lnTo>
                    <a:pt x="5214" y="909"/>
                  </a:lnTo>
                  <a:lnTo>
                    <a:pt x="5215" y="909"/>
                  </a:lnTo>
                  <a:lnTo>
                    <a:pt x="5217" y="909"/>
                  </a:lnTo>
                  <a:lnTo>
                    <a:pt x="5218" y="909"/>
                  </a:lnTo>
                  <a:lnTo>
                    <a:pt x="5219" y="909"/>
                  </a:lnTo>
                  <a:lnTo>
                    <a:pt x="5221" y="909"/>
                  </a:lnTo>
                  <a:lnTo>
                    <a:pt x="5222" y="909"/>
                  </a:lnTo>
                  <a:lnTo>
                    <a:pt x="5224" y="909"/>
                  </a:lnTo>
                  <a:lnTo>
                    <a:pt x="5225" y="909"/>
                  </a:lnTo>
                  <a:lnTo>
                    <a:pt x="5226" y="909"/>
                  </a:lnTo>
                  <a:lnTo>
                    <a:pt x="5228" y="909"/>
                  </a:lnTo>
                  <a:lnTo>
                    <a:pt x="5229" y="909"/>
                  </a:lnTo>
                  <a:lnTo>
                    <a:pt x="5231" y="909"/>
                  </a:lnTo>
                  <a:lnTo>
                    <a:pt x="5232" y="909"/>
                  </a:lnTo>
                  <a:lnTo>
                    <a:pt x="5234" y="910"/>
                  </a:lnTo>
                  <a:lnTo>
                    <a:pt x="5235" y="909"/>
                  </a:lnTo>
                  <a:lnTo>
                    <a:pt x="5237" y="909"/>
                  </a:lnTo>
                  <a:lnTo>
                    <a:pt x="5239" y="909"/>
                  </a:lnTo>
                  <a:lnTo>
                    <a:pt x="5240" y="909"/>
                  </a:lnTo>
                  <a:lnTo>
                    <a:pt x="5242" y="909"/>
                  </a:lnTo>
                  <a:lnTo>
                    <a:pt x="5243" y="909"/>
                  </a:lnTo>
                  <a:lnTo>
                    <a:pt x="5244" y="909"/>
                  </a:lnTo>
                  <a:lnTo>
                    <a:pt x="5246" y="909"/>
                  </a:lnTo>
                  <a:lnTo>
                    <a:pt x="5247" y="909"/>
                  </a:lnTo>
                  <a:lnTo>
                    <a:pt x="5249" y="909"/>
                  </a:lnTo>
                  <a:lnTo>
                    <a:pt x="5250" y="909"/>
                  </a:lnTo>
                  <a:lnTo>
                    <a:pt x="5251" y="909"/>
                  </a:lnTo>
                  <a:lnTo>
                    <a:pt x="5253" y="909"/>
                  </a:lnTo>
                  <a:lnTo>
                    <a:pt x="5254" y="909"/>
                  </a:lnTo>
                  <a:lnTo>
                    <a:pt x="5256" y="909"/>
                  </a:lnTo>
                  <a:lnTo>
                    <a:pt x="5257" y="909"/>
                  </a:lnTo>
                  <a:lnTo>
                    <a:pt x="5258" y="909"/>
                  </a:lnTo>
                  <a:lnTo>
                    <a:pt x="5260" y="909"/>
                  </a:lnTo>
                  <a:lnTo>
                    <a:pt x="5261" y="909"/>
                  </a:lnTo>
                  <a:lnTo>
                    <a:pt x="5263" y="909"/>
                  </a:lnTo>
                  <a:lnTo>
                    <a:pt x="5264" y="909"/>
                  </a:lnTo>
                  <a:lnTo>
                    <a:pt x="5265" y="909"/>
                  </a:lnTo>
                  <a:lnTo>
                    <a:pt x="5267" y="909"/>
                  </a:lnTo>
                  <a:lnTo>
                    <a:pt x="5268" y="909"/>
                  </a:lnTo>
                  <a:lnTo>
                    <a:pt x="5270" y="909"/>
                  </a:lnTo>
                  <a:lnTo>
                    <a:pt x="5271" y="909"/>
                  </a:lnTo>
                  <a:lnTo>
                    <a:pt x="5272" y="909"/>
                  </a:lnTo>
                  <a:lnTo>
                    <a:pt x="5274" y="909"/>
                  </a:lnTo>
                  <a:lnTo>
                    <a:pt x="5276" y="909"/>
                  </a:lnTo>
                  <a:lnTo>
                    <a:pt x="5278" y="909"/>
                  </a:lnTo>
                  <a:lnTo>
                    <a:pt x="5279" y="909"/>
                  </a:lnTo>
                  <a:lnTo>
                    <a:pt x="5281" y="909"/>
                  </a:lnTo>
                  <a:lnTo>
                    <a:pt x="5282" y="909"/>
                  </a:lnTo>
                  <a:lnTo>
                    <a:pt x="5283" y="909"/>
                  </a:lnTo>
                  <a:lnTo>
                    <a:pt x="5285" y="909"/>
                  </a:lnTo>
                  <a:lnTo>
                    <a:pt x="5286" y="909"/>
                  </a:lnTo>
                  <a:lnTo>
                    <a:pt x="5288" y="909"/>
                  </a:lnTo>
                  <a:lnTo>
                    <a:pt x="5289" y="909"/>
                  </a:lnTo>
                  <a:lnTo>
                    <a:pt x="5290" y="909"/>
                  </a:lnTo>
                  <a:lnTo>
                    <a:pt x="5292" y="909"/>
                  </a:lnTo>
                  <a:lnTo>
                    <a:pt x="5293" y="910"/>
                  </a:lnTo>
                  <a:lnTo>
                    <a:pt x="5295" y="909"/>
                  </a:lnTo>
                  <a:lnTo>
                    <a:pt x="5296" y="909"/>
                  </a:lnTo>
                  <a:lnTo>
                    <a:pt x="5297" y="909"/>
                  </a:lnTo>
                  <a:lnTo>
                    <a:pt x="5299" y="909"/>
                  </a:lnTo>
                  <a:lnTo>
                    <a:pt x="5300" y="909"/>
                  </a:lnTo>
                  <a:lnTo>
                    <a:pt x="5302" y="909"/>
                  </a:lnTo>
                  <a:lnTo>
                    <a:pt x="5303" y="909"/>
                  </a:lnTo>
                  <a:lnTo>
                    <a:pt x="5304" y="909"/>
                  </a:lnTo>
                  <a:lnTo>
                    <a:pt x="5306" y="909"/>
                  </a:lnTo>
                  <a:lnTo>
                    <a:pt x="5307" y="909"/>
                  </a:lnTo>
                  <a:lnTo>
                    <a:pt x="5309" y="909"/>
                  </a:lnTo>
                  <a:lnTo>
                    <a:pt x="5310" y="909"/>
                  </a:lnTo>
                  <a:lnTo>
                    <a:pt x="5311" y="910"/>
                  </a:lnTo>
                  <a:lnTo>
                    <a:pt x="5313" y="909"/>
                  </a:lnTo>
                  <a:lnTo>
                    <a:pt x="5315" y="910"/>
                  </a:lnTo>
                  <a:lnTo>
                    <a:pt x="5317" y="910"/>
                  </a:lnTo>
                  <a:lnTo>
                    <a:pt x="5318" y="909"/>
                  </a:lnTo>
                  <a:lnTo>
                    <a:pt x="5319" y="910"/>
                  </a:lnTo>
                  <a:lnTo>
                    <a:pt x="5321" y="910"/>
                  </a:lnTo>
                  <a:lnTo>
                    <a:pt x="5322" y="910"/>
                  </a:lnTo>
                  <a:lnTo>
                    <a:pt x="5324" y="910"/>
                  </a:lnTo>
                  <a:lnTo>
                    <a:pt x="5325" y="910"/>
                  </a:lnTo>
                  <a:lnTo>
                    <a:pt x="5326" y="910"/>
                  </a:lnTo>
                  <a:lnTo>
                    <a:pt x="5328" y="910"/>
                  </a:lnTo>
                  <a:lnTo>
                    <a:pt x="5329" y="910"/>
                  </a:lnTo>
                  <a:lnTo>
                    <a:pt x="5331" y="910"/>
                  </a:lnTo>
                  <a:lnTo>
                    <a:pt x="5332" y="910"/>
                  </a:lnTo>
                  <a:lnTo>
                    <a:pt x="5334" y="910"/>
                  </a:lnTo>
                  <a:lnTo>
                    <a:pt x="5335" y="910"/>
                  </a:lnTo>
                  <a:lnTo>
                    <a:pt x="5336" y="910"/>
                  </a:lnTo>
                  <a:lnTo>
                    <a:pt x="5338" y="910"/>
                  </a:lnTo>
                  <a:lnTo>
                    <a:pt x="5339" y="910"/>
                  </a:lnTo>
                  <a:lnTo>
                    <a:pt x="5341" y="910"/>
                  </a:lnTo>
                  <a:lnTo>
                    <a:pt x="5342" y="910"/>
                  </a:lnTo>
                  <a:lnTo>
                    <a:pt x="5343" y="910"/>
                  </a:lnTo>
                  <a:lnTo>
                    <a:pt x="5345" y="910"/>
                  </a:lnTo>
                  <a:lnTo>
                    <a:pt x="5346" y="910"/>
                  </a:lnTo>
                  <a:lnTo>
                    <a:pt x="5348" y="910"/>
                  </a:lnTo>
                  <a:lnTo>
                    <a:pt x="5349" y="910"/>
                  </a:lnTo>
                  <a:lnTo>
                    <a:pt x="5350" y="910"/>
                  </a:lnTo>
                  <a:lnTo>
                    <a:pt x="5352" y="910"/>
                  </a:lnTo>
                  <a:lnTo>
                    <a:pt x="5354" y="910"/>
                  </a:lnTo>
                  <a:lnTo>
                    <a:pt x="5356" y="910"/>
                  </a:lnTo>
                  <a:lnTo>
                    <a:pt x="5357" y="910"/>
                  </a:lnTo>
                  <a:lnTo>
                    <a:pt x="5358" y="910"/>
                  </a:lnTo>
                  <a:lnTo>
                    <a:pt x="5360" y="910"/>
                  </a:lnTo>
                  <a:lnTo>
                    <a:pt x="5361" y="910"/>
                  </a:lnTo>
                  <a:lnTo>
                    <a:pt x="5363" y="910"/>
                  </a:lnTo>
                  <a:lnTo>
                    <a:pt x="5364" y="910"/>
                  </a:lnTo>
                  <a:lnTo>
                    <a:pt x="5365" y="910"/>
                  </a:lnTo>
                  <a:lnTo>
                    <a:pt x="5367" y="910"/>
                  </a:lnTo>
                  <a:lnTo>
                    <a:pt x="5368" y="910"/>
                  </a:lnTo>
                  <a:lnTo>
                    <a:pt x="5370" y="910"/>
                  </a:lnTo>
                  <a:lnTo>
                    <a:pt x="5371" y="910"/>
                  </a:lnTo>
                  <a:lnTo>
                    <a:pt x="5372" y="910"/>
                  </a:lnTo>
                  <a:lnTo>
                    <a:pt x="5374" y="910"/>
                  </a:lnTo>
                  <a:lnTo>
                    <a:pt x="5375" y="910"/>
                  </a:lnTo>
                  <a:lnTo>
                    <a:pt x="5377" y="910"/>
                  </a:lnTo>
                  <a:lnTo>
                    <a:pt x="5378" y="910"/>
                  </a:lnTo>
                  <a:lnTo>
                    <a:pt x="5379" y="910"/>
                  </a:lnTo>
                  <a:lnTo>
                    <a:pt x="5381" y="910"/>
                  </a:lnTo>
                  <a:lnTo>
                    <a:pt x="5382" y="910"/>
                  </a:lnTo>
                  <a:lnTo>
                    <a:pt x="5384" y="910"/>
                  </a:lnTo>
                  <a:lnTo>
                    <a:pt x="5385" y="910"/>
                  </a:lnTo>
                  <a:lnTo>
                    <a:pt x="5387" y="910"/>
                  </a:lnTo>
                  <a:lnTo>
                    <a:pt x="5388" y="909"/>
                  </a:lnTo>
                  <a:lnTo>
                    <a:pt x="5389" y="910"/>
                  </a:lnTo>
                  <a:lnTo>
                    <a:pt x="5391" y="909"/>
                  </a:lnTo>
                  <a:lnTo>
                    <a:pt x="5393" y="910"/>
                  </a:lnTo>
                  <a:lnTo>
                    <a:pt x="5395" y="910"/>
                  </a:lnTo>
                  <a:lnTo>
                    <a:pt x="5396" y="910"/>
                  </a:lnTo>
                  <a:lnTo>
                    <a:pt x="5397" y="910"/>
                  </a:lnTo>
                  <a:lnTo>
                    <a:pt x="5399" y="910"/>
                  </a:lnTo>
                  <a:lnTo>
                    <a:pt x="5400" y="910"/>
                  </a:lnTo>
                  <a:lnTo>
                    <a:pt x="5402" y="910"/>
                  </a:lnTo>
                  <a:lnTo>
                    <a:pt x="5403" y="910"/>
                  </a:lnTo>
                  <a:lnTo>
                    <a:pt x="5404" y="910"/>
                  </a:lnTo>
                  <a:lnTo>
                    <a:pt x="5406" y="910"/>
                  </a:lnTo>
                  <a:lnTo>
                    <a:pt x="5407" y="910"/>
                  </a:lnTo>
                  <a:lnTo>
                    <a:pt x="5409" y="910"/>
                  </a:lnTo>
                  <a:lnTo>
                    <a:pt x="5410" y="910"/>
                  </a:lnTo>
                  <a:lnTo>
                    <a:pt x="5411" y="910"/>
                  </a:lnTo>
                  <a:lnTo>
                    <a:pt x="5413" y="910"/>
                  </a:lnTo>
                  <a:lnTo>
                    <a:pt x="5414" y="910"/>
                  </a:lnTo>
                  <a:lnTo>
                    <a:pt x="5416" y="910"/>
                  </a:lnTo>
                  <a:lnTo>
                    <a:pt x="5417" y="910"/>
                  </a:lnTo>
                  <a:lnTo>
                    <a:pt x="5418" y="910"/>
                  </a:lnTo>
                  <a:lnTo>
                    <a:pt x="5420" y="910"/>
                  </a:lnTo>
                  <a:lnTo>
                    <a:pt x="5421" y="910"/>
                  </a:lnTo>
                  <a:lnTo>
                    <a:pt x="5423" y="910"/>
                  </a:lnTo>
                  <a:lnTo>
                    <a:pt x="5424" y="910"/>
                  </a:lnTo>
                  <a:lnTo>
                    <a:pt x="5425" y="910"/>
                  </a:lnTo>
                  <a:lnTo>
                    <a:pt x="5427" y="910"/>
                  </a:lnTo>
                  <a:lnTo>
                    <a:pt x="5428" y="910"/>
                  </a:lnTo>
                  <a:lnTo>
                    <a:pt x="5430" y="910"/>
                  </a:lnTo>
                  <a:lnTo>
                    <a:pt x="5432" y="910"/>
                  </a:lnTo>
                  <a:lnTo>
                    <a:pt x="5433" y="910"/>
                  </a:lnTo>
                  <a:lnTo>
                    <a:pt x="5435" y="910"/>
                  </a:lnTo>
                  <a:lnTo>
                    <a:pt x="5436" y="910"/>
                  </a:lnTo>
                  <a:lnTo>
                    <a:pt x="5438" y="910"/>
                  </a:lnTo>
                  <a:lnTo>
                    <a:pt x="5439" y="910"/>
                  </a:lnTo>
                  <a:lnTo>
                    <a:pt x="5441" y="910"/>
                  </a:lnTo>
                  <a:lnTo>
                    <a:pt x="5442" y="910"/>
                  </a:lnTo>
                  <a:lnTo>
                    <a:pt x="5443" y="910"/>
                  </a:lnTo>
                  <a:lnTo>
                    <a:pt x="5445" y="910"/>
                  </a:lnTo>
                  <a:lnTo>
                    <a:pt x="5446" y="910"/>
                  </a:lnTo>
                  <a:lnTo>
                    <a:pt x="5448" y="910"/>
                  </a:lnTo>
                  <a:lnTo>
                    <a:pt x="5449" y="910"/>
                  </a:lnTo>
                  <a:lnTo>
                    <a:pt x="5450" y="910"/>
                  </a:lnTo>
                  <a:lnTo>
                    <a:pt x="5452" y="910"/>
                  </a:lnTo>
                  <a:lnTo>
                    <a:pt x="5453" y="910"/>
                  </a:lnTo>
                  <a:lnTo>
                    <a:pt x="5455" y="910"/>
                  </a:lnTo>
                  <a:lnTo>
                    <a:pt x="5456" y="910"/>
                  </a:lnTo>
                  <a:lnTo>
                    <a:pt x="5457" y="910"/>
                  </a:lnTo>
                  <a:lnTo>
                    <a:pt x="5459" y="910"/>
                  </a:lnTo>
                  <a:lnTo>
                    <a:pt x="5460" y="910"/>
                  </a:lnTo>
                  <a:lnTo>
                    <a:pt x="5462" y="910"/>
                  </a:lnTo>
                  <a:lnTo>
                    <a:pt x="5463" y="910"/>
                  </a:lnTo>
                  <a:lnTo>
                    <a:pt x="5464" y="910"/>
                  </a:lnTo>
                  <a:lnTo>
                    <a:pt x="5466" y="910"/>
                  </a:lnTo>
                  <a:lnTo>
                    <a:pt x="5467" y="910"/>
                  </a:lnTo>
                  <a:lnTo>
                    <a:pt x="5469" y="910"/>
                  </a:lnTo>
                  <a:lnTo>
                    <a:pt x="5471" y="910"/>
                  </a:lnTo>
                  <a:lnTo>
                    <a:pt x="5472" y="910"/>
                  </a:lnTo>
                  <a:lnTo>
                    <a:pt x="5474" y="910"/>
                  </a:lnTo>
                  <a:lnTo>
                    <a:pt x="5475" y="910"/>
                  </a:lnTo>
                  <a:lnTo>
                    <a:pt x="5477" y="910"/>
                  </a:lnTo>
                  <a:lnTo>
                    <a:pt x="5478" y="910"/>
                  </a:lnTo>
                  <a:lnTo>
                    <a:pt x="5479" y="910"/>
                  </a:lnTo>
                  <a:lnTo>
                    <a:pt x="5481" y="910"/>
                  </a:lnTo>
                  <a:lnTo>
                    <a:pt x="5482" y="910"/>
                  </a:lnTo>
                  <a:lnTo>
                    <a:pt x="5484" y="910"/>
                  </a:lnTo>
                  <a:lnTo>
                    <a:pt x="5485" y="910"/>
                  </a:lnTo>
                  <a:lnTo>
                    <a:pt x="5487" y="910"/>
                  </a:lnTo>
                  <a:lnTo>
                    <a:pt x="5488" y="910"/>
                  </a:lnTo>
                  <a:lnTo>
                    <a:pt x="5489" y="910"/>
                  </a:lnTo>
                  <a:lnTo>
                    <a:pt x="5491" y="910"/>
                  </a:lnTo>
                  <a:lnTo>
                    <a:pt x="5492" y="910"/>
                  </a:lnTo>
                  <a:lnTo>
                    <a:pt x="5494" y="910"/>
                  </a:lnTo>
                  <a:lnTo>
                    <a:pt x="5495" y="910"/>
                  </a:lnTo>
                  <a:lnTo>
                    <a:pt x="5496" y="910"/>
                  </a:lnTo>
                  <a:lnTo>
                    <a:pt x="5498" y="910"/>
                  </a:lnTo>
                  <a:lnTo>
                    <a:pt x="5499" y="910"/>
                  </a:lnTo>
                  <a:lnTo>
                    <a:pt x="5501" y="910"/>
                  </a:lnTo>
                  <a:lnTo>
                    <a:pt x="5502" y="910"/>
                  </a:lnTo>
                  <a:lnTo>
                    <a:pt x="5503" y="910"/>
                  </a:lnTo>
                  <a:lnTo>
                    <a:pt x="5505" y="910"/>
                  </a:lnTo>
                  <a:lnTo>
                    <a:pt x="5506" y="910"/>
                  </a:lnTo>
                  <a:lnTo>
                    <a:pt x="5508" y="910"/>
                  </a:lnTo>
                  <a:lnTo>
                    <a:pt x="5510" y="910"/>
                  </a:lnTo>
                  <a:lnTo>
                    <a:pt x="5511" y="910"/>
                  </a:lnTo>
                  <a:lnTo>
                    <a:pt x="5513" y="910"/>
                  </a:lnTo>
                  <a:lnTo>
                    <a:pt x="5514" y="910"/>
                  </a:lnTo>
                  <a:lnTo>
                    <a:pt x="5516" y="910"/>
                  </a:lnTo>
                  <a:lnTo>
                    <a:pt x="5517" y="910"/>
                  </a:lnTo>
                  <a:lnTo>
                    <a:pt x="5518" y="910"/>
                  </a:lnTo>
                  <a:lnTo>
                    <a:pt x="5520" y="910"/>
                  </a:lnTo>
                  <a:lnTo>
                    <a:pt x="5521" y="910"/>
                  </a:lnTo>
                  <a:lnTo>
                    <a:pt x="5523" y="91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 name="Rectangle 635">
              <a:extLst>
                <a:ext uri="{FF2B5EF4-FFF2-40B4-BE49-F238E27FC236}">
                  <a16:creationId xmlns:a16="http://schemas.microsoft.com/office/drawing/2014/main" id="{F6FAF2B0-44E4-4178-B505-79C94140878A}"/>
                </a:ext>
              </a:extLst>
            </p:cNvPr>
            <p:cNvSpPr>
              <a:spLocks noChangeArrowheads="1"/>
            </p:cNvSpPr>
            <p:nvPr/>
          </p:nvSpPr>
          <p:spPr bwMode="auto">
            <a:xfrm>
              <a:off x="1319227" y="82656"/>
              <a:ext cx="9720919" cy="1298013"/>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77" name="Line 174"/>
            <p:cNvSpPr>
              <a:spLocks noChangeShapeType="1"/>
            </p:cNvSpPr>
            <p:nvPr/>
          </p:nvSpPr>
          <p:spPr bwMode="auto">
            <a:xfrm>
              <a:off x="1289828" y="4127728"/>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78" name="Rectangle 175"/>
            <p:cNvSpPr>
              <a:spLocks noChangeArrowheads="1"/>
            </p:cNvSpPr>
            <p:nvPr/>
          </p:nvSpPr>
          <p:spPr bwMode="auto">
            <a:xfrm>
              <a:off x="1189136" y="4038792"/>
              <a:ext cx="78317" cy="1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379" name="Line 176"/>
            <p:cNvSpPr>
              <a:spLocks noChangeShapeType="1"/>
            </p:cNvSpPr>
            <p:nvPr/>
          </p:nvSpPr>
          <p:spPr bwMode="auto">
            <a:xfrm>
              <a:off x="1289828" y="3973071"/>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81" name="Line 178"/>
            <p:cNvSpPr>
              <a:spLocks noChangeShapeType="1"/>
            </p:cNvSpPr>
            <p:nvPr/>
          </p:nvSpPr>
          <p:spPr bwMode="auto">
            <a:xfrm>
              <a:off x="1289828" y="3819245"/>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82" name="Rectangle 179"/>
            <p:cNvSpPr>
              <a:spLocks noChangeArrowheads="1"/>
            </p:cNvSpPr>
            <p:nvPr/>
          </p:nvSpPr>
          <p:spPr bwMode="auto">
            <a:xfrm>
              <a:off x="1110819" y="3730309"/>
              <a:ext cx="156634" cy="1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20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383" name="Line 180"/>
            <p:cNvSpPr>
              <a:spLocks noChangeShapeType="1"/>
            </p:cNvSpPr>
            <p:nvPr/>
          </p:nvSpPr>
          <p:spPr bwMode="auto">
            <a:xfrm>
              <a:off x="1289828" y="3664588"/>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85" name="Line 182"/>
            <p:cNvSpPr>
              <a:spLocks noChangeShapeType="1"/>
            </p:cNvSpPr>
            <p:nvPr/>
          </p:nvSpPr>
          <p:spPr bwMode="auto">
            <a:xfrm>
              <a:off x="1289828" y="3509931"/>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86" name="Rectangle 183"/>
            <p:cNvSpPr>
              <a:spLocks noChangeArrowheads="1"/>
            </p:cNvSpPr>
            <p:nvPr/>
          </p:nvSpPr>
          <p:spPr bwMode="auto">
            <a:xfrm>
              <a:off x="1110819" y="3420995"/>
              <a:ext cx="156634" cy="1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40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387" name="Line 184"/>
            <p:cNvSpPr>
              <a:spLocks noChangeShapeType="1"/>
            </p:cNvSpPr>
            <p:nvPr/>
          </p:nvSpPr>
          <p:spPr bwMode="auto">
            <a:xfrm>
              <a:off x="1289828" y="3356105"/>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89" name="Line 186"/>
            <p:cNvSpPr>
              <a:spLocks noChangeShapeType="1"/>
            </p:cNvSpPr>
            <p:nvPr/>
          </p:nvSpPr>
          <p:spPr bwMode="auto">
            <a:xfrm>
              <a:off x="1289828" y="3201448"/>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90" name="Rectangle 187"/>
            <p:cNvSpPr>
              <a:spLocks noChangeArrowheads="1"/>
            </p:cNvSpPr>
            <p:nvPr/>
          </p:nvSpPr>
          <p:spPr bwMode="auto">
            <a:xfrm>
              <a:off x="1110819" y="3112512"/>
              <a:ext cx="156634" cy="1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60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391" name="Line 188"/>
            <p:cNvSpPr>
              <a:spLocks noChangeShapeType="1"/>
            </p:cNvSpPr>
            <p:nvPr/>
          </p:nvSpPr>
          <p:spPr bwMode="auto">
            <a:xfrm>
              <a:off x="1289828" y="3047622"/>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93" name="Line 190"/>
            <p:cNvSpPr>
              <a:spLocks noChangeShapeType="1"/>
            </p:cNvSpPr>
            <p:nvPr/>
          </p:nvSpPr>
          <p:spPr bwMode="auto">
            <a:xfrm>
              <a:off x="1289828" y="2892965"/>
              <a:ext cx="59137"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394" name="Rectangle 191"/>
            <p:cNvSpPr>
              <a:spLocks noChangeArrowheads="1"/>
            </p:cNvSpPr>
            <p:nvPr/>
          </p:nvSpPr>
          <p:spPr bwMode="auto">
            <a:xfrm>
              <a:off x="1110819" y="2804029"/>
              <a:ext cx="156634" cy="1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80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396" name="Line 193"/>
            <p:cNvSpPr>
              <a:spLocks noChangeShapeType="1"/>
            </p:cNvSpPr>
            <p:nvPr/>
          </p:nvSpPr>
          <p:spPr bwMode="auto">
            <a:xfrm>
              <a:off x="1756534" y="2843907"/>
              <a:ext cx="0" cy="133371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205" name="Freeform 220"/>
            <p:cNvSpPr>
              <a:spLocks/>
            </p:cNvSpPr>
            <p:nvPr/>
          </p:nvSpPr>
          <p:spPr bwMode="auto">
            <a:xfrm>
              <a:off x="1350563" y="2843907"/>
              <a:ext cx="428347" cy="1283821"/>
            </a:xfrm>
            <a:custGeom>
              <a:avLst/>
              <a:gdLst>
                <a:gd name="T0" fmla="*/ 3 w 268"/>
                <a:gd name="T1" fmla="*/ 1544 h 1544"/>
                <a:gd name="T2" fmla="*/ 7 w 268"/>
                <a:gd name="T3" fmla="*/ 1544 h 1544"/>
                <a:gd name="T4" fmla="*/ 12 w 268"/>
                <a:gd name="T5" fmla="*/ 1544 h 1544"/>
                <a:gd name="T6" fmla="*/ 16 w 268"/>
                <a:gd name="T7" fmla="*/ 1543 h 1544"/>
                <a:gd name="T8" fmla="*/ 20 w 268"/>
                <a:gd name="T9" fmla="*/ 1544 h 1544"/>
                <a:gd name="T10" fmla="*/ 24 w 268"/>
                <a:gd name="T11" fmla="*/ 1543 h 1544"/>
                <a:gd name="T12" fmla="*/ 29 w 268"/>
                <a:gd name="T13" fmla="*/ 1543 h 1544"/>
                <a:gd name="T14" fmla="*/ 33 w 268"/>
                <a:gd name="T15" fmla="*/ 1543 h 1544"/>
                <a:gd name="T16" fmla="*/ 37 w 268"/>
                <a:gd name="T17" fmla="*/ 1543 h 1544"/>
                <a:gd name="T18" fmla="*/ 43 w 268"/>
                <a:gd name="T19" fmla="*/ 1543 h 1544"/>
                <a:gd name="T20" fmla="*/ 47 w 268"/>
                <a:gd name="T21" fmla="*/ 1543 h 1544"/>
                <a:gd name="T22" fmla="*/ 51 w 268"/>
                <a:gd name="T23" fmla="*/ 1543 h 1544"/>
                <a:gd name="T24" fmla="*/ 56 w 268"/>
                <a:gd name="T25" fmla="*/ 1542 h 1544"/>
                <a:gd name="T26" fmla="*/ 60 w 268"/>
                <a:gd name="T27" fmla="*/ 1543 h 1544"/>
                <a:gd name="T28" fmla="*/ 64 w 268"/>
                <a:gd name="T29" fmla="*/ 1543 h 1544"/>
                <a:gd name="T30" fmla="*/ 69 w 268"/>
                <a:gd name="T31" fmla="*/ 1543 h 1544"/>
                <a:gd name="T32" fmla="*/ 73 w 268"/>
                <a:gd name="T33" fmla="*/ 1543 h 1544"/>
                <a:gd name="T34" fmla="*/ 77 w 268"/>
                <a:gd name="T35" fmla="*/ 1543 h 1544"/>
                <a:gd name="T36" fmla="*/ 81 w 268"/>
                <a:gd name="T37" fmla="*/ 1542 h 1544"/>
                <a:gd name="T38" fmla="*/ 87 w 268"/>
                <a:gd name="T39" fmla="*/ 1543 h 1544"/>
                <a:gd name="T40" fmla="*/ 91 w 268"/>
                <a:gd name="T41" fmla="*/ 1543 h 1544"/>
                <a:gd name="T42" fmla="*/ 95 w 268"/>
                <a:gd name="T43" fmla="*/ 1543 h 1544"/>
                <a:gd name="T44" fmla="*/ 100 w 268"/>
                <a:gd name="T45" fmla="*/ 1543 h 1544"/>
                <a:gd name="T46" fmla="*/ 104 w 268"/>
                <a:gd name="T47" fmla="*/ 1543 h 1544"/>
                <a:gd name="T48" fmla="*/ 108 w 268"/>
                <a:gd name="T49" fmla="*/ 1542 h 1544"/>
                <a:gd name="T50" fmla="*/ 113 w 268"/>
                <a:gd name="T51" fmla="*/ 1543 h 1544"/>
                <a:gd name="T52" fmla="*/ 117 w 268"/>
                <a:gd name="T53" fmla="*/ 1543 h 1544"/>
                <a:gd name="T54" fmla="*/ 121 w 268"/>
                <a:gd name="T55" fmla="*/ 1543 h 1544"/>
                <a:gd name="T56" fmla="*/ 127 w 268"/>
                <a:gd name="T57" fmla="*/ 1543 h 1544"/>
                <a:gd name="T58" fmla="*/ 131 w 268"/>
                <a:gd name="T59" fmla="*/ 1543 h 1544"/>
                <a:gd name="T60" fmla="*/ 135 w 268"/>
                <a:gd name="T61" fmla="*/ 1543 h 1544"/>
                <a:gd name="T62" fmla="*/ 139 w 268"/>
                <a:gd name="T63" fmla="*/ 1543 h 1544"/>
                <a:gd name="T64" fmla="*/ 144 w 268"/>
                <a:gd name="T65" fmla="*/ 1543 h 1544"/>
                <a:gd name="T66" fmla="*/ 148 w 268"/>
                <a:gd name="T67" fmla="*/ 1543 h 1544"/>
                <a:gd name="T68" fmla="*/ 152 w 268"/>
                <a:gd name="T69" fmla="*/ 1543 h 1544"/>
                <a:gd name="T70" fmla="*/ 157 w 268"/>
                <a:gd name="T71" fmla="*/ 1542 h 1544"/>
                <a:gd name="T72" fmla="*/ 161 w 268"/>
                <a:gd name="T73" fmla="*/ 1543 h 1544"/>
                <a:gd name="T74" fmla="*/ 166 w 268"/>
                <a:gd name="T75" fmla="*/ 1543 h 1544"/>
                <a:gd name="T76" fmla="*/ 171 w 268"/>
                <a:gd name="T77" fmla="*/ 1542 h 1544"/>
                <a:gd name="T78" fmla="*/ 175 w 268"/>
                <a:gd name="T79" fmla="*/ 1542 h 1544"/>
                <a:gd name="T80" fmla="*/ 179 w 268"/>
                <a:gd name="T81" fmla="*/ 1542 h 1544"/>
                <a:gd name="T82" fmla="*/ 184 w 268"/>
                <a:gd name="T83" fmla="*/ 1542 h 1544"/>
                <a:gd name="T84" fmla="*/ 188 w 268"/>
                <a:gd name="T85" fmla="*/ 1542 h 1544"/>
                <a:gd name="T86" fmla="*/ 192 w 268"/>
                <a:gd name="T87" fmla="*/ 1542 h 1544"/>
                <a:gd name="T88" fmla="*/ 196 w 268"/>
                <a:gd name="T89" fmla="*/ 1541 h 1544"/>
                <a:gd name="T90" fmla="*/ 201 w 268"/>
                <a:gd name="T91" fmla="*/ 1541 h 1544"/>
                <a:gd name="T92" fmla="*/ 206 w 268"/>
                <a:gd name="T93" fmla="*/ 1541 h 1544"/>
                <a:gd name="T94" fmla="*/ 210 w 268"/>
                <a:gd name="T95" fmla="*/ 1530 h 1544"/>
                <a:gd name="T96" fmla="*/ 215 w 268"/>
                <a:gd name="T97" fmla="*/ 889 h 1544"/>
                <a:gd name="T98" fmla="*/ 219 w 268"/>
                <a:gd name="T99" fmla="*/ 250 h 1544"/>
                <a:gd name="T100" fmla="*/ 223 w 268"/>
                <a:gd name="T101" fmla="*/ 1136 h 1544"/>
                <a:gd name="T102" fmla="*/ 228 w 268"/>
                <a:gd name="T103" fmla="*/ 1461 h 1544"/>
                <a:gd name="T104" fmla="*/ 232 w 268"/>
                <a:gd name="T105" fmla="*/ 1506 h 1544"/>
                <a:gd name="T106" fmla="*/ 236 w 268"/>
                <a:gd name="T107" fmla="*/ 1477 h 1544"/>
                <a:gd name="T108" fmla="*/ 241 w 268"/>
                <a:gd name="T109" fmla="*/ 1506 h 1544"/>
                <a:gd name="T110" fmla="*/ 246 w 268"/>
                <a:gd name="T111" fmla="*/ 1500 h 1544"/>
                <a:gd name="T112" fmla="*/ 250 w 268"/>
                <a:gd name="T113" fmla="*/ 1486 h 1544"/>
                <a:gd name="T114" fmla="*/ 254 w 268"/>
                <a:gd name="T115" fmla="*/ 1493 h 1544"/>
                <a:gd name="T116" fmla="*/ 259 w 268"/>
                <a:gd name="T117" fmla="*/ 1508 h 1544"/>
                <a:gd name="T118" fmla="*/ 263 w 268"/>
                <a:gd name="T119" fmla="*/ 1505 h 1544"/>
                <a:gd name="T120" fmla="*/ 267 w 268"/>
                <a:gd name="T121" fmla="*/ 1008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 h="1544">
                  <a:moveTo>
                    <a:pt x="0" y="1544"/>
                  </a:moveTo>
                  <a:lnTo>
                    <a:pt x="0" y="1544"/>
                  </a:lnTo>
                  <a:lnTo>
                    <a:pt x="3" y="1544"/>
                  </a:lnTo>
                  <a:lnTo>
                    <a:pt x="4" y="1544"/>
                  </a:lnTo>
                  <a:lnTo>
                    <a:pt x="6" y="1544"/>
                  </a:lnTo>
                  <a:lnTo>
                    <a:pt x="7" y="1544"/>
                  </a:lnTo>
                  <a:lnTo>
                    <a:pt x="9" y="1544"/>
                  </a:lnTo>
                  <a:lnTo>
                    <a:pt x="10" y="1544"/>
                  </a:lnTo>
                  <a:lnTo>
                    <a:pt x="12" y="1544"/>
                  </a:lnTo>
                  <a:lnTo>
                    <a:pt x="13" y="1544"/>
                  </a:lnTo>
                  <a:lnTo>
                    <a:pt x="14" y="1543"/>
                  </a:lnTo>
                  <a:lnTo>
                    <a:pt x="16" y="1543"/>
                  </a:lnTo>
                  <a:lnTo>
                    <a:pt x="17" y="1543"/>
                  </a:lnTo>
                  <a:lnTo>
                    <a:pt x="19" y="1543"/>
                  </a:lnTo>
                  <a:lnTo>
                    <a:pt x="20" y="1544"/>
                  </a:lnTo>
                  <a:lnTo>
                    <a:pt x="22" y="1544"/>
                  </a:lnTo>
                  <a:lnTo>
                    <a:pt x="23" y="1543"/>
                  </a:lnTo>
                  <a:lnTo>
                    <a:pt x="24" y="1543"/>
                  </a:lnTo>
                  <a:lnTo>
                    <a:pt x="26" y="1544"/>
                  </a:lnTo>
                  <a:lnTo>
                    <a:pt x="27" y="1544"/>
                  </a:lnTo>
                  <a:lnTo>
                    <a:pt x="29" y="1543"/>
                  </a:lnTo>
                  <a:lnTo>
                    <a:pt x="30" y="1543"/>
                  </a:lnTo>
                  <a:lnTo>
                    <a:pt x="32" y="1543"/>
                  </a:lnTo>
                  <a:lnTo>
                    <a:pt x="33" y="1543"/>
                  </a:lnTo>
                  <a:lnTo>
                    <a:pt x="35" y="1543"/>
                  </a:lnTo>
                  <a:lnTo>
                    <a:pt x="36" y="1543"/>
                  </a:lnTo>
                  <a:lnTo>
                    <a:pt x="37" y="1543"/>
                  </a:lnTo>
                  <a:lnTo>
                    <a:pt x="39" y="1543"/>
                  </a:lnTo>
                  <a:lnTo>
                    <a:pt x="40" y="1543"/>
                  </a:lnTo>
                  <a:lnTo>
                    <a:pt x="43" y="1543"/>
                  </a:lnTo>
                  <a:lnTo>
                    <a:pt x="44" y="1543"/>
                  </a:lnTo>
                  <a:lnTo>
                    <a:pt x="46" y="1543"/>
                  </a:lnTo>
                  <a:lnTo>
                    <a:pt x="47" y="1543"/>
                  </a:lnTo>
                  <a:lnTo>
                    <a:pt x="48" y="1543"/>
                  </a:lnTo>
                  <a:lnTo>
                    <a:pt x="50" y="1542"/>
                  </a:lnTo>
                  <a:lnTo>
                    <a:pt x="51" y="1543"/>
                  </a:lnTo>
                  <a:lnTo>
                    <a:pt x="53" y="1543"/>
                  </a:lnTo>
                  <a:lnTo>
                    <a:pt x="54" y="1542"/>
                  </a:lnTo>
                  <a:lnTo>
                    <a:pt x="56" y="1542"/>
                  </a:lnTo>
                  <a:lnTo>
                    <a:pt x="57" y="1543"/>
                  </a:lnTo>
                  <a:lnTo>
                    <a:pt x="58" y="1543"/>
                  </a:lnTo>
                  <a:lnTo>
                    <a:pt x="60" y="1543"/>
                  </a:lnTo>
                  <a:lnTo>
                    <a:pt x="61" y="1543"/>
                  </a:lnTo>
                  <a:lnTo>
                    <a:pt x="63" y="1543"/>
                  </a:lnTo>
                  <a:lnTo>
                    <a:pt x="64" y="1543"/>
                  </a:lnTo>
                  <a:lnTo>
                    <a:pt x="66" y="1542"/>
                  </a:lnTo>
                  <a:lnTo>
                    <a:pt x="67" y="1542"/>
                  </a:lnTo>
                  <a:lnTo>
                    <a:pt x="69" y="1543"/>
                  </a:lnTo>
                  <a:lnTo>
                    <a:pt x="70" y="1543"/>
                  </a:lnTo>
                  <a:lnTo>
                    <a:pt x="71" y="1543"/>
                  </a:lnTo>
                  <a:lnTo>
                    <a:pt x="73" y="1543"/>
                  </a:lnTo>
                  <a:lnTo>
                    <a:pt x="74" y="1543"/>
                  </a:lnTo>
                  <a:lnTo>
                    <a:pt x="76" y="1543"/>
                  </a:lnTo>
                  <a:lnTo>
                    <a:pt x="77" y="1543"/>
                  </a:lnTo>
                  <a:lnTo>
                    <a:pt x="79" y="1543"/>
                  </a:lnTo>
                  <a:lnTo>
                    <a:pt x="80" y="1543"/>
                  </a:lnTo>
                  <a:lnTo>
                    <a:pt x="81" y="1542"/>
                  </a:lnTo>
                  <a:lnTo>
                    <a:pt x="84" y="1543"/>
                  </a:lnTo>
                  <a:lnTo>
                    <a:pt x="85" y="1543"/>
                  </a:lnTo>
                  <a:lnTo>
                    <a:pt x="87" y="1543"/>
                  </a:lnTo>
                  <a:lnTo>
                    <a:pt x="88" y="1543"/>
                  </a:lnTo>
                  <a:lnTo>
                    <a:pt x="90" y="1543"/>
                  </a:lnTo>
                  <a:lnTo>
                    <a:pt x="91" y="1543"/>
                  </a:lnTo>
                  <a:lnTo>
                    <a:pt x="93" y="1543"/>
                  </a:lnTo>
                  <a:lnTo>
                    <a:pt x="94" y="1543"/>
                  </a:lnTo>
                  <a:lnTo>
                    <a:pt x="95" y="1543"/>
                  </a:lnTo>
                  <a:lnTo>
                    <a:pt x="97" y="1543"/>
                  </a:lnTo>
                  <a:lnTo>
                    <a:pt x="98" y="1543"/>
                  </a:lnTo>
                  <a:lnTo>
                    <a:pt x="100" y="1543"/>
                  </a:lnTo>
                  <a:lnTo>
                    <a:pt x="101" y="1543"/>
                  </a:lnTo>
                  <a:lnTo>
                    <a:pt x="103" y="1543"/>
                  </a:lnTo>
                  <a:lnTo>
                    <a:pt x="104" y="1543"/>
                  </a:lnTo>
                  <a:lnTo>
                    <a:pt x="105" y="1543"/>
                  </a:lnTo>
                  <a:lnTo>
                    <a:pt x="107" y="1543"/>
                  </a:lnTo>
                  <a:lnTo>
                    <a:pt x="108" y="1542"/>
                  </a:lnTo>
                  <a:lnTo>
                    <a:pt x="110" y="1543"/>
                  </a:lnTo>
                  <a:lnTo>
                    <a:pt x="111" y="1543"/>
                  </a:lnTo>
                  <a:lnTo>
                    <a:pt x="113" y="1543"/>
                  </a:lnTo>
                  <a:lnTo>
                    <a:pt x="114" y="1543"/>
                  </a:lnTo>
                  <a:lnTo>
                    <a:pt x="115" y="1542"/>
                  </a:lnTo>
                  <a:lnTo>
                    <a:pt x="117" y="1543"/>
                  </a:lnTo>
                  <a:lnTo>
                    <a:pt x="118" y="1543"/>
                  </a:lnTo>
                  <a:lnTo>
                    <a:pt x="120" y="1543"/>
                  </a:lnTo>
                  <a:lnTo>
                    <a:pt x="121" y="1543"/>
                  </a:lnTo>
                  <a:lnTo>
                    <a:pt x="124" y="1543"/>
                  </a:lnTo>
                  <a:lnTo>
                    <a:pt x="125" y="1543"/>
                  </a:lnTo>
                  <a:lnTo>
                    <a:pt x="127" y="1543"/>
                  </a:lnTo>
                  <a:lnTo>
                    <a:pt x="128" y="1542"/>
                  </a:lnTo>
                  <a:lnTo>
                    <a:pt x="129" y="1543"/>
                  </a:lnTo>
                  <a:lnTo>
                    <a:pt x="131" y="1543"/>
                  </a:lnTo>
                  <a:lnTo>
                    <a:pt x="132" y="1543"/>
                  </a:lnTo>
                  <a:lnTo>
                    <a:pt x="134" y="1543"/>
                  </a:lnTo>
                  <a:lnTo>
                    <a:pt x="135" y="1543"/>
                  </a:lnTo>
                  <a:lnTo>
                    <a:pt x="137" y="1543"/>
                  </a:lnTo>
                  <a:lnTo>
                    <a:pt x="138" y="1542"/>
                  </a:lnTo>
                  <a:lnTo>
                    <a:pt x="139" y="1543"/>
                  </a:lnTo>
                  <a:lnTo>
                    <a:pt x="141" y="1543"/>
                  </a:lnTo>
                  <a:lnTo>
                    <a:pt x="142" y="1543"/>
                  </a:lnTo>
                  <a:lnTo>
                    <a:pt x="144" y="1543"/>
                  </a:lnTo>
                  <a:lnTo>
                    <a:pt x="145" y="1543"/>
                  </a:lnTo>
                  <a:lnTo>
                    <a:pt x="147" y="1543"/>
                  </a:lnTo>
                  <a:lnTo>
                    <a:pt x="148" y="1543"/>
                  </a:lnTo>
                  <a:lnTo>
                    <a:pt x="150" y="1543"/>
                  </a:lnTo>
                  <a:lnTo>
                    <a:pt x="151" y="1542"/>
                  </a:lnTo>
                  <a:lnTo>
                    <a:pt x="152" y="1543"/>
                  </a:lnTo>
                  <a:lnTo>
                    <a:pt x="154" y="1542"/>
                  </a:lnTo>
                  <a:lnTo>
                    <a:pt x="155" y="1542"/>
                  </a:lnTo>
                  <a:lnTo>
                    <a:pt x="157" y="1542"/>
                  </a:lnTo>
                  <a:lnTo>
                    <a:pt x="158" y="1542"/>
                  </a:lnTo>
                  <a:lnTo>
                    <a:pt x="160" y="1543"/>
                  </a:lnTo>
                  <a:lnTo>
                    <a:pt x="161" y="1543"/>
                  </a:lnTo>
                  <a:lnTo>
                    <a:pt x="162" y="1542"/>
                  </a:lnTo>
                  <a:lnTo>
                    <a:pt x="165" y="1543"/>
                  </a:lnTo>
                  <a:lnTo>
                    <a:pt x="166" y="1543"/>
                  </a:lnTo>
                  <a:lnTo>
                    <a:pt x="168" y="1542"/>
                  </a:lnTo>
                  <a:lnTo>
                    <a:pt x="169" y="1543"/>
                  </a:lnTo>
                  <a:lnTo>
                    <a:pt x="171" y="1542"/>
                  </a:lnTo>
                  <a:lnTo>
                    <a:pt x="172" y="1542"/>
                  </a:lnTo>
                  <a:lnTo>
                    <a:pt x="173" y="1543"/>
                  </a:lnTo>
                  <a:lnTo>
                    <a:pt x="175" y="1542"/>
                  </a:lnTo>
                  <a:lnTo>
                    <a:pt x="176" y="1542"/>
                  </a:lnTo>
                  <a:lnTo>
                    <a:pt x="178" y="1542"/>
                  </a:lnTo>
                  <a:lnTo>
                    <a:pt x="179" y="1542"/>
                  </a:lnTo>
                  <a:lnTo>
                    <a:pt x="181" y="1542"/>
                  </a:lnTo>
                  <a:lnTo>
                    <a:pt x="182" y="1542"/>
                  </a:lnTo>
                  <a:lnTo>
                    <a:pt x="184" y="1542"/>
                  </a:lnTo>
                  <a:lnTo>
                    <a:pt x="185" y="1542"/>
                  </a:lnTo>
                  <a:lnTo>
                    <a:pt x="186" y="1542"/>
                  </a:lnTo>
                  <a:lnTo>
                    <a:pt x="188" y="1542"/>
                  </a:lnTo>
                  <a:lnTo>
                    <a:pt x="189" y="1542"/>
                  </a:lnTo>
                  <a:lnTo>
                    <a:pt x="191" y="1542"/>
                  </a:lnTo>
                  <a:lnTo>
                    <a:pt x="192" y="1542"/>
                  </a:lnTo>
                  <a:lnTo>
                    <a:pt x="194" y="1541"/>
                  </a:lnTo>
                  <a:lnTo>
                    <a:pt x="195" y="1541"/>
                  </a:lnTo>
                  <a:lnTo>
                    <a:pt x="196" y="1541"/>
                  </a:lnTo>
                  <a:lnTo>
                    <a:pt x="198" y="1541"/>
                  </a:lnTo>
                  <a:lnTo>
                    <a:pt x="199" y="1542"/>
                  </a:lnTo>
                  <a:lnTo>
                    <a:pt x="201" y="1541"/>
                  </a:lnTo>
                  <a:lnTo>
                    <a:pt x="202" y="1541"/>
                  </a:lnTo>
                  <a:lnTo>
                    <a:pt x="205" y="1541"/>
                  </a:lnTo>
                  <a:lnTo>
                    <a:pt x="206" y="1541"/>
                  </a:lnTo>
                  <a:lnTo>
                    <a:pt x="208" y="1541"/>
                  </a:lnTo>
                  <a:lnTo>
                    <a:pt x="209" y="1540"/>
                  </a:lnTo>
                  <a:lnTo>
                    <a:pt x="210" y="1530"/>
                  </a:lnTo>
                  <a:lnTo>
                    <a:pt x="212" y="1477"/>
                  </a:lnTo>
                  <a:lnTo>
                    <a:pt x="213" y="1288"/>
                  </a:lnTo>
                  <a:lnTo>
                    <a:pt x="215" y="889"/>
                  </a:lnTo>
                  <a:lnTo>
                    <a:pt x="216" y="418"/>
                  </a:lnTo>
                  <a:lnTo>
                    <a:pt x="218" y="164"/>
                  </a:lnTo>
                  <a:lnTo>
                    <a:pt x="219" y="250"/>
                  </a:lnTo>
                  <a:lnTo>
                    <a:pt x="220" y="549"/>
                  </a:lnTo>
                  <a:lnTo>
                    <a:pt x="222" y="879"/>
                  </a:lnTo>
                  <a:lnTo>
                    <a:pt x="223" y="1136"/>
                  </a:lnTo>
                  <a:lnTo>
                    <a:pt x="225" y="1304"/>
                  </a:lnTo>
                  <a:lnTo>
                    <a:pt x="226" y="1404"/>
                  </a:lnTo>
                  <a:lnTo>
                    <a:pt x="228" y="1461"/>
                  </a:lnTo>
                  <a:lnTo>
                    <a:pt x="229" y="1493"/>
                  </a:lnTo>
                  <a:lnTo>
                    <a:pt x="231" y="1507"/>
                  </a:lnTo>
                  <a:lnTo>
                    <a:pt x="232" y="1506"/>
                  </a:lnTo>
                  <a:lnTo>
                    <a:pt x="233" y="1493"/>
                  </a:lnTo>
                  <a:lnTo>
                    <a:pt x="235" y="1478"/>
                  </a:lnTo>
                  <a:lnTo>
                    <a:pt x="236" y="1477"/>
                  </a:lnTo>
                  <a:lnTo>
                    <a:pt x="238" y="1489"/>
                  </a:lnTo>
                  <a:lnTo>
                    <a:pt x="239" y="1501"/>
                  </a:lnTo>
                  <a:lnTo>
                    <a:pt x="241" y="1506"/>
                  </a:lnTo>
                  <a:lnTo>
                    <a:pt x="242" y="1505"/>
                  </a:lnTo>
                  <a:lnTo>
                    <a:pt x="243" y="1503"/>
                  </a:lnTo>
                  <a:lnTo>
                    <a:pt x="246" y="1500"/>
                  </a:lnTo>
                  <a:lnTo>
                    <a:pt x="247" y="1496"/>
                  </a:lnTo>
                  <a:lnTo>
                    <a:pt x="249" y="1490"/>
                  </a:lnTo>
                  <a:lnTo>
                    <a:pt x="250" y="1486"/>
                  </a:lnTo>
                  <a:lnTo>
                    <a:pt x="252" y="1484"/>
                  </a:lnTo>
                  <a:lnTo>
                    <a:pt x="253" y="1487"/>
                  </a:lnTo>
                  <a:lnTo>
                    <a:pt x="254" y="1493"/>
                  </a:lnTo>
                  <a:lnTo>
                    <a:pt x="256" y="1498"/>
                  </a:lnTo>
                  <a:lnTo>
                    <a:pt x="257" y="1503"/>
                  </a:lnTo>
                  <a:lnTo>
                    <a:pt x="259" y="1508"/>
                  </a:lnTo>
                  <a:lnTo>
                    <a:pt x="260" y="1510"/>
                  </a:lnTo>
                  <a:lnTo>
                    <a:pt x="262" y="1509"/>
                  </a:lnTo>
                  <a:lnTo>
                    <a:pt x="263" y="1505"/>
                  </a:lnTo>
                  <a:lnTo>
                    <a:pt x="265" y="1497"/>
                  </a:lnTo>
                  <a:lnTo>
                    <a:pt x="266" y="1441"/>
                  </a:lnTo>
                  <a:lnTo>
                    <a:pt x="267" y="1008"/>
                  </a:lnTo>
                  <a:lnTo>
                    <a:pt x="268"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206" name="Freeform 221"/>
            <p:cNvSpPr>
              <a:spLocks/>
            </p:cNvSpPr>
            <p:nvPr/>
          </p:nvSpPr>
          <p:spPr bwMode="auto">
            <a:xfrm>
              <a:off x="1825262" y="2843907"/>
              <a:ext cx="9158316" cy="1291304"/>
            </a:xfrm>
            <a:custGeom>
              <a:avLst/>
              <a:gdLst>
                <a:gd name="T0" fmla="*/ 88 w 5730"/>
                <a:gd name="T1" fmla="*/ 1497 h 1553"/>
                <a:gd name="T2" fmla="*/ 178 w 5730"/>
                <a:gd name="T3" fmla="*/ 1517 h 1553"/>
                <a:gd name="T4" fmla="*/ 267 w 5730"/>
                <a:gd name="T5" fmla="*/ 1531 h 1553"/>
                <a:gd name="T6" fmla="*/ 358 w 5730"/>
                <a:gd name="T7" fmla="*/ 1507 h 1553"/>
                <a:gd name="T8" fmla="*/ 448 w 5730"/>
                <a:gd name="T9" fmla="*/ 1530 h 1553"/>
                <a:gd name="T10" fmla="*/ 537 w 5730"/>
                <a:gd name="T11" fmla="*/ 1536 h 1553"/>
                <a:gd name="T12" fmla="*/ 627 w 5730"/>
                <a:gd name="T13" fmla="*/ 1540 h 1553"/>
                <a:gd name="T14" fmla="*/ 716 w 5730"/>
                <a:gd name="T15" fmla="*/ 1544 h 1553"/>
                <a:gd name="T16" fmla="*/ 807 w 5730"/>
                <a:gd name="T17" fmla="*/ 1546 h 1553"/>
                <a:gd name="T18" fmla="*/ 897 w 5730"/>
                <a:gd name="T19" fmla="*/ 1543 h 1553"/>
                <a:gd name="T20" fmla="*/ 986 w 5730"/>
                <a:gd name="T21" fmla="*/ 1545 h 1553"/>
                <a:gd name="T22" fmla="*/ 1076 w 5730"/>
                <a:gd name="T23" fmla="*/ 1547 h 1553"/>
                <a:gd name="T24" fmla="*/ 1166 w 5730"/>
                <a:gd name="T25" fmla="*/ 1544 h 1553"/>
                <a:gd name="T26" fmla="*/ 1256 w 5730"/>
                <a:gd name="T27" fmla="*/ 1544 h 1553"/>
                <a:gd name="T28" fmla="*/ 1346 w 5730"/>
                <a:gd name="T29" fmla="*/ 1542 h 1553"/>
                <a:gd name="T30" fmla="*/ 1435 w 5730"/>
                <a:gd name="T31" fmla="*/ 1544 h 1553"/>
                <a:gd name="T32" fmla="*/ 1525 w 5730"/>
                <a:gd name="T33" fmla="*/ 1530 h 1553"/>
                <a:gd name="T34" fmla="*/ 1615 w 5730"/>
                <a:gd name="T35" fmla="*/ 1285 h 1553"/>
                <a:gd name="T36" fmla="*/ 1705 w 5730"/>
                <a:gd name="T37" fmla="*/ 1534 h 1553"/>
                <a:gd name="T38" fmla="*/ 1795 w 5730"/>
                <a:gd name="T39" fmla="*/ 1539 h 1553"/>
                <a:gd name="T40" fmla="*/ 1884 w 5730"/>
                <a:gd name="T41" fmla="*/ 1536 h 1553"/>
                <a:gd name="T42" fmla="*/ 1974 w 5730"/>
                <a:gd name="T43" fmla="*/ 1540 h 1553"/>
                <a:gd name="T44" fmla="*/ 2064 w 5730"/>
                <a:gd name="T45" fmla="*/ 1540 h 1553"/>
                <a:gd name="T46" fmla="*/ 2154 w 5730"/>
                <a:gd name="T47" fmla="*/ 1514 h 1553"/>
                <a:gd name="T48" fmla="*/ 2244 w 5730"/>
                <a:gd name="T49" fmla="*/ 1552 h 1553"/>
                <a:gd name="T50" fmla="*/ 2333 w 5730"/>
                <a:gd name="T51" fmla="*/ 1528 h 1553"/>
                <a:gd name="T52" fmla="*/ 2424 w 5730"/>
                <a:gd name="T53" fmla="*/ 1546 h 1553"/>
                <a:gd name="T54" fmla="*/ 2513 w 5730"/>
                <a:gd name="T55" fmla="*/ 1544 h 1553"/>
                <a:gd name="T56" fmla="*/ 2603 w 5730"/>
                <a:gd name="T57" fmla="*/ 1541 h 1553"/>
                <a:gd name="T58" fmla="*/ 2693 w 5730"/>
                <a:gd name="T59" fmla="*/ 1541 h 1553"/>
                <a:gd name="T60" fmla="*/ 2782 w 5730"/>
                <a:gd name="T61" fmla="*/ 1541 h 1553"/>
                <a:gd name="T62" fmla="*/ 2873 w 5730"/>
                <a:gd name="T63" fmla="*/ 1541 h 1553"/>
                <a:gd name="T64" fmla="*/ 2962 w 5730"/>
                <a:gd name="T65" fmla="*/ 1541 h 1553"/>
                <a:gd name="T66" fmla="*/ 3052 w 5730"/>
                <a:gd name="T67" fmla="*/ 1542 h 1553"/>
                <a:gd name="T68" fmla="*/ 3142 w 5730"/>
                <a:gd name="T69" fmla="*/ 1543 h 1553"/>
                <a:gd name="T70" fmla="*/ 3231 w 5730"/>
                <a:gd name="T71" fmla="*/ 1543 h 1553"/>
                <a:gd name="T72" fmla="*/ 3322 w 5730"/>
                <a:gd name="T73" fmla="*/ 1543 h 1553"/>
                <a:gd name="T74" fmla="*/ 3411 w 5730"/>
                <a:gd name="T75" fmla="*/ 1544 h 1553"/>
                <a:gd name="T76" fmla="*/ 3501 w 5730"/>
                <a:gd name="T77" fmla="*/ 1543 h 1553"/>
                <a:gd name="T78" fmla="*/ 3591 w 5730"/>
                <a:gd name="T79" fmla="*/ 1545 h 1553"/>
                <a:gd name="T80" fmla="*/ 3681 w 5730"/>
                <a:gd name="T81" fmla="*/ 1545 h 1553"/>
                <a:gd name="T82" fmla="*/ 3771 w 5730"/>
                <a:gd name="T83" fmla="*/ 1546 h 1553"/>
                <a:gd name="T84" fmla="*/ 3860 w 5730"/>
                <a:gd name="T85" fmla="*/ 1546 h 1553"/>
                <a:gd name="T86" fmla="*/ 3950 w 5730"/>
                <a:gd name="T87" fmla="*/ 1544 h 1553"/>
                <a:gd name="T88" fmla="*/ 4040 w 5730"/>
                <a:gd name="T89" fmla="*/ 1544 h 1553"/>
                <a:gd name="T90" fmla="*/ 4130 w 5730"/>
                <a:gd name="T91" fmla="*/ 1545 h 1553"/>
                <a:gd name="T92" fmla="*/ 4220 w 5730"/>
                <a:gd name="T93" fmla="*/ 1543 h 1553"/>
                <a:gd name="T94" fmla="*/ 4309 w 5730"/>
                <a:gd name="T95" fmla="*/ 1542 h 1553"/>
                <a:gd name="T96" fmla="*/ 4399 w 5730"/>
                <a:gd name="T97" fmla="*/ 1540 h 1553"/>
                <a:gd name="T98" fmla="*/ 4489 w 5730"/>
                <a:gd name="T99" fmla="*/ 1539 h 1553"/>
                <a:gd name="T100" fmla="*/ 4579 w 5730"/>
                <a:gd name="T101" fmla="*/ 1539 h 1553"/>
                <a:gd name="T102" fmla="*/ 4669 w 5730"/>
                <a:gd name="T103" fmla="*/ 1541 h 1553"/>
                <a:gd name="T104" fmla="*/ 4758 w 5730"/>
                <a:gd name="T105" fmla="*/ 1540 h 1553"/>
                <a:gd name="T106" fmla="*/ 4848 w 5730"/>
                <a:gd name="T107" fmla="*/ 1540 h 1553"/>
                <a:gd name="T108" fmla="*/ 4939 w 5730"/>
                <a:gd name="T109" fmla="*/ 1539 h 1553"/>
                <a:gd name="T110" fmla="*/ 5028 w 5730"/>
                <a:gd name="T111" fmla="*/ 1537 h 1553"/>
                <a:gd name="T112" fmla="*/ 5118 w 5730"/>
                <a:gd name="T113" fmla="*/ 1536 h 1553"/>
                <a:gd name="T114" fmla="*/ 5207 w 5730"/>
                <a:gd name="T115" fmla="*/ 1537 h 1553"/>
                <a:gd name="T116" fmla="*/ 5297 w 5730"/>
                <a:gd name="T117" fmla="*/ 1539 h 1553"/>
                <a:gd name="T118" fmla="*/ 5388 w 5730"/>
                <a:gd name="T119" fmla="*/ 1539 h 1553"/>
                <a:gd name="T120" fmla="*/ 5477 w 5730"/>
                <a:gd name="T121" fmla="*/ 1541 h 1553"/>
                <a:gd name="T122" fmla="*/ 5567 w 5730"/>
                <a:gd name="T123" fmla="*/ 1542 h 1553"/>
                <a:gd name="T124" fmla="*/ 5656 w 5730"/>
                <a:gd name="T125" fmla="*/ 1544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0" h="1553">
                  <a:moveTo>
                    <a:pt x="0" y="0"/>
                  </a:moveTo>
                  <a:lnTo>
                    <a:pt x="2" y="342"/>
                  </a:lnTo>
                  <a:lnTo>
                    <a:pt x="3" y="594"/>
                  </a:lnTo>
                  <a:lnTo>
                    <a:pt x="4" y="774"/>
                  </a:lnTo>
                  <a:lnTo>
                    <a:pt x="6" y="904"/>
                  </a:lnTo>
                  <a:lnTo>
                    <a:pt x="7" y="1000"/>
                  </a:lnTo>
                  <a:lnTo>
                    <a:pt x="9" y="1072"/>
                  </a:lnTo>
                  <a:lnTo>
                    <a:pt x="10" y="1131"/>
                  </a:lnTo>
                  <a:lnTo>
                    <a:pt x="12" y="1178"/>
                  </a:lnTo>
                  <a:lnTo>
                    <a:pt x="13" y="1216"/>
                  </a:lnTo>
                  <a:lnTo>
                    <a:pt x="14" y="1248"/>
                  </a:lnTo>
                  <a:lnTo>
                    <a:pt x="16" y="1272"/>
                  </a:lnTo>
                  <a:lnTo>
                    <a:pt x="17" y="1294"/>
                  </a:lnTo>
                  <a:lnTo>
                    <a:pt x="19" y="1312"/>
                  </a:lnTo>
                  <a:lnTo>
                    <a:pt x="20" y="1330"/>
                  </a:lnTo>
                  <a:lnTo>
                    <a:pt x="22" y="1347"/>
                  </a:lnTo>
                  <a:lnTo>
                    <a:pt x="23" y="1363"/>
                  </a:lnTo>
                  <a:lnTo>
                    <a:pt x="25" y="1375"/>
                  </a:lnTo>
                  <a:lnTo>
                    <a:pt x="26" y="1386"/>
                  </a:lnTo>
                  <a:lnTo>
                    <a:pt x="27" y="1396"/>
                  </a:lnTo>
                  <a:lnTo>
                    <a:pt x="30" y="1404"/>
                  </a:lnTo>
                  <a:lnTo>
                    <a:pt x="31" y="1413"/>
                  </a:lnTo>
                  <a:lnTo>
                    <a:pt x="33" y="1421"/>
                  </a:lnTo>
                  <a:lnTo>
                    <a:pt x="34" y="1428"/>
                  </a:lnTo>
                  <a:lnTo>
                    <a:pt x="36" y="1436"/>
                  </a:lnTo>
                  <a:lnTo>
                    <a:pt x="37" y="1441"/>
                  </a:lnTo>
                  <a:lnTo>
                    <a:pt x="38" y="1444"/>
                  </a:lnTo>
                  <a:lnTo>
                    <a:pt x="40" y="1445"/>
                  </a:lnTo>
                  <a:lnTo>
                    <a:pt x="41" y="1440"/>
                  </a:lnTo>
                  <a:lnTo>
                    <a:pt x="43" y="1427"/>
                  </a:lnTo>
                  <a:lnTo>
                    <a:pt x="44" y="1404"/>
                  </a:lnTo>
                  <a:lnTo>
                    <a:pt x="46" y="1372"/>
                  </a:lnTo>
                  <a:lnTo>
                    <a:pt x="47" y="1341"/>
                  </a:lnTo>
                  <a:lnTo>
                    <a:pt x="49" y="1317"/>
                  </a:lnTo>
                  <a:lnTo>
                    <a:pt x="50" y="1307"/>
                  </a:lnTo>
                  <a:lnTo>
                    <a:pt x="51" y="1316"/>
                  </a:lnTo>
                  <a:lnTo>
                    <a:pt x="53" y="1339"/>
                  </a:lnTo>
                  <a:lnTo>
                    <a:pt x="54" y="1369"/>
                  </a:lnTo>
                  <a:lnTo>
                    <a:pt x="56" y="1400"/>
                  </a:lnTo>
                  <a:lnTo>
                    <a:pt x="57" y="1425"/>
                  </a:lnTo>
                  <a:lnTo>
                    <a:pt x="59" y="1445"/>
                  </a:lnTo>
                  <a:lnTo>
                    <a:pt x="60" y="1458"/>
                  </a:lnTo>
                  <a:lnTo>
                    <a:pt x="61" y="1467"/>
                  </a:lnTo>
                  <a:lnTo>
                    <a:pt x="63" y="1471"/>
                  </a:lnTo>
                  <a:lnTo>
                    <a:pt x="64" y="1468"/>
                  </a:lnTo>
                  <a:lnTo>
                    <a:pt x="66" y="1462"/>
                  </a:lnTo>
                  <a:lnTo>
                    <a:pt x="67" y="1454"/>
                  </a:lnTo>
                  <a:lnTo>
                    <a:pt x="70" y="1448"/>
                  </a:lnTo>
                  <a:lnTo>
                    <a:pt x="71" y="1448"/>
                  </a:lnTo>
                  <a:lnTo>
                    <a:pt x="72" y="1455"/>
                  </a:lnTo>
                  <a:lnTo>
                    <a:pt x="74" y="1464"/>
                  </a:lnTo>
                  <a:lnTo>
                    <a:pt x="75" y="1473"/>
                  </a:lnTo>
                  <a:lnTo>
                    <a:pt x="77" y="1479"/>
                  </a:lnTo>
                  <a:lnTo>
                    <a:pt x="78" y="1483"/>
                  </a:lnTo>
                  <a:lnTo>
                    <a:pt x="80" y="1485"/>
                  </a:lnTo>
                  <a:lnTo>
                    <a:pt x="81" y="1487"/>
                  </a:lnTo>
                  <a:lnTo>
                    <a:pt x="83" y="1489"/>
                  </a:lnTo>
                  <a:lnTo>
                    <a:pt x="84" y="1491"/>
                  </a:lnTo>
                  <a:lnTo>
                    <a:pt x="85" y="1493"/>
                  </a:lnTo>
                  <a:lnTo>
                    <a:pt x="87" y="1495"/>
                  </a:lnTo>
                  <a:lnTo>
                    <a:pt x="88" y="1497"/>
                  </a:lnTo>
                  <a:lnTo>
                    <a:pt x="90" y="1500"/>
                  </a:lnTo>
                  <a:lnTo>
                    <a:pt x="91" y="1502"/>
                  </a:lnTo>
                  <a:lnTo>
                    <a:pt x="93" y="1503"/>
                  </a:lnTo>
                  <a:lnTo>
                    <a:pt x="94" y="1505"/>
                  </a:lnTo>
                  <a:lnTo>
                    <a:pt x="95" y="1505"/>
                  </a:lnTo>
                  <a:lnTo>
                    <a:pt x="97" y="1505"/>
                  </a:lnTo>
                  <a:lnTo>
                    <a:pt x="98" y="1504"/>
                  </a:lnTo>
                  <a:lnTo>
                    <a:pt x="100" y="1502"/>
                  </a:lnTo>
                  <a:lnTo>
                    <a:pt x="101" y="1499"/>
                  </a:lnTo>
                  <a:lnTo>
                    <a:pt x="103" y="1493"/>
                  </a:lnTo>
                  <a:lnTo>
                    <a:pt x="104" y="1483"/>
                  </a:lnTo>
                  <a:lnTo>
                    <a:pt x="106" y="1466"/>
                  </a:lnTo>
                  <a:lnTo>
                    <a:pt x="107" y="1446"/>
                  </a:lnTo>
                  <a:lnTo>
                    <a:pt x="108" y="1424"/>
                  </a:lnTo>
                  <a:lnTo>
                    <a:pt x="111" y="1404"/>
                  </a:lnTo>
                  <a:lnTo>
                    <a:pt x="112" y="1391"/>
                  </a:lnTo>
                  <a:lnTo>
                    <a:pt x="114" y="1389"/>
                  </a:lnTo>
                  <a:lnTo>
                    <a:pt x="115" y="1399"/>
                  </a:lnTo>
                  <a:lnTo>
                    <a:pt x="117" y="1416"/>
                  </a:lnTo>
                  <a:lnTo>
                    <a:pt x="118" y="1437"/>
                  </a:lnTo>
                  <a:lnTo>
                    <a:pt x="119" y="1458"/>
                  </a:lnTo>
                  <a:lnTo>
                    <a:pt x="121" y="1476"/>
                  </a:lnTo>
                  <a:lnTo>
                    <a:pt x="122" y="1489"/>
                  </a:lnTo>
                  <a:lnTo>
                    <a:pt x="124" y="1498"/>
                  </a:lnTo>
                  <a:lnTo>
                    <a:pt x="125" y="1503"/>
                  </a:lnTo>
                  <a:lnTo>
                    <a:pt x="127" y="1507"/>
                  </a:lnTo>
                  <a:lnTo>
                    <a:pt x="128" y="1509"/>
                  </a:lnTo>
                  <a:lnTo>
                    <a:pt x="129" y="1510"/>
                  </a:lnTo>
                  <a:lnTo>
                    <a:pt x="131" y="1510"/>
                  </a:lnTo>
                  <a:lnTo>
                    <a:pt x="132" y="1510"/>
                  </a:lnTo>
                  <a:lnTo>
                    <a:pt x="134" y="1510"/>
                  </a:lnTo>
                  <a:lnTo>
                    <a:pt x="135" y="1511"/>
                  </a:lnTo>
                  <a:lnTo>
                    <a:pt x="137" y="1511"/>
                  </a:lnTo>
                  <a:lnTo>
                    <a:pt x="138" y="1513"/>
                  </a:lnTo>
                  <a:lnTo>
                    <a:pt x="140" y="1514"/>
                  </a:lnTo>
                  <a:lnTo>
                    <a:pt x="141" y="1516"/>
                  </a:lnTo>
                  <a:lnTo>
                    <a:pt x="142" y="1518"/>
                  </a:lnTo>
                  <a:lnTo>
                    <a:pt x="144" y="1519"/>
                  </a:lnTo>
                  <a:lnTo>
                    <a:pt x="145" y="1521"/>
                  </a:lnTo>
                  <a:lnTo>
                    <a:pt x="147" y="1521"/>
                  </a:lnTo>
                  <a:lnTo>
                    <a:pt x="148" y="1521"/>
                  </a:lnTo>
                  <a:lnTo>
                    <a:pt x="151" y="1521"/>
                  </a:lnTo>
                  <a:lnTo>
                    <a:pt x="152" y="1521"/>
                  </a:lnTo>
                  <a:lnTo>
                    <a:pt x="153" y="1521"/>
                  </a:lnTo>
                  <a:lnTo>
                    <a:pt x="155" y="1521"/>
                  </a:lnTo>
                  <a:lnTo>
                    <a:pt x="156" y="1521"/>
                  </a:lnTo>
                  <a:lnTo>
                    <a:pt x="158" y="1521"/>
                  </a:lnTo>
                  <a:lnTo>
                    <a:pt x="159" y="1521"/>
                  </a:lnTo>
                  <a:lnTo>
                    <a:pt x="161" y="1521"/>
                  </a:lnTo>
                  <a:lnTo>
                    <a:pt x="162" y="1521"/>
                  </a:lnTo>
                  <a:lnTo>
                    <a:pt x="164" y="1521"/>
                  </a:lnTo>
                  <a:lnTo>
                    <a:pt x="165" y="1520"/>
                  </a:lnTo>
                  <a:lnTo>
                    <a:pt x="166" y="1519"/>
                  </a:lnTo>
                  <a:lnTo>
                    <a:pt x="168" y="1518"/>
                  </a:lnTo>
                  <a:lnTo>
                    <a:pt x="169" y="1517"/>
                  </a:lnTo>
                  <a:lnTo>
                    <a:pt x="171" y="1516"/>
                  </a:lnTo>
                  <a:lnTo>
                    <a:pt x="172" y="1515"/>
                  </a:lnTo>
                  <a:lnTo>
                    <a:pt x="174" y="1514"/>
                  </a:lnTo>
                  <a:lnTo>
                    <a:pt x="175" y="1515"/>
                  </a:lnTo>
                  <a:lnTo>
                    <a:pt x="176" y="1516"/>
                  </a:lnTo>
                  <a:lnTo>
                    <a:pt x="178" y="1517"/>
                  </a:lnTo>
                  <a:lnTo>
                    <a:pt x="179" y="1519"/>
                  </a:lnTo>
                  <a:lnTo>
                    <a:pt x="181" y="1520"/>
                  </a:lnTo>
                  <a:lnTo>
                    <a:pt x="182" y="1521"/>
                  </a:lnTo>
                  <a:lnTo>
                    <a:pt x="184" y="1522"/>
                  </a:lnTo>
                  <a:lnTo>
                    <a:pt x="185" y="1523"/>
                  </a:lnTo>
                  <a:lnTo>
                    <a:pt x="187" y="1524"/>
                  </a:lnTo>
                  <a:lnTo>
                    <a:pt x="188" y="1525"/>
                  </a:lnTo>
                  <a:lnTo>
                    <a:pt x="189" y="1526"/>
                  </a:lnTo>
                  <a:lnTo>
                    <a:pt x="192" y="1526"/>
                  </a:lnTo>
                  <a:lnTo>
                    <a:pt x="193" y="1526"/>
                  </a:lnTo>
                  <a:lnTo>
                    <a:pt x="195" y="1526"/>
                  </a:lnTo>
                  <a:lnTo>
                    <a:pt x="196" y="1525"/>
                  </a:lnTo>
                  <a:lnTo>
                    <a:pt x="198" y="1525"/>
                  </a:lnTo>
                  <a:lnTo>
                    <a:pt x="199" y="1525"/>
                  </a:lnTo>
                  <a:lnTo>
                    <a:pt x="200" y="1525"/>
                  </a:lnTo>
                  <a:lnTo>
                    <a:pt x="202" y="1525"/>
                  </a:lnTo>
                  <a:lnTo>
                    <a:pt x="203" y="1525"/>
                  </a:lnTo>
                  <a:lnTo>
                    <a:pt x="205" y="1526"/>
                  </a:lnTo>
                  <a:lnTo>
                    <a:pt x="206" y="1526"/>
                  </a:lnTo>
                  <a:lnTo>
                    <a:pt x="208" y="1526"/>
                  </a:lnTo>
                  <a:lnTo>
                    <a:pt x="209" y="1527"/>
                  </a:lnTo>
                  <a:lnTo>
                    <a:pt x="210" y="1527"/>
                  </a:lnTo>
                  <a:lnTo>
                    <a:pt x="212" y="1527"/>
                  </a:lnTo>
                  <a:lnTo>
                    <a:pt x="213" y="1527"/>
                  </a:lnTo>
                  <a:lnTo>
                    <a:pt x="215" y="1527"/>
                  </a:lnTo>
                  <a:lnTo>
                    <a:pt x="216" y="1527"/>
                  </a:lnTo>
                  <a:lnTo>
                    <a:pt x="218" y="1526"/>
                  </a:lnTo>
                  <a:lnTo>
                    <a:pt x="219" y="1525"/>
                  </a:lnTo>
                  <a:lnTo>
                    <a:pt x="221" y="1524"/>
                  </a:lnTo>
                  <a:lnTo>
                    <a:pt x="222" y="1524"/>
                  </a:lnTo>
                  <a:lnTo>
                    <a:pt x="223" y="1524"/>
                  </a:lnTo>
                  <a:lnTo>
                    <a:pt x="225" y="1524"/>
                  </a:lnTo>
                  <a:lnTo>
                    <a:pt x="226" y="1525"/>
                  </a:lnTo>
                  <a:lnTo>
                    <a:pt x="228" y="1524"/>
                  </a:lnTo>
                  <a:lnTo>
                    <a:pt x="229" y="1524"/>
                  </a:lnTo>
                  <a:lnTo>
                    <a:pt x="232" y="1525"/>
                  </a:lnTo>
                  <a:lnTo>
                    <a:pt x="233" y="1526"/>
                  </a:lnTo>
                  <a:lnTo>
                    <a:pt x="234" y="1526"/>
                  </a:lnTo>
                  <a:lnTo>
                    <a:pt x="236" y="1527"/>
                  </a:lnTo>
                  <a:lnTo>
                    <a:pt x="237" y="1528"/>
                  </a:lnTo>
                  <a:lnTo>
                    <a:pt x="239" y="1528"/>
                  </a:lnTo>
                  <a:lnTo>
                    <a:pt x="240" y="1528"/>
                  </a:lnTo>
                  <a:lnTo>
                    <a:pt x="242" y="1529"/>
                  </a:lnTo>
                  <a:lnTo>
                    <a:pt x="243" y="1529"/>
                  </a:lnTo>
                  <a:lnTo>
                    <a:pt x="245" y="1529"/>
                  </a:lnTo>
                  <a:lnTo>
                    <a:pt x="246" y="1530"/>
                  </a:lnTo>
                  <a:lnTo>
                    <a:pt x="247" y="1530"/>
                  </a:lnTo>
                  <a:lnTo>
                    <a:pt x="249" y="1530"/>
                  </a:lnTo>
                  <a:lnTo>
                    <a:pt x="250" y="1530"/>
                  </a:lnTo>
                  <a:lnTo>
                    <a:pt x="252" y="1530"/>
                  </a:lnTo>
                  <a:lnTo>
                    <a:pt x="253" y="1530"/>
                  </a:lnTo>
                  <a:lnTo>
                    <a:pt x="255" y="1530"/>
                  </a:lnTo>
                  <a:lnTo>
                    <a:pt x="256" y="1531"/>
                  </a:lnTo>
                  <a:lnTo>
                    <a:pt x="257" y="1531"/>
                  </a:lnTo>
                  <a:lnTo>
                    <a:pt x="259" y="1531"/>
                  </a:lnTo>
                  <a:lnTo>
                    <a:pt x="260" y="1530"/>
                  </a:lnTo>
                  <a:lnTo>
                    <a:pt x="262" y="1531"/>
                  </a:lnTo>
                  <a:lnTo>
                    <a:pt x="263" y="1531"/>
                  </a:lnTo>
                  <a:lnTo>
                    <a:pt x="265" y="1530"/>
                  </a:lnTo>
                  <a:lnTo>
                    <a:pt x="266" y="1530"/>
                  </a:lnTo>
                  <a:lnTo>
                    <a:pt x="267" y="1531"/>
                  </a:lnTo>
                  <a:lnTo>
                    <a:pt x="269" y="1531"/>
                  </a:lnTo>
                  <a:lnTo>
                    <a:pt x="270" y="1531"/>
                  </a:lnTo>
                  <a:lnTo>
                    <a:pt x="273" y="1531"/>
                  </a:lnTo>
                  <a:lnTo>
                    <a:pt x="274" y="1531"/>
                  </a:lnTo>
                  <a:lnTo>
                    <a:pt x="276" y="1531"/>
                  </a:lnTo>
                  <a:lnTo>
                    <a:pt x="277" y="1531"/>
                  </a:lnTo>
                  <a:lnTo>
                    <a:pt x="279" y="1532"/>
                  </a:lnTo>
                  <a:lnTo>
                    <a:pt x="280" y="1532"/>
                  </a:lnTo>
                  <a:lnTo>
                    <a:pt x="281" y="1532"/>
                  </a:lnTo>
                  <a:lnTo>
                    <a:pt x="283" y="1532"/>
                  </a:lnTo>
                  <a:lnTo>
                    <a:pt x="284" y="1532"/>
                  </a:lnTo>
                  <a:lnTo>
                    <a:pt x="286" y="1533"/>
                  </a:lnTo>
                  <a:lnTo>
                    <a:pt x="287" y="1532"/>
                  </a:lnTo>
                  <a:lnTo>
                    <a:pt x="289" y="1532"/>
                  </a:lnTo>
                  <a:lnTo>
                    <a:pt x="290" y="1533"/>
                  </a:lnTo>
                  <a:lnTo>
                    <a:pt x="291" y="1532"/>
                  </a:lnTo>
                  <a:lnTo>
                    <a:pt x="293" y="1531"/>
                  </a:lnTo>
                  <a:lnTo>
                    <a:pt x="294" y="1531"/>
                  </a:lnTo>
                  <a:lnTo>
                    <a:pt x="296" y="1530"/>
                  </a:lnTo>
                  <a:lnTo>
                    <a:pt x="297" y="1530"/>
                  </a:lnTo>
                  <a:lnTo>
                    <a:pt x="299" y="1529"/>
                  </a:lnTo>
                  <a:lnTo>
                    <a:pt x="300" y="1529"/>
                  </a:lnTo>
                  <a:lnTo>
                    <a:pt x="302" y="1530"/>
                  </a:lnTo>
                  <a:lnTo>
                    <a:pt x="303" y="1530"/>
                  </a:lnTo>
                  <a:lnTo>
                    <a:pt x="304" y="1530"/>
                  </a:lnTo>
                  <a:lnTo>
                    <a:pt x="306" y="1531"/>
                  </a:lnTo>
                  <a:lnTo>
                    <a:pt x="307" y="1530"/>
                  </a:lnTo>
                  <a:lnTo>
                    <a:pt x="309" y="1530"/>
                  </a:lnTo>
                  <a:lnTo>
                    <a:pt x="310" y="1530"/>
                  </a:lnTo>
                  <a:lnTo>
                    <a:pt x="312" y="1530"/>
                  </a:lnTo>
                  <a:lnTo>
                    <a:pt x="314" y="1530"/>
                  </a:lnTo>
                  <a:lnTo>
                    <a:pt x="315" y="1530"/>
                  </a:lnTo>
                  <a:lnTo>
                    <a:pt x="317" y="1530"/>
                  </a:lnTo>
                  <a:lnTo>
                    <a:pt x="318" y="1530"/>
                  </a:lnTo>
                  <a:lnTo>
                    <a:pt x="320" y="1532"/>
                  </a:lnTo>
                  <a:lnTo>
                    <a:pt x="321" y="1532"/>
                  </a:lnTo>
                  <a:lnTo>
                    <a:pt x="323" y="1532"/>
                  </a:lnTo>
                  <a:lnTo>
                    <a:pt x="324" y="1533"/>
                  </a:lnTo>
                  <a:lnTo>
                    <a:pt x="325" y="1534"/>
                  </a:lnTo>
                  <a:lnTo>
                    <a:pt x="327" y="1534"/>
                  </a:lnTo>
                  <a:lnTo>
                    <a:pt x="328" y="1535"/>
                  </a:lnTo>
                  <a:lnTo>
                    <a:pt x="330" y="1535"/>
                  </a:lnTo>
                  <a:lnTo>
                    <a:pt x="331" y="1534"/>
                  </a:lnTo>
                  <a:lnTo>
                    <a:pt x="333" y="1535"/>
                  </a:lnTo>
                  <a:lnTo>
                    <a:pt x="334" y="1535"/>
                  </a:lnTo>
                  <a:lnTo>
                    <a:pt x="336" y="1535"/>
                  </a:lnTo>
                  <a:lnTo>
                    <a:pt x="337" y="1535"/>
                  </a:lnTo>
                  <a:lnTo>
                    <a:pt x="338" y="1534"/>
                  </a:lnTo>
                  <a:lnTo>
                    <a:pt x="340" y="1534"/>
                  </a:lnTo>
                  <a:lnTo>
                    <a:pt x="341" y="1534"/>
                  </a:lnTo>
                  <a:lnTo>
                    <a:pt x="343" y="1534"/>
                  </a:lnTo>
                  <a:lnTo>
                    <a:pt x="344" y="1533"/>
                  </a:lnTo>
                  <a:lnTo>
                    <a:pt x="346" y="1533"/>
                  </a:lnTo>
                  <a:lnTo>
                    <a:pt x="347" y="1532"/>
                  </a:lnTo>
                  <a:lnTo>
                    <a:pt x="348" y="1533"/>
                  </a:lnTo>
                  <a:lnTo>
                    <a:pt x="350" y="1532"/>
                  </a:lnTo>
                  <a:lnTo>
                    <a:pt x="351" y="1531"/>
                  </a:lnTo>
                  <a:lnTo>
                    <a:pt x="354" y="1530"/>
                  </a:lnTo>
                  <a:lnTo>
                    <a:pt x="355" y="1527"/>
                  </a:lnTo>
                  <a:lnTo>
                    <a:pt x="357" y="1521"/>
                  </a:lnTo>
                  <a:lnTo>
                    <a:pt x="358" y="1507"/>
                  </a:lnTo>
                  <a:lnTo>
                    <a:pt x="360" y="1486"/>
                  </a:lnTo>
                  <a:lnTo>
                    <a:pt x="361" y="1455"/>
                  </a:lnTo>
                  <a:lnTo>
                    <a:pt x="362" y="1416"/>
                  </a:lnTo>
                  <a:lnTo>
                    <a:pt x="364" y="1373"/>
                  </a:lnTo>
                  <a:lnTo>
                    <a:pt x="365" y="1336"/>
                  </a:lnTo>
                  <a:lnTo>
                    <a:pt x="367" y="1308"/>
                  </a:lnTo>
                  <a:lnTo>
                    <a:pt x="368" y="1292"/>
                  </a:lnTo>
                  <a:lnTo>
                    <a:pt x="370" y="1289"/>
                  </a:lnTo>
                  <a:lnTo>
                    <a:pt x="371" y="1295"/>
                  </a:lnTo>
                  <a:lnTo>
                    <a:pt x="372" y="1307"/>
                  </a:lnTo>
                  <a:lnTo>
                    <a:pt x="374" y="1325"/>
                  </a:lnTo>
                  <a:lnTo>
                    <a:pt x="375" y="1345"/>
                  </a:lnTo>
                  <a:lnTo>
                    <a:pt x="377" y="1366"/>
                  </a:lnTo>
                  <a:lnTo>
                    <a:pt x="378" y="1388"/>
                  </a:lnTo>
                  <a:lnTo>
                    <a:pt x="380" y="1407"/>
                  </a:lnTo>
                  <a:lnTo>
                    <a:pt x="381" y="1424"/>
                  </a:lnTo>
                  <a:lnTo>
                    <a:pt x="382" y="1441"/>
                  </a:lnTo>
                  <a:lnTo>
                    <a:pt x="384" y="1455"/>
                  </a:lnTo>
                  <a:lnTo>
                    <a:pt x="385" y="1466"/>
                  </a:lnTo>
                  <a:lnTo>
                    <a:pt x="387" y="1476"/>
                  </a:lnTo>
                  <a:lnTo>
                    <a:pt x="388" y="1484"/>
                  </a:lnTo>
                  <a:lnTo>
                    <a:pt x="390" y="1492"/>
                  </a:lnTo>
                  <a:lnTo>
                    <a:pt x="391" y="1497"/>
                  </a:lnTo>
                  <a:lnTo>
                    <a:pt x="393" y="1502"/>
                  </a:lnTo>
                  <a:lnTo>
                    <a:pt x="395" y="1505"/>
                  </a:lnTo>
                  <a:lnTo>
                    <a:pt x="396" y="1509"/>
                  </a:lnTo>
                  <a:lnTo>
                    <a:pt x="398" y="1511"/>
                  </a:lnTo>
                  <a:lnTo>
                    <a:pt x="399" y="1513"/>
                  </a:lnTo>
                  <a:lnTo>
                    <a:pt x="401" y="1515"/>
                  </a:lnTo>
                  <a:lnTo>
                    <a:pt x="402" y="1517"/>
                  </a:lnTo>
                  <a:lnTo>
                    <a:pt x="404" y="1518"/>
                  </a:lnTo>
                  <a:lnTo>
                    <a:pt x="405" y="1519"/>
                  </a:lnTo>
                  <a:lnTo>
                    <a:pt x="406" y="1520"/>
                  </a:lnTo>
                  <a:lnTo>
                    <a:pt x="408" y="1521"/>
                  </a:lnTo>
                  <a:lnTo>
                    <a:pt x="409" y="1521"/>
                  </a:lnTo>
                  <a:lnTo>
                    <a:pt x="411" y="1522"/>
                  </a:lnTo>
                  <a:lnTo>
                    <a:pt x="412" y="1523"/>
                  </a:lnTo>
                  <a:lnTo>
                    <a:pt x="414" y="1523"/>
                  </a:lnTo>
                  <a:lnTo>
                    <a:pt x="415" y="1524"/>
                  </a:lnTo>
                  <a:lnTo>
                    <a:pt x="417" y="1524"/>
                  </a:lnTo>
                  <a:lnTo>
                    <a:pt x="418" y="1524"/>
                  </a:lnTo>
                  <a:lnTo>
                    <a:pt x="419" y="1525"/>
                  </a:lnTo>
                  <a:lnTo>
                    <a:pt x="421" y="1525"/>
                  </a:lnTo>
                  <a:lnTo>
                    <a:pt x="422" y="1525"/>
                  </a:lnTo>
                  <a:lnTo>
                    <a:pt x="424" y="1526"/>
                  </a:lnTo>
                  <a:lnTo>
                    <a:pt x="425" y="1526"/>
                  </a:lnTo>
                  <a:lnTo>
                    <a:pt x="427" y="1526"/>
                  </a:lnTo>
                  <a:lnTo>
                    <a:pt x="428" y="1526"/>
                  </a:lnTo>
                  <a:lnTo>
                    <a:pt x="429" y="1527"/>
                  </a:lnTo>
                  <a:lnTo>
                    <a:pt x="431" y="1527"/>
                  </a:lnTo>
                  <a:lnTo>
                    <a:pt x="432" y="1527"/>
                  </a:lnTo>
                  <a:lnTo>
                    <a:pt x="435" y="1528"/>
                  </a:lnTo>
                  <a:lnTo>
                    <a:pt x="436" y="1529"/>
                  </a:lnTo>
                  <a:lnTo>
                    <a:pt x="438" y="1529"/>
                  </a:lnTo>
                  <a:lnTo>
                    <a:pt x="439" y="1529"/>
                  </a:lnTo>
                  <a:lnTo>
                    <a:pt x="441" y="1529"/>
                  </a:lnTo>
                  <a:lnTo>
                    <a:pt x="442" y="1530"/>
                  </a:lnTo>
                  <a:lnTo>
                    <a:pt x="443" y="1530"/>
                  </a:lnTo>
                  <a:lnTo>
                    <a:pt x="445" y="1530"/>
                  </a:lnTo>
                  <a:lnTo>
                    <a:pt x="446" y="1530"/>
                  </a:lnTo>
                  <a:lnTo>
                    <a:pt x="448" y="1530"/>
                  </a:lnTo>
                  <a:lnTo>
                    <a:pt x="449" y="1530"/>
                  </a:lnTo>
                  <a:lnTo>
                    <a:pt x="451" y="1530"/>
                  </a:lnTo>
                  <a:lnTo>
                    <a:pt x="452" y="1531"/>
                  </a:lnTo>
                  <a:lnTo>
                    <a:pt x="453" y="1531"/>
                  </a:lnTo>
                  <a:lnTo>
                    <a:pt x="455" y="1531"/>
                  </a:lnTo>
                  <a:lnTo>
                    <a:pt x="456" y="1532"/>
                  </a:lnTo>
                  <a:lnTo>
                    <a:pt x="458" y="1532"/>
                  </a:lnTo>
                  <a:lnTo>
                    <a:pt x="459" y="1532"/>
                  </a:lnTo>
                  <a:lnTo>
                    <a:pt x="461" y="1532"/>
                  </a:lnTo>
                  <a:lnTo>
                    <a:pt x="462" y="1532"/>
                  </a:lnTo>
                  <a:lnTo>
                    <a:pt x="463" y="1532"/>
                  </a:lnTo>
                  <a:lnTo>
                    <a:pt x="465" y="1532"/>
                  </a:lnTo>
                  <a:lnTo>
                    <a:pt x="466" y="1533"/>
                  </a:lnTo>
                  <a:lnTo>
                    <a:pt x="468" y="1532"/>
                  </a:lnTo>
                  <a:lnTo>
                    <a:pt x="469" y="1533"/>
                  </a:lnTo>
                  <a:lnTo>
                    <a:pt x="471" y="1533"/>
                  </a:lnTo>
                  <a:lnTo>
                    <a:pt x="472" y="1532"/>
                  </a:lnTo>
                  <a:lnTo>
                    <a:pt x="474" y="1532"/>
                  </a:lnTo>
                  <a:lnTo>
                    <a:pt x="476" y="1532"/>
                  </a:lnTo>
                  <a:lnTo>
                    <a:pt x="477" y="1533"/>
                  </a:lnTo>
                  <a:lnTo>
                    <a:pt x="479" y="1533"/>
                  </a:lnTo>
                  <a:lnTo>
                    <a:pt x="480" y="1533"/>
                  </a:lnTo>
                  <a:lnTo>
                    <a:pt x="482" y="1533"/>
                  </a:lnTo>
                  <a:lnTo>
                    <a:pt x="483" y="1533"/>
                  </a:lnTo>
                  <a:lnTo>
                    <a:pt x="485" y="1533"/>
                  </a:lnTo>
                  <a:lnTo>
                    <a:pt x="486" y="1534"/>
                  </a:lnTo>
                  <a:lnTo>
                    <a:pt x="487" y="1534"/>
                  </a:lnTo>
                  <a:lnTo>
                    <a:pt x="489" y="1533"/>
                  </a:lnTo>
                  <a:lnTo>
                    <a:pt x="490" y="1534"/>
                  </a:lnTo>
                  <a:lnTo>
                    <a:pt x="492" y="1533"/>
                  </a:lnTo>
                  <a:lnTo>
                    <a:pt x="493" y="1533"/>
                  </a:lnTo>
                  <a:lnTo>
                    <a:pt x="495" y="1534"/>
                  </a:lnTo>
                  <a:lnTo>
                    <a:pt x="496" y="1534"/>
                  </a:lnTo>
                  <a:lnTo>
                    <a:pt x="498" y="1535"/>
                  </a:lnTo>
                  <a:lnTo>
                    <a:pt x="499" y="1535"/>
                  </a:lnTo>
                  <a:lnTo>
                    <a:pt x="500" y="1534"/>
                  </a:lnTo>
                  <a:lnTo>
                    <a:pt x="502" y="1534"/>
                  </a:lnTo>
                  <a:lnTo>
                    <a:pt x="503" y="1534"/>
                  </a:lnTo>
                  <a:lnTo>
                    <a:pt x="505" y="1534"/>
                  </a:lnTo>
                  <a:lnTo>
                    <a:pt x="506" y="1534"/>
                  </a:lnTo>
                  <a:lnTo>
                    <a:pt x="508" y="1535"/>
                  </a:lnTo>
                  <a:lnTo>
                    <a:pt x="509" y="1535"/>
                  </a:lnTo>
                  <a:lnTo>
                    <a:pt x="510" y="1535"/>
                  </a:lnTo>
                  <a:lnTo>
                    <a:pt x="512" y="1535"/>
                  </a:lnTo>
                  <a:lnTo>
                    <a:pt x="513" y="1535"/>
                  </a:lnTo>
                  <a:lnTo>
                    <a:pt x="516" y="1535"/>
                  </a:lnTo>
                  <a:lnTo>
                    <a:pt x="517" y="1535"/>
                  </a:lnTo>
                  <a:lnTo>
                    <a:pt x="519" y="1535"/>
                  </a:lnTo>
                  <a:lnTo>
                    <a:pt x="520" y="1535"/>
                  </a:lnTo>
                  <a:lnTo>
                    <a:pt x="521" y="1535"/>
                  </a:lnTo>
                  <a:lnTo>
                    <a:pt x="523" y="1535"/>
                  </a:lnTo>
                  <a:lnTo>
                    <a:pt x="524" y="1535"/>
                  </a:lnTo>
                  <a:lnTo>
                    <a:pt x="526" y="1535"/>
                  </a:lnTo>
                  <a:lnTo>
                    <a:pt x="527" y="1535"/>
                  </a:lnTo>
                  <a:lnTo>
                    <a:pt x="529" y="1535"/>
                  </a:lnTo>
                  <a:lnTo>
                    <a:pt x="530" y="1535"/>
                  </a:lnTo>
                  <a:lnTo>
                    <a:pt x="532" y="1535"/>
                  </a:lnTo>
                  <a:lnTo>
                    <a:pt x="533" y="1535"/>
                  </a:lnTo>
                  <a:lnTo>
                    <a:pt x="534" y="1536"/>
                  </a:lnTo>
                  <a:lnTo>
                    <a:pt x="536" y="1536"/>
                  </a:lnTo>
                  <a:lnTo>
                    <a:pt x="537" y="1536"/>
                  </a:lnTo>
                  <a:lnTo>
                    <a:pt x="539" y="1536"/>
                  </a:lnTo>
                  <a:lnTo>
                    <a:pt x="540" y="1536"/>
                  </a:lnTo>
                  <a:lnTo>
                    <a:pt x="542" y="1536"/>
                  </a:lnTo>
                  <a:lnTo>
                    <a:pt x="543" y="1536"/>
                  </a:lnTo>
                  <a:lnTo>
                    <a:pt x="544" y="1536"/>
                  </a:lnTo>
                  <a:lnTo>
                    <a:pt x="546" y="1536"/>
                  </a:lnTo>
                  <a:lnTo>
                    <a:pt x="547" y="1537"/>
                  </a:lnTo>
                  <a:lnTo>
                    <a:pt x="549" y="1536"/>
                  </a:lnTo>
                  <a:lnTo>
                    <a:pt x="550" y="1536"/>
                  </a:lnTo>
                  <a:lnTo>
                    <a:pt x="552" y="1537"/>
                  </a:lnTo>
                  <a:lnTo>
                    <a:pt x="553" y="1537"/>
                  </a:lnTo>
                  <a:lnTo>
                    <a:pt x="555" y="1537"/>
                  </a:lnTo>
                  <a:lnTo>
                    <a:pt x="557" y="1537"/>
                  </a:lnTo>
                  <a:lnTo>
                    <a:pt x="558" y="1537"/>
                  </a:lnTo>
                  <a:lnTo>
                    <a:pt x="560" y="1537"/>
                  </a:lnTo>
                  <a:lnTo>
                    <a:pt x="561" y="1537"/>
                  </a:lnTo>
                  <a:lnTo>
                    <a:pt x="563" y="1536"/>
                  </a:lnTo>
                  <a:lnTo>
                    <a:pt x="564" y="1537"/>
                  </a:lnTo>
                  <a:lnTo>
                    <a:pt x="566" y="1537"/>
                  </a:lnTo>
                  <a:lnTo>
                    <a:pt x="567" y="1537"/>
                  </a:lnTo>
                  <a:lnTo>
                    <a:pt x="568" y="1536"/>
                  </a:lnTo>
                  <a:lnTo>
                    <a:pt x="570" y="1536"/>
                  </a:lnTo>
                  <a:lnTo>
                    <a:pt x="571" y="1537"/>
                  </a:lnTo>
                  <a:lnTo>
                    <a:pt x="573" y="1536"/>
                  </a:lnTo>
                  <a:lnTo>
                    <a:pt x="574" y="1535"/>
                  </a:lnTo>
                  <a:lnTo>
                    <a:pt x="576" y="1534"/>
                  </a:lnTo>
                  <a:lnTo>
                    <a:pt x="577" y="1534"/>
                  </a:lnTo>
                  <a:lnTo>
                    <a:pt x="578" y="1532"/>
                  </a:lnTo>
                  <a:lnTo>
                    <a:pt x="580" y="1532"/>
                  </a:lnTo>
                  <a:lnTo>
                    <a:pt x="581" y="1531"/>
                  </a:lnTo>
                  <a:lnTo>
                    <a:pt x="583" y="1530"/>
                  </a:lnTo>
                  <a:lnTo>
                    <a:pt x="584" y="1529"/>
                  </a:lnTo>
                  <a:lnTo>
                    <a:pt x="586" y="1528"/>
                  </a:lnTo>
                  <a:lnTo>
                    <a:pt x="587" y="1528"/>
                  </a:lnTo>
                  <a:lnTo>
                    <a:pt x="589" y="1527"/>
                  </a:lnTo>
                  <a:lnTo>
                    <a:pt x="590" y="1526"/>
                  </a:lnTo>
                  <a:lnTo>
                    <a:pt x="591" y="1526"/>
                  </a:lnTo>
                  <a:lnTo>
                    <a:pt x="593" y="1526"/>
                  </a:lnTo>
                  <a:lnTo>
                    <a:pt x="594" y="1526"/>
                  </a:lnTo>
                  <a:lnTo>
                    <a:pt x="596" y="1526"/>
                  </a:lnTo>
                  <a:lnTo>
                    <a:pt x="598" y="1526"/>
                  </a:lnTo>
                  <a:lnTo>
                    <a:pt x="600" y="1527"/>
                  </a:lnTo>
                  <a:lnTo>
                    <a:pt x="601" y="1528"/>
                  </a:lnTo>
                  <a:lnTo>
                    <a:pt x="602" y="1529"/>
                  </a:lnTo>
                  <a:lnTo>
                    <a:pt x="604" y="1530"/>
                  </a:lnTo>
                  <a:lnTo>
                    <a:pt x="605" y="1531"/>
                  </a:lnTo>
                  <a:lnTo>
                    <a:pt x="607" y="1532"/>
                  </a:lnTo>
                  <a:lnTo>
                    <a:pt x="608" y="1533"/>
                  </a:lnTo>
                  <a:lnTo>
                    <a:pt x="610" y="1534"/>
                  </a:lnTo>
                  <a:lnTo>
                    <a:pt x="611" y="1535"/>
                  </a:lnTo>
                  <a:lnTo>
                    <a:pt x="613" y="1536"/>
                  </a:lnTo>
                  <a:lnTo>
                    <a:pt x="614" y="1537"/>
                  </a:lnTo>
                  <a:lnTo>
                    <a:pt x="615" y="1537"/>
                  </a:lnTo>
                  <a:lnTo>
                    <a:pt x="617" y="1538"/>
                  </a:lnTo>
                  <a:lnTo>
                    <a:pt x="618" y="1538"/>
                  </a:lnTo>
                  <a:lnTo>
                    <a:pt x="620" y="1539"/>
                  </a:lnTo>
                  <a:lnTo>
                    <a:pt x="621" y="1539"/>
                  </a:lnTo>
                  <a:lnTo>
                    <a:pt x="623" y="1539"/>
                  </a:lnTo>
                  <a:lnTo>
                    <a:pt x="624" y="1539"/>
                  </a:lnTo>
                  <a:lnTo>
                    <a:pt x="625" y="1540"/>
                  </a:lnTo>
                  <a:lnTo>
                    <a:pt x="627" y="1540"/>
                  </a:lnTo>
                  <a:lnTo>
                    <a:pt x="628" y="1540"/>
                  </a:lnTo>
                  <a:lnTo>
                    <a:pt x="630" y="1540"/>
                  </a:lnTo>
                  <a:lnTo>
                    <a:pt x="631" y="1540"/>
                  </a:lnTo>
                  <a:lnTo>
                    <a:pt x="633" y="1540"/>
                  </a:lnTo>
                  <a:lnTo>
                    <a:pt x="634" y="1540"/>
                  </a:lnTo>
                  <a:lnTo>
                    <a:pt x="636" y="1541"/>
                  </a:lnTo>
                  <a:lnTo>
                    <a:pt x="638" y="1540"/>
                  </a:lnTo>
                  <a:lnTo>
                    <a:pt x="639" y="1541"/>
                  </a:lnTo>
                  <a:lnTo>
                    <a:pt x="641" y="1541"/>
                  </a:lnTo>
                  <a:lnTo>
                    <a:pt x="642" y="1541"/>
                  </a:lnTo>
                  <a:lnTo>
                    <a:pt x="644" y="1542"/>
                  </a:lnTo>
                  <a:lnTo>
                    <a:pt x="645" y="1542"/>
                  </a:lnTo>
                  <a:lnTo>
                    <a:pt x="647" y="1542"/>
                  </a:lnTo>
                  <a:lnTo>
                    <a:pt x="648" y="1542"/>
                  </a:lnTo>
                  <a:lnTo>
                    <a:pt x="649" y="1542"/>
                  </a:lnTo>
                  <a:lnTo>
                    <a:pt x="651" y="1542"/>
                  </a:lnTo>
                  <a:lnTo>
                    <a:pt x="652" y="1542"/>
                  </a:lnTo>
                  <a:lnTo>
                    <a:pt x="654" y="1541"/>
                  </a:lnTo>
                  <a:lnTo>
                    <a:pt x="655" y="1541"/>
                  </a:lnTo>
                  <a:lnTo>
                    <a:pt x="657" y="1541"/>
                  </a:lnTo>
                  <a:lnTo>
                    <a:pt x="658" y="1541"/>
                  </a:lnTo>
                  <a:lnTo>
                    <a:pt x="659" y="1541"/>
                  </a:lnTo>
                  <a:lnTo>
                    <a:pt x="661" y="1541"/>
                  </a:lnTo>
                  <a:lnTo>
                    <a:pt x="662" y="1540"/>
                  </a:lnTo>
                  <a:lnTo>
                    <a:pt x="664" y="1540"/>
                  </a:lnTo>
                  <a:lnTo>
                    <a:pt x="665" y="1540"/>
                  </a:lnTo>
                  <a:lnTo>
                    <a:pt x="667" y="1541"/>
                  </a:lnTo>
                  <a:lnTo>
                    <a:pt x="668" y="1541"/>
                  </a:lnTo>
                  <a:lnTo>
                    <a:pt x="670" y="1541"/>
                  </a:lnTo>
                  <a:lnTo>
                    <a:pt x="671" y="1541"/>
                  </a:lnTo>
                  <a:lnTo>
                    <a:pt x="672" y="1541"/>
                  </a:lnTo>
                  <a:lnTo>
                    <a:pt x="674" y="1542"/>
                  </a:lnTo>
                  <a:lnTo>
                    <a:pt x="675" y="1542"/>
                  </a:lnTo>
                  <a:lnTo>
                    <a:pt x="677" y="1542"/>
                  </a:lnTo>
                  <a:lnTo>
                    <a:pt x="679" y="1542"/>
                  </a:lnTo>
                  <a:lnTo>
                    <a:pt x="681" y="1543"/>
                  </a:lnTo>
                  <a:lnTo>
                    <a:pt x="682" y="1543"/>
                  </a:lnTo>
                  <a:lnTo>
                    <a:pt x="683" y="1543"/>
                  </a:lnTo>
                  <a:lnTo>
                    <a:pt x="685" y="1543"/>
                  </a:lnTo>
                  <a:lnTo>
                    <a:pt x="686" y="1543"/>
                  </a:lnTo>
                  <a:lnTo>
                    <a:pt x="688" y="1544"/>
                  </a:lnTo>
                  <a:lnTo>
                    <a:pt x="689" y="1544"/>
                  </a:lnTo>
                  <a:lnTo>
                    <a:pt x="691" y="1544"/>
                  </a:lnTo>
                  <a:lnTo>
                    <a:pt x="692" y="1544"/>
                  </a:lnTo>
                  <a:lnTo>
                    <a:pt x="694" y="1544"/>
                  </a:lnTo>
                  <a:lnTo>
                    <a:pt x="695" y="1544"/>
                  </a:lnTo>
                  <a:lnTo>
                    <a:pt x="696" y="1544"/>
                  </a:lnTo>
                  <a:lnTo>
                    <a:pt x="698" y="1545"/>
                  </a:lnTo>
                  <a:lnTo>
                    <a:pt x="699" y="1545"/>
                  </a:lnTo>
                  <a:lnTo>
                    <a:pt x="701" y="1545"/>
                  </a:lnTo>
                  <a:lnTo>
                    <a:pt x="702" y="1545"/>
                  </a:lnTo>
                  <a:lnTo>
                    <a:pt x="704" y="1545"/>
                  </a:lnTo>
                  <a:lnTo>
                    <a:pt x="705" y="1545"/>
                  </a:lnTo>
                  <a:lnTo>
                    <a:pt x="706" y="1545"/>
                  </a:lnTo>
                  <a:lnTo>
                    <a:pt x="708" y="1545"/>
                  </a:lnTo>
                  <a:lnTo>
                    <a:pt x="709" y="1544"/>
                  </a:lnTo>
                  <a:lnTo>
                    <a:pt x="711" y="1544"/>
                  </a:lnTo>
                  <a:lnTo>
                    <a:pt x="712" y="1544"/>
                  </a:lnTo>
                  <a:lnTo>
                    <a:pt x="714" y="1543"/>
                  </a:lnTo>
                  <a:lnTo>
                    <a:pt x="715" y="1544"/>
                  </a:lnTo>
                  <a:lnTo>
                    <a:pt x="716" y="1544"/>
                  </a:lnTo>
                  <a:lnTo>
                    <a:pt x="719" y="1543"/>
                  </a:lnTo>
                  <a:lnTo>
                    <a:pt x="720" y="1543"/>
                  </a:lnTo>
                  <a:lnTo>
                    <a:pt x="722" y="1543"/>
                  </a:lnTo>
                  <a:lnTo>
                    <a:pt x="723" y="1543"/>
                  </a:lnTo>
                  <a:lnTo>
                    <a:pt x="725" y="1544"/>
                  </a:lnTo>
                  <a:lnTo>
                    <a:pt x="726" y="1543"/>
                  </a:lnTo>
                  <a:lnTo>
                    <a:pt x="728" y="1543"/>
                  </a:lnTo>
                  <a:lnTo>
                    <a:pt x="729" y="1543"/>
                  </a:lnTo>
                  <a:lnTo>
                    <a:pt x="730" y="1543"/>
                  </a:lnTo>
                  <a:lnTo>
                    <a:pt x="732" y="1543"/>
                  </a:lnTo>
                  <a:lnTo>
                    <a:pt x="733" y="1543"/>
                  </a:lnTo>
                  <a:lnTo>
                    <a:pt x="735" y="1543"/>
                  </a:lnTo>
                  <a:lnTo>
                    <a:pt x="736" y="1542"/>
                  </a:lnTo>
                  <a:lnTo>
                    <a:pt x="738" y="1543"/>
                  </a:lnTo>
                  <a:lnTo>
                    <a:pt x="739" y="1543"/>
                  </a:lnTo>
                  <a:lnTo>
                    <a:pt x="740" y="1543"/>
                  </a:lnTo>
                  <a:lnTo>
                    <a:pt x="742" y="1543"/>
                  </a:lnTo>
                  <a:lnTo>
                    <a:pt x="743" y="1542"/>
                  </a:lnTo>
                  <a:lnTo>
                    <a:pt x="745" y="1543"/>
                  </a:lnTo>
                  <a:lnTo>
                    <a:pt x="746" y="1543"/>
                  </a:lnTo>
                  <a:lnTo>
                    <a:pt x="748" y="1543"/>
                  </a:lnTo>
                  <a:lnTo>
                    <a:pt x="749" y="1543"/>
                  </a:lnTo>
                  <a:lnTo>
                    <a:pt x="751" y="1544"/>
                  </a:lnTo>
                  <a:lnTo>
                    <a:pt x="752" y="1544"/>
                  </a:lnTo>
                  <a:lnTo>
                    <a:pt x="753" y="1544"/>
                  </a:lnTo>
                  <a:lnTo>
                    <a:pt x="755" y="1544"/>
                  </a:lnTo>
                  <a:lnTo>
                    <a:pt x="756" y="1544"/>
                  </a:lnTo>
                  <a:lnTo>
                    <a:pt x="758" y="1544"/>
                  </a:lnTo>
                  <a:lnTo>
                    <a:pt x="760" y="1544"/>
                  </a:lnTo>
                  <a:lnTo>
                    <a:pt x="762" y="1545"/>
                  </a:lnTo>
                  <a:lnTo>
                    <a:pt x="763" y="1545"/>
                  </a:lnTo>
                  <a:lnTo>
                    <a:pt x="764" y="1545"/>
                  </a:lnTo>
                  <a:lnTo>
                    <a:pt x="766" y="1545"/>
                  </a:lnTo>
                  <a:lnTo>
                    <a:pt x="767" y="1545"/>
                  </a:lnTo>
                  <a:lnTo>
                    <a:pt x="769" y="1545"/>
                  </a:lnTo>
                  <a:lnTo>
                    <a:pt x="770" y="1545"/>
                  </a:lnTo>
                  <a:lnTo>
                    <a:pt x="772" y="1545"/>
                  </a:lnTo>
                  <a:lnTo>
                    <a:pt x="773" y="1545"/>
                  </a:lnTo>
                  <a:lnTo>
                    <a:pt x="774" y="1545"/>
                  </a:lnTo>
                  <a:lnTo>
                    <a:pt x="776" y="1545"/>
                  </a:lnTo>
                  <a:lnTo>
                    <a:pt x="777" y="1545"/>
                  </a:lnTo>
                  <a:lnTo>
                    <a:pt x="779" y="1544"/>
                  </a:lnTo>
                  <a:lnTo>
                    <a:pt x="780" y="1544"/>
                  </a:lnTo>
                  <a:lnTo>
                    <a:pt x="782" y="1544"/>
                  </a:lnTo>
                  <a:lnTo>
                    <a:pt x="783" y="1544"/>
                  </a:lnTo>
                  <a:lnTo>
                    <a:pt x="785" y="1544"/>
                  </a:lnTo>
                  <a:lnTo>
                    <a:pt x="786" y="1544"/>
                  </a:lnTo>
                  <a:lnTo>
                    <a:pt x="787" y="1545"/>
                  </a:lnTo>
                  <a:lnTo>
                    <a:pt x="789" y="1545"/>
                  </a:lnTo>
                  <a:lnTo>
                    <a:pt x="790" y="1545"/>
                  </a:lnTo>
                  <a:lnTo>
                    <a:pt x="792" y="1545"/>
                  </a:lnTo>
                  <a:lnTo>
                    <a:pt x="793" y="1545"/>
                  </a:lnTo>
                  <a:lnTo>
                    <a:pt x="795" y="1545"/>
                  </a:lnTo>
                  <a:lnTo>
                    <a:pt x="796" y="1545"/>
                  </a:lnTo>
                  <a:lnTo>
                    <a:pt x="797" y="1545"/>
                  </a:lnTo>
                  <a:lnTo>
                    <a:pt x="800" y="1546"/>
                  </a:lnTo>
                  <a:lnTo>
                    <a:pt x="801" y="1546"/>
                  </a:lnTo>
                  <a:lnTo>
                    <a:pt x="803" y="1546"/>
                  </a:lnTo>
                  <a:lnTo>
                    <a:pt x="804" y="1546"/>
                  </a:lnTo>
                  <a:lnTo>
                    <a:pt x="806" y="1546"/>
                  </a:lnTo>
                  <a:lnTo>
                    <a:pt x="807" y="1546"/>
                  </a:lnTo>
                  <a:lnTo>
                    <a:pt x="809" y="1546"/>
                  </a:lnTo>
                  <a:lnTo>
                    <a:pt x="810" y="1546"/>
                  </a:lnTo>
                  <a:lnTo>
                    <a:pt x="811" y="1546"/>
                  </a:lnTo>
                  <a:lnTo>
                    <a:pt x="813" y="1547"/>
                  </a:lnTo>
                  <a:lnTo>
                    <a:pt x="814" y="1547"/>
                  </a:lnTo>
                  <a:lnTo>
                    <a:pt x="816" y="1547"/>
                  </a:lnTo>
                  <a:lnTo>
                    <a:pt x="817" y="1547"/>
                  </a:lnTo>
                  <a:lnTo>
                    <a:pt x="819" y="1547"/>
                  </a:lnTo>
                  <a:lnTo>
                    <a:pt x="820" y="1548"/>
                  </a:lnTo>
                  <a:lnTo>
                    <a:pt x="821" y="1548"/>
                  </a:lnTo>
                  <a:lnTo>
                    <a:pt x="823" y="1547"/>
                  </a:lnTo>
                  <a:lnTo>
                    <a:pt x="824" y="1547"/>
                  </a:lnTo>
                  <a:lnTo>
                    <a:pt x="826" y="1547"/>
                  </a:lnTo>
                  <a:lnTo>
                    <a:pt x="827" y="1547"/>
                  </a:lnTo>
                  <a:lnTo>
                    <a:pt x="829" y="1548"/>
                  </a:lnTo>
                  <a:lnTo>
                    <a:pt x="830" y="1547"/>
                  </a:lnTo>
                  <a:lnTo>
                    <a:pt x="831" y="1547"/>
                  </a:lnTo>
                  <a:lnTo>
                    <a:pt x="833" y="1548"/>
                  </a:lnTo>
                  <a:lnTo>
                    <a:pt x="834" y="1548"/>
                  </a:lnTo>
                  <a:lnTo>
                    <a:pt x="836" y="1547"/>
                  </a:lnTo>
                  <a:lnTo>
                    <a:pt x="837" y="1547"/>
                  </a:lnTo>
                  <a:lnTo>
                    <a:pt x="839" y="1548"/>
                  </a:lnTo>
                  <a:lnTo>
                    <a:pt x="841" y="1547"/>
                  </a:lnTo>
                  <a:lnTo>
                    <a:pt x="843" y="1548"/>
                  </a:lnTo>
                  <a:lnTo>
                    <a:pt x="844" y="1548"/>
                  </a:lnTo>
                  <a:lnTo>
                    <a:pt x="845" y="1548"/>
                  </a:lnTo>
                  <a:lnTo>
                    <a:pt x="847" y="1547"/>
                  </a:lnTo>
                  <a:lnTo>
                    <a:pt x="848" y="1548"/>
                  </a:lnTo>
                  <a:lnTo>
                    <a:pt x="850" y="1548"/>
                  </a:lnTo>
                  <a:lnTo>
                    <a:pt x="851" y="1547"/>
                  </a:lnTo>
                  <a:lnTo>
                    <a:pt x="853" y="1548"/>
                  </a:lnTo>
                  <a:lnTo>
                    <a:pt x="854" y="1547"/>
                  </a:lnTo>
                  <a:lnTo>
                    <a:pt x="855" y="1547"/>
                  </a:lnTo>
                  <a:lnTo>
                    <a:pt x="857" y="1547"/>
                  </a:lnTo>
                  <a:lnTo>
                    <a:pt x="858" y="1547"/>
                  </a:lnTo>
                  <a:lnTo>
                    <a:pt x="860" y="1547"/>
                  </a:lnTo>
                  <a:lnTo>
                    <a:pt x="861" y="1547"/>
                  </a:lnTo>
                  <a:lnTo>
                    <a:pt x="863" y="1547"/>
                  </a:lnTo>
                  <a:lnTo>
                    <a:pt x="864" y="1547"/>
                  </a:lnTo>
                  <a:lnTo>
                    <a:pt x="866" y="1546"/>
                  </a:lnTo>
                  <a:lnTo>
                    <a:pt x="867" y="1546"/>
                  </a:lnTo>
                  <a:lnTo>
                    <a:pt x="868" y="1547"/>
                  </a:lnTo>
                  <a:lnTo>
                    <a:pt x="870" y="1546"/>
                  </a:lnTo>
                  <a:lnTo>
                    <a:pt x="871" y="1546"/>
                  </a:lnTo>
                  <a:lnTo>
                    <a:pt x="873" y="1546"/>
                  </a:lnTo>
                  <a:lnTo>
                    <a:pt x="874" y="1546"/>
                  </a:lnTo>
                  <a:lnTo>
                    <a:pt x="876" y="1546"/>
                  </a:lnTo>
                  <a:lnTo>
                    <a:pt x="877" y="1546"/>
                  </a:lnTo>
                  <a:lnTo>
                    <a:pt x="878" y="1546"/>
                  </a:lnTo>
                  <a:lnTo>
                    <a:pt x="880" y="1546"/>
                  </a:lnTo>
                  <a:lnTo>
                    <a:pt x="882" y="1545"/>
                  </a:lnTo>
                  <a:lnTo>
                    <a:pt x="884" y="1545"/>
                  </a:lnTo>
                  <a:lnTo>
                    <a:pt x="885" y="1546"/>
                  </a:lnTo>
                  <a:lnTo>
                    <a:pt x="887" y="1545"/>
                  </a:lnTo>
                  <a:lnTo>
                    <a:pt x="888" y="1545"/>
                  </a:lnTo>
                  <a:lnTo>
                    <a:pt x="890" y="1544"/>
                  </a:lnTo>
                  <a:lnTo>
                    <a:pt x="891" y="1545"/>
                  </a:lnTo>
                  <a:lnTo>
                    <a:pt x="892" y="1544"/>
                  </a:lnTo>
                  <a:lnTo>
                    <a:pt x="894" y="1544"/>
                  </a:lnTo>
                  <a:lnTo>
                    <a:pt x="895" y="1544"/>
                  </a:lnTo>
                  <a:lnTo>
                    <a:pt x="897" y="1543"/>
                  </a:lnTo>
                  <a:lnTo>
                    <a:pt x="898" y="1543"/>
                  </a:lnTo>
                  <a:lnTo>
                    <a:pt x="900" y="1542"/>
                  </a:lnTo>
                  <a:lnTo>
                    <a:pt x="901" y="1542"/>
                  </a:lnTo>
                  <a:lnTo>
                    <a:pt x="902" y="1541"/>
                  </a:lnTo>
                  <a:lnTo>
                    <a:pt x="904" y="1541"/>
                  </a:lnTo>
                  <a:lnTo>
                    <a:pt x="905" y="1540"/>
                  </a:lnTo>
                  <a:lnTo>
                    <a:pt x="907" y="1540"/>
                  </a:lnTo>
                  <a:lnTo>
                    <a:pt x="908" y="1540"/>
                  </a:lnTo>
                  <a:lnTo>
                    <a:pt x="910" y="1539"/>
                  </a:lnTo>
                  <a:lnTo>
                    <a:pt x="911" y="1539"/>
                  </a:lnTo>
                  <a:lnTo>
                    <a:pt x="912" y="1539"/>
                  </a:lnTo>
                  <a:lnTo>
                    <a:pt x="914" y="1539"/>
                  </a:lnTo>
                  <a:lnTo>
                    <a:pt x="915" y="1539"/>
                  </a:lnTo>
                  <a:lnTo>
                    <a:pt x="917" y="1539"/>
                  </a:lnTo>
                  <a:lnTo>
                    <a:pt x="918" y="1539"/>
                  </a:lnTo>
                  <a:lnTo>
                    <a:pt x="920" y="1539"/>
                  </a:lnTo>
                  <a:lnTo>
                    <a:pt x="922" y="1539"/>
                  </a:lnTo>
                  <a:lnTo>
                    <a:pt x="924" y="1540"/>
                  </a:lnTo>
                  <a:lnTo>
                    <a:pt x="925" y="1541"/>
                  </a:lnTo>
                  <a:lnTo>
                    <a:pt x="926" y="1542"/>
                  </a:lnTo>
                  <a:lnTo>
                    <a:pt x="928" y="1543"/>
                  </a:lnTo>
                  <a:lnTo>
                    <a:pt x="929" y="1543"/>
                  </a:lnTo>
                  <a:lnTo>
                    <a:pt x="931" y="1543"/>
                  </a:lnTo>
                  <a:lnTo>
                    <a:pt x="932" y="1544"/>
                  </a:lnTo>
                  <a:lnTo>
                    <a:pt x="934" y="1544"/>
                  </a:lnTo>
                  <a:lnTo>
                    <a:pt x="935" y="1545"/>
                  </a:lnTo>
                  <a:lnTo>
                    <a:pt x="936" y="1545"/>
                  </a:lnTo>
                  <a:lnTo>
                    <a:pt x="938" y="1545"/>
                  </a:lnTo>
                  <a:lnTo>
                    <a:pt x="939" y="1545"/>
                  </a:lnTo>
                  <a:lnTo>
                    <a:pt x="941" y="1545"/>
                  </a:lnTo>
                  <a:lnTo>
                    <a:pt x="942" y="1545"/>
                  </a:lnTo>
                  <a:lnTo>
                    <a:pt x="944" y="1545"/>
                  </a:lnTo>
                  <a:lnTo>
                    <a:pt x="945" y="1546"/>
                  </a:lnTo>
                  <a:lnTo>
                    <a:pt x="947" y="1546"/>
                  </a:lnTo>
                  <a:lnTo>
                    <a:pt x="948" y="1545"/>
                  </a:lnTo>
                  <a:lnTo>
                    <a:pt x="949" y="1545"/>
                  </a:lnTo>
                  <a:lnTo>
                    <a:pt x="951" y="1545"/>
                  </a:lnTo>
                  <a:lnTo>
                    <a:pt x="952" y="1546"/>
                  </a:lnTo>
                  <a:lnTo>
                    <a:pt x="954" y="1546"/>
                  </a:lnTo>
                  <a:lnTo>
                    <a:pt x="955" y="1546"/>
                  </a:lnTo>
                  <a:lnTo>
                    <a:pt x="957" y="1546"/>
                  </a:lnTo>
                  <a:lnTo>
                    <a:pt x="958" y="1546"/>
                  </a:lnTo>
                  <a:lnTo>
                    <a:pt x="959" y="1546"/>
                  </a:lnTo>
                  <a:lnTo>
                    <a:pt x="961" y="1546"/>
                  </a:lnTo>
                  <a:lnTo>
                    <a:pt x="963" y="1546"/>
                  </a:lnTo>
                  <a:lnTo>
                    <a:pt x="965" y="1546"/>
                  </a:lnTo>
                  <a:lnTo>
                    <a:pt x="966" y="1546"/>
                  </a:lnTo>
                  <a:lnTo>
                    <a:pt x="968" y="1546"/>
                  </a:lnTo>
                  <a:lnTo>
                    <a:pt x="969" y="1546"/>
                  </a:lnTo>
                  <a:lnTo>
                    <a:pt x="970" y="1546"/>
                  </a:lnTo>
                  <a:lnTo>
                    <a:pt x="972" y="1546"/>
                  </a:lnTo>
                  <a:lnTo>
                    <a:pt x="973" y="1546"/>
                  </a:lnTo>
                  <a:lnTo>
                    <a:pt x="975" y="1546"/>
                  </a:lnTo>
                  <a:lnTo>
                    <a:pt x="976" y="1546"/>
                  </a:lnTo>
                  <a:lnTo>
                    <a:pt x="978" y="1546"/>
                  </a:lnTo>
                  <a:lnTo>
                    <a:pt x="979" y="1546"/>
                  </a:lnTo>
                  <a:lnTo>
                    <a:pt x="981" y="1546"/>
                  </a:lnTo>
                  <a:lnTo>
                    <a:pt x="982" y="1545"/>
                  </a:lnTo>
                  <a:lnTo>
                    <a:pt x="983" y="1546"/>
                  </a:lnTo>
                  <a:lnTo>
                    <a:pt x="985" y="1545"/>
                  </a:lnTo>
                  <a:lnTo>
                    <a:pt x="986" y="1545"/>
                  </a:lnTo>
                  <a:lnTo>
                    <a:pt x="988" y="1546"/>
                  </a:lnTo>
                  <a:lnTo>
                    <a:pt x="989" y="1546"/>
                  </a:lnTo>
                  <a:lnTo>
                    <a:pt x="991" y="1546"/>
                  </a:lnTo>
                  <a:lnTo>
                    <a:pt x="992" y="1546"/>
                  </a:lnTo>
                  <a:lnTo>
                    <a:pt x="993" y="1546"/>
                  </a:lnTo>
                  <a:lnTo>
                    <a:pt x="995" y="1546"/>
                  </a:lnTo>
                  <a:lnTo>
                    <a:pt x="996" y="1546"/>
                  </a:lnTo>
                  <a:lnTo>
                    <a:pt x="998" y="1546"/>
                  </a:lnTo>
                  <a:lnTo>
                    <a:pt x="999" y="1546"/>
                  </a:lnTo>
                  <a:lnTo>
                    <a:pt x="1001" y="1546"/>
                  </a:lnTo>
                  <a:lnTo>
                    <a:pt x="1003" y="1546"/>
                  </a:lnTo>
                  <a:lnTo>
                    <a:pt x="1005" y="1546"/>
                  </a:lnTo>
                  <a:lnTo>
                    <a:pt x="1006" y="1546"/>
                  </a:lnTo>
                  <a:lnTo>
                    <a:pt x="1007" y="1546"/>
                  </a:lnTo>
                  <a:lnTo>
                    <a:pt x="1009" y="1546"/>
                  </a:lnTo>
                  <a:lnTo>
                    <a:pt x="1010" y="1546"/>
                  </a:lnTo>
                  <a:lnTo>
                    <a:pt x="1012" y="1546"/>
                  </a:lnTo>
                  <a:lnTo>
                    <a:pt x="1013" y="1546"/>
                  </a:lnTo>
                  <a:lnTo>
                    <a:pt x="1015" y="1546"/>
                  </a:lnTo>
                  <a:lnTo>
                    <a:pt x="1016" y="1546"/>
                  </a:lnTo>
                  <a:lnTo>
                    <a:pt x="1017" y="1546"/>
                  </a:lnTo>
                  <a:lnTo>
                    <a:pt x="1019" y="1546"/>
                  </a:lnTo>
                  <a:lnTo>
                    <a:pt x="1020" y="1546"/>
                  </a:lnTo>
                  <a:lnTo>
                    <a:pt x="1022" y="1546"/>
                  </a:lnTo>
                  <a:lnTo>
                    <a:pt x="1023" y="1546"/>
                  </a:lnTo>
                  <a:lnTo>
                    <a:pt x="1025" y="1546"/>
                  </a:lnTo>
                  <a:lnTo>
                    <a:pt x="1026" y="1546"/>
                  </a:lnTo>
                  <a:lnTo>
                    <a:pt x="1027" y="1546"/>
                  </a:lnTo>
                  <a:lnTo>
                    <a:pt x="1029" y="1547"/>
                  </a:lnTo>
                  <a:lnTo>
                    <a:pt x="1030" y="1546"/>
                  </a:lnTo>
                  <a:lnTo>
                    <a:pt x="1032" y="1546"/>
                  </a:lnTo>
                  <a:lnTo>
                    <a:pt x="1033" y="1547"/>
                  </a:lnTo>
                  <a:lnTo>
                    <a:pt x="1035" y="1547"/>
                  </a:lnTo>
                  <a:lnTo>
                    <a:pt x="1036" y="1546"/>
                  </a:lnTo>
                  <a:lnTo>
                    <a:pt x="1038" y="1547"/>
                  </a:lnTo>
                  <a:lnTo>
                    <a:pt x="1039" y="1546"/>
                  </a:lnTo>
                  <a:lnTo>
                    <a:pt x="1040" y="1546"/>
                  </a:lnTo>
                  <a:lnTo>
                    <a:pt x="1042" y="1546"/>
                  </a:lnTo>
                  <a:lnTo>
                    <a:pt x="1044" y="1546"/>
                  </a:lnTo>
                  <a:lnTo>
                    <a:pt x="1046" y="1546"/>
                  </a:lnTo>
                  <a:lnTo>
                    <a:pt x="1047" y="1546"/>
                  </a:lnTo>
                  <a:lnTo>
                    <a:pt x="1049" y="1546"/>
                  </a:lnTo>
                  <a:lnTo>
                    <a:pt x="1050" y="1546"/>
                  </a:lnTo>
                  <a:lnTo>
                    <a:pt x="1051" y="1546"/>
                  </a:lnTo>
                  <a:lnTo>
                    <a:pt x="1053" y="1546"/>
                  </a:lnTo>
                  <a:lnTo>
                    <a:pt x="1054" y="1546"/>
                  </a:lnTo>
                  <a:lnTo>
                    <a:pt x="1056" y="1546"/>
                  </a:lnTo>
                  <a:lnTo>
                    <a:pt x="1057" y="1547"/>
                  </a:lnTo>
                  <a:lnTo>
                    <a:pt x="1059" y="1546"/>
                  </a:lnTo>
                  <a:lnTo>
                    <a:pt x="1060" y="1547"/>
                  </a:lnTo>
                  <a:lnTo>
                    <a:pt x="1062" y="1547"/>
                  </a:lnTo>
                  <a:lnTo>
                    <a:pt x="1063" y="1546"/>
                  </a:lnTo>
                  <a:lnTo>
                    <a:pt x="1064" y="1546"/>
                  </a:lnTo>
                  <a:lnTo>
                    <a:pt x="1066" y="1546"/>
                  </a:lnTo>
                  <a:lnTo>
                    <a:pt x="1067" y="1546"/>
                  </a:lnTo>
                  <a:lnTo>
                    <a:pt x="1069" y="1546"/>
                  </a:lnTo>
                  <a:lnTo>
                    <a:pt x="1070" y="1546"/>
                  </a:lnTo>
                  <a:lnTo>
                    <a:pt x="1072" y="1546"/>
                  </a:lnTo>
                  <a:lnTo>
                    <a:pt x="1073" y="1547"/>
                  </a:lnTo>
                  <a:lnTo>
                    <a:pt x="1074" y="1546"/>
                  </a:lnTo>
                  <a:lnTo>
                    <a:pt x="1076" y="1547"/>
                  </a:lnTo>
                  <a:lnTo>
                    <a:pt x="1077" y="1546"/>
                  </a:lnTo>
                  <a:lnTo>
                    <a:pt x="1079" y="1546"/>
                  </a:lnTo>
                  <a:lnTo>
                    <a:pt x="1080" y="1546"/>
                  </a:lnTo>
                  <a:lnTo>
                    <a:pt x="1082" y="1546"/>
                  </a:lnTo>
                  <a:lnTo>
                    <a:pt x="1084" y="1547"/>
                  </a:lnTo>
                  <a:lnTo>
                    <a:pt x="1085" y="1547"/>
                  </a:lnTo>
                  <a:lnTo>
                    <a:pt x="1087" y="1547"/>
                  </a:lnTo>
                  <a:lnTo>
                    <a:pt x="1088" y="1547"/>
                  </a:lnTo>
                  <a:lnTo>
                    <a:pt x="1090" y="1547"/>
                  </a:lnTo>
                  <a:lnTo>
                    <a:pt x="1091" y="1547"/>
                  </a:lnTo>
                  <a:lnTo>
                    <a:pt x="1093" y="1546"/>
                  </a:lnTo>
                  <a:lnTo>
                    <a:pt x="1094" y="1547"/>
                  </a:lnTo>
                  <a:lnTo>
                    <a:pt x="1096" y="1547"/>
                  </a:lnTo>
                  <a:lnTo>
                    <a:pt x="1097" y="1547"/>
                  </a:lnTo>
                  <a:lnTo>
                    <a:pt x="1098" y="1546"/>
                  </a:lnTo>
                  <a:lnTo>
                    <a:pt x="1100" y="1546"/>
                  </a:lnTo>
                  <a:lnTo>
                    <a:pt x="1101" y="1547"/>
                  </a:lnTo>
                  <a:lnTo>
                    <a:pt x="1103" y="1546"/>
                  </a:lnTo>
                  <a:lnTo>
                    <a:pt x="1104" y="1546"/>
                  </a:lnTo>
                  <a:lnTo>
                    <a:pt x="1106" y="1547"/>
                  </a:lnTo>
                  <a:lnTo>
                    <a:pt x="1107" y="1546"/>
                  </a:lnTo>
                  <a:lnTo>
                    <a:pt x="1108" y="1546"/>
                  </a:lnTo>
                  <a:lnTo>
                    <a:pt x="1110" y="1547"/>
                  </a:lnTo>
                  <a:lnTo>
                    <a:pt x="1111" y="1547"/>
                  </a:lnTo>
                  <a:lnTo>
                    <a:pt x="1113" y="1546"/>
                  </a:lnTo>
                  <a:lnTo>
                    <a:pt x="1114" y="1547"/>
                  </a:lnTo>
                  <a:lnTo>
                    <a:pt x="1116" y="1546"/>
                  </a:lnTo>
                  <a:lnTo>
                    <a:pt x="1117" y="1546"/>
                  </a:lnTo>
                  <a:lnTo>
                    <a:pt x="1119" y="1546"/>
                  </a:lnTo>
                  <a:lnTo>
                    <a:pt x="1120" y="1546"/>
                  </a:lnTo>
                  <a:lnTo>
                    <a:pt x="1121" y="1546"/>
                  </a:lnTo>
                  <a:lnTo>
                    <a:pt x="1123" y="1546"/>
                  </a:lnTo>
                  <a:lnTo>
                    <a:pt x="1125" y="1546"/>
                  </a:lnTo>
                  <a:lnTo>
                    <a:pt x="1127" y="1546"/>
                  </a:lnTo>
                  <a:lnTo>
                    <a:pt x="1128" y="1546"/>
                  </a:lnTo>
                  <a:lnTo>
                    <a:pt x="1130" y="1546"/>
                  </a:lnTo>
                  <a:lnTo>
                    <a:pt x="1131" y="1546"/>
                  </a:lnTo>
                  <a:lnTo>
                    <a:pt x="1132" y="1546"/>
                  </a:lnTo>
                  <a:lnTo>
                    <a:pt x="1134" y="1546"/>
                  </a:lnTo>
                  <a:lnTo>
                    <a:pt x="1135" y="1546"/>
                  </a:lnTo>
                  <a:lnTo>
                    <a:pt x="1137" y="1546"/>
                  </a:lnTo>
                  <a:lnTo>
                    <a:pt x="1138" y="1546"/>
                  </a:lnTo>
                  <a:lnTo>
                    <a:pt x="1140" y="1546"/>
                  </a:lnTo>
                  <a:lnTo>
                    <a:pt x="1141" y="1546"/>
                  </a:lnTo>
                  <a:lnTo>
                    <a:pt x="1143" y="1546"/>
                  </a:lnTo>
                  <a:lnTo>
                    <a:pt x="1144" y="1546"/>
                  </a:lnTo>
                  <a:lnTo>
                    <a:pt x="1145" y="1545"/>
                  </a:lnTo>
                  <a:lnTo>
                    <a:pt x="1147" y="1545"/>
                  </a:lnTo>
                  <a:lnTo>
                    <a:pt x="1148" y="1545"/>
                  </a:lnTo>
                  <a:lnTo>
                    <a:pt x="1150" y="1545"/>
                  </a:lnTo>
                  <a:lnTo>
                    <a:pt x="1151" y="1545"/>
                  </a:lnTo>
                  <a:lnTo>
                    <a:pt x="1153" y="1545"/>
                  </a:lnTo>
                  <a:lnTo>
                    <a:pt x="1154" y="1545"/>
                  </a:lnTo>
                  <a:lnTo>
                    <a:pt x="1155" y="1545"/>
                  </a:lnTo>
                  <a:lnTo>
                    <a:pt x="1157" y="1545"/>
                  </a:lnTo>
                  <a:lnTo>
                    <a:pt x="1158" y="1544"/>
                  </a:lnTo>
                  <a:lnTo>
                    <a:pt x="1160" y="1545"/>
                  </a:lnTo>
                  <a:lnTo>
                    <a:pt x="1161" y="1544"/>
                  </a:lnTo>
                  <a:lnTo>
                    <a:pt x="1163" y="1544"/>
                  </a:lnTo>
                  <a:lnTo>
                    <a:pt x="1164" y="1545"/>
                  </a:lnTo>
                  <a:lnTo>
                    <a:pt x="1166" y="1544"/>
                  </a:lnTo>
                  <a:lnTo>
                    <a:pt x="1168" y="1544"/>
                  </a:lnTo>
                  <a:lnTo>
                    <a:pt x="1169" y="1544"/>
                  </a:lnTo>
                  <a:lnTo>
                    <a:pt x="1171" y="1544"/>
                  </a:lnTo>
                  <a:lnTo>
                    <a:pt x="1172" y="1543"/>
                  </a:lnTo>
                  <a:lnTo>
                    <a:pt x="1174" y="1543"/>
                  </a:lnTo>
                  <a:lnTo>
                    <a:pt x="1175" y="1543"/>
                  </a:lnTo>
                  <a:lnTo>
                    <a:pt x="1177" y="1543"/>
                  </a:lnTo>
                  <a:lnTo>
                    <a:pt x="1178" y="1543"/>
                  </a:lnTo>
                  <a:lnTo>
                    <a:pt x="1179" y="1542"/>
                  </a:lnTo>
                  <a:lnTo>
                    <a:pt x="1181" y="1542"/>
                  </a:lnTo>
                  <a:lnTo>
                    <a:pt x="1182" y="1542"/>
                  </a:lnTo>
                  <a:lnTo>
                    <a:pt x="1184" y="1541"/>
                  </a:lnTo>
                  <a:lnTo>
                    <a:pt x="1185" y="1541"/>
                  </a:lnTo>
                  <a:lnTo>
                    <a:pt x="1187" y="1541"/>
                  </a:lnTo>
                  <a:lnTo>
                    <a:pt x="1188" y="1541"/>
                  </a:lnTo>
                  <a:lnTo>
                    <a:pt x="1189" y="1541"/>
                  </a:lnTo>
                  <a:lnTo>
                    <a:pt x="1191" y="1541"/>
                  </a:lnTo>
                  <a:lnTo>
                    <a:pt x="1192" y="1540"/>
                  </a:lnTo>
                  <a:lnTo>
                    <a:pt x="1194" y="1540"/>
                  </a:lnTo>
                  <a:lnTo>
                    <a:pt x="1195" y="1540"/>
                  </a:lnTo>
                  <a:lnTo>
                    <a:pt x="1197" y="1540"/>
                  </a:lnTo>
                  <a:lnTo>
                    <a:pt x="1198" y="1540"/>
                  </a:lnTo>
                  <a:lnTo>
                    <a:pt x="1200" y="1540"/>
                  </a:lnTo>
                  <a:lnTo>
                    <a:pt x="1201" y="1540"/>
                  </a:lnTo>
                  <a:lnTo>
                    <a:pt x="1202" y="1540"/>
                  </a:lnTo>
                  <a:lnTo>
                    <a:pt x="1204" y="1540"/>
                  </a:lnTo>
                  <a:lnTo>
                    <a:pt x="1206" y="1540"/>
                  </a:lnTo>
                  <a:lnTo>
                    <a:pt x="1208" y="1541"/>
                  </a:lnTo>
                  <a:lnTo>
                    <a:pt x="1209" y="1541"/>
                  </a:lnTo>
                  <a:lnTo>
                    <a:pt x="1211" y="1541"/>
                  </a:lnTo>
                  <a:lnTo>
                    <a:pt x="1212" y="1541"/>
                  </a:lnTo>
                  <a:lnTo>
                    <a:pt x="1213" y="1542"/>
                  </a:lnTo>
                  <a:lnTo>
                    <a:pt x="1215" y="1542"/>
                  </a:lnTo>
                  <a:lnTo>
                    <a:pt x="1216" y="1542"/>
                  </a:lnTo>
                  <a:lnTo>
                    <a:pt x="1218" y="1543"/>
                  </a:lnTo>
                  <a:lnTo>
                    <a:pt x="1219" y="1543"/>
                  </a:lnTo>
                  <a:lnTo>
                    <a:pt x="1221" y="1543"/>
                  </a:lnTo>
                  <a:lnTo>
                    <a:pt x="1222" y="1543"/>
                  </a:lnTo>
                  <a:lnTo>
                    <a:pt x="1223" y="1543"/>
                  </a:lnTo>
                  <a:lnTo>
                    <a:pt x="1225" y="1543"/>
                  </a:lnTo>
                  <a:lnTo>
                    <a:pt x="1226" y="1543"/>
                  </a:lnTo>
                  <a:lnTo>
                    <a:pt x="1228" y="1544"/>
                  </a:lnTo>
                  <a:lnTo>
                    <a:pt x="1229" y="1544"/>
                  </a:lnTo>
                  <a:lnTo>
                    <a:pt x="1231" y="1544"/>
                  </a:lnTo>
                  <a:lnTo>
                    <a:pt x="1232" y="1544"/>
                  </a:lnTo>
                  <a:lnTo>
                    <a:pt x="1234" y="1544"/>
                  </a:lnTo>
                  <a:lnTo>
                    <a:pt x="1235" y="1544"/>
                  </a:lnTo>
                  <a:lnTo>
                    <a:pt x="1236" y="1544"/>
                  </a:lnTo>
                  <a:lnTo>
                    <a:pt x="1238" y="1545"/>
                  </a:lnTo>
                  <a:lnTo>
                    <a:pt x="1239" y="1545"/>
                  </a:lnTo>
                  <a:lnTo>
                    <a:pt x="1241" y="1545"/>
                  </a:lnTo>
                  <a:lnTo>
                    <a:pt x="1242" y="1545"/>
                  </a:lnTo>
                  <a:lnTo>
                    <a:pt x="1244" y="1544"/>
                  </a:lnTo>
                  <a:lnTo>
                    <a:pt x="1245" y="1544"/>
                  </a:lnTo>
                  <a:lnTo>
                    <a:pt x="1247" y="1545"/>
                  </a:lnTo>
                  <a:lnTo>
                    <a:pt x="1249" y="1544"/>
                  </a:lnTo>
                  <a:lnTo>
                    <a:pt x="1250" y="1544"/>
                  </a:lnTo>
                  <a:lnTo>
                    <a:pt x="1252" y="1544"/>
                  </a:lnTo>
                  <a:lnTo>
                    <a:pt x="1253" y="1544"/>
                  </a:lnTo>
                  <a:lnTo>
                    <a:pt x="1255" y="1545"/>
                  </a:lnTo>
                  <a:lnTo>
                    <a:pt x="1256" y="1544"/>
                  </a:lnTo>
                  <a:lnTo>
                    <a:pt x="1258" y="1544"/>
                  </a:lnTo>
                  <a:lnTo>
                    <a:pt x="1259" y="1545"/>
                  </a:lnTo>
                  <a:lnTo>
                    <a:pt x="1260" y="1545"/>
                  </a:lnTo>
                  <a:lnTo>
                    <a:pt x="1262" y="1544"/>
                  </a:lnTo>
                  <a:lnTo>
                    <a:pt x="1263" y="1545"/>
                  </a:lnTo>
                  <a:lnTo>
                    <a:pt x="1265" y="1545"/>
                  </a:lnTo>
                  <a:lnTo>
                    <a:pt x="1266" y="1545"/>
                  </a:lnTo>
                  <a:lnTo>
                    <a:pt x="1268" y="1544"/>
                  </a:lnTo>
                  <a:lnTo>
                    <a:pt x="1269" y="1544"/>
                  </a:lnTo>
                  <a:lnTo>
                    <a:pt x="1270" y="1544"/>
                  </a:lnTo>
                  <a:lnTo>
                    <a:pt x="1272" y="1545"/>
                  </a:lnTo>
                  <a:lnTo>
                    <a:pt x="1273" y="1544"/>
                  </a:lnTo>
                  <a:lnTo>
                    <a:pt x="1275" y="1544"/>
                  </a:lnTo>
                  <a:lnTo>
                    <a:pt x="1276" y="1544"/>
                  </a:lnTo>
                  <a:lnTo>
                    <a:pt x="1278" y="1545"/>
                  </a:lnTo>
                  <a:lnTo>
                    <a:pt x="1279" y="1545"/>
                  </a:lnTo>
                  <a:lnTo>
                    <a:pt x="1280" y="1545"/>
                  </a:lnTo>
                  <a:lnTo>
                    <a:pt x="1282" y="1545"/>
                  </a:lnTo>
                  <a:lnTo>
                    <a:pt x="1283" y="1544"/>
                  </a:lnTo>
                  <a:lnTo>
                    <a:pt x="1285" y="1544"/>
                  </a:lnTo>
                  <a:lnTo>
                    <a:pt x="1287" y="1544"/>
                  </a:lnTo>
                  <a:lnTo>
                    <a:pt x="1289" y="1545"/>
                  </a:lnTo>
                  <a:lnTo>
                    <a:pt x="1290" y="1544"/>
                  </a:lnTo>
                  <a:lnTo>
                    <a:pt x="1292" y="1545"/>
                  </a:lnTo>
                  <a:lnTo>
                    <a:pt x="1293" y="1544"/>
                  </a:lnTo>
                  <a:lnTo>
                    <a:pt x="1294" y="1545"/>
                  </a:lnTo>
                  <a:lnTo>
                    <a:pt x="1296" y="1544"/>
                  </a:lnTo>
                  <a:lnTo>
                    <a:pt x="1297" y="1544"/>
                  </a:lnTo>
                  <a:lnTo>
                    <a:pt x="1299" y="1545"/>
                  </a:lnTo>
                  <a:lnTo>
                    <a:pt x="1300" y="1545"/>
                  </a:lnTo>
                  <a:lnTo>
                    <a:pt x="1302" y="1545"/>
                  </a:lnTo>
                  <a:lnTo>
                    <a:pt x="1303" y="1545"/>
                  </a:lnTo>
                  <a:lnTo>
                    <a:pt x="1304" y="1545"/>
                  </a:lnTo>
                  <a:lnTo>
                    <a:pt x="1306" y="1545"/>
                  </a:lnTo>
                  <a:lnTo>
                    <a:pt x="1307" y="1545"/>
                  </a:lnTo>
                  <a:lnTo>
                    <a:pt x="1309" y="1545"/>
                  </a:lnTo>
                  <a:lnTo>
                    <a:pt x="1310" y="1545"/>
                  </a:lnTo>
                  <a:lnTo>
                    <a:pt x="1312" y="1545"/>
                  </a:lnTo>
                  <a:lnTo>
                    <a:pt x="1313" y="1545"/>
                  </a:lnTo>
                  <a:lnTo>
                    <a:pt x="1315" y="1545"/>
                  </a:lnTo>
                  <a:lnTo>
                    <a:pt x="1316" y="1545"/>
                  </a:lnTo>
                  <a:lnTo>
                    <a:pt x="1317" y="1545"/>
                  </a:lnTo>
                  <a:lnTo>
                    <a:pt x="1319" y="1545"/>
                  </a:lnTo>
                  <a:lnTo>
                    <a:pt x="1320" y="1545"/>
                  </a:lnTo>
                  <a:lnTo>
                    <a:pt x="1322" y="1545"/>
                  </a:lnTo>
                  <a:lnTo>
                    <a:pt x="1323" y="1544"/>
                  </a:lnTo>
                  <a:lnTo>
                    <a:pt x="1325" y="1544"/>
                  </a:lnTo>
                  <a:lnTo>
                    <a:pt x="1326" y="1544"/>
                  </a:lnTo>
                  <a:lnTo>
                    <a:pt x="1328" y="1544"/>
                  </a:lnTo>
                  <a:lnTo>
                    <a:pt x="1330" y="1544"/>
                  </a:lnTo>
                  <a:lnTo>
                    <a:pt x="1331" y="1544"/>
                  </a:lnTo>
                  <a:lnTo>
                    <a:pt x="1333" y="1544"/>
                  </a:lnTo>
                  <a:lnTo>
                    <a:pt x="1334" y="1544"/>
                  </a:lnTo>
                  <a:lnTo>
                    <a:pt x="1336" y="1544"/>
                  </a:lnTo>
                  <a:lnTo>
                    <a:pt x="1337" y="1544"/>
                  </a:lnTo>
                  <a:lnTo>
                    <a:pt x="1338" y="1544"/>
                  </a:lnTo>
                  <a:lnTo>
                    <a:pt x="1340" y="1543"/>
                  </a:lnTo>
                  <a:lnTo>
                    <a:pt x="1341" y="1543"/>
                  </a:lnTo>
                  <a:lnTo>
                    <a:pt x="1343" y="1543"/>
                  </a:lnTo>
                  <a:lnTo>
                    <a:pt x="1344" y="1543"/>
                  </a:lnTo>
                  <a:lnTo>
                    <a:pt x="1346" y="1542"/>
                  </a:lnTo>
                  <a:lnTo>
                    <a:pt x="1347" y="1542"/>
                  </a:lnTo>
                  <a:lnTo>
                    <a:pt x="1349" y="1542"/>
                  </a:lnTo>
                  <a:lnTo>
                    <a:pt x="1350" y="1542"/>
                  </a:lnTo>
                  <a:lnTo>
                    <a:pt x="1351" y="1541"/>
                  </a:lnTo>
                  <a:lnTo>
                    <a:pt x="1353" y="1542"/>
                  </a:lnTo>
                  <a:lnTo>
                    <a:pt x="1354" y="1541"/>
                  </a:lnTo>
                  <a:lnTo>
                    <a:pt x="1356" y="1541"/>
                  </a:lnTo>
                  <a:lnTo>
                    <a:pt x="1357" y="1541"/>
                  </a:lnTo>
                  <a:lnTo>
                    <a:pt x="1359" y="1541"/>
                  </a:lnTo>
                  <a:lnTo>
                    <a:pt x="1360" y="1540"/>
                  </a:lnTo>
                  <a:lnTo>
                    <a:pt x="1361" y="1540"/>
                  </a:lnTo>
                  <a:lnTo>
                    <a:pt x="1363" y="1539"/>
                  </a:lnTo>
                  <a:lnTo>
                    <a:pt x="1364" y="1539"/>
                  </a:lnTo>
                  <a:lnTo>
                    <a:pt x="1366" y="1539"/>
                  </a:lnTo>
                  <a:lnTo>
                    <a:pt x="1368" y="1539"/>
                  </a:lnTo>
                  <a:lnTo>
                    <a:pt x="1370" y="1539"/>
                  </a:lnTo>
                  <a:lnTo>
                    <a:pt x="1371" y="1539"/>
                  </a:lnTo>
                  <a:lnTo>
                    <a:pt x="1373" y="1539"/>
                  </a:lnTo>
                  <a:lnTo>
                    <a:pt x="1374" y="1539"/>
                  </a:lnTo>
                  <a:lnTo>
                    <a:pt x="1375" y="1539"/>
                  </a:lnTo>
                  <a:lnTo>
                    <a:pt x="1377" y="1539"/>
                  </a:lnTo>
                  <a:lnTo>
                    <a:pt x="1378" y="1539"/>
                  </a:lnTo>
                  <a:lnTo>
                    <a:pt x="1380" y="1540"/>
                  </a:lnTo>
                  <a:lnTo>
                    <a:pt x="1381" y="1540"/>
                  </a:lnTo>
                  <a:lnTo>
                    <a:pt x="1383" y="1540"/>
                  </a:lnTo>
                  <a:lnTo>
                    <a:pt x="1384" y="1540"/>
                  </a:lnTo>
                  <a:lnTo>
                    <a:pt x="1385" y="1540"/>
                  </a:lnTo>
                  <a:lnTo>
                    <a:pt x="1387" y="1541"/>
                  </a:lnTo>
                  <a:lnTo>
                    <a:pt x="1388" y="1541"/>
                  </a:lnTo>
                  <a:lnTo>
                    <a:pt x="1390" y="1541"/>
                  </a:lnTo>
                  <a:lnTo>
                    <a:pt x="1391" y="1541"/>
                  </a:lnTo>
                  <a:lnTo>
                    <a:pt x="1393" y="1541"/>
                  </a:lnTo>
                  <a:lnTo>
                    <a:pt x="1394" y="1542"/>
                  </a:lnTo>
                  <a:lnTo>
                    <a:pt x="1396" y="1542"/>
                  </a:lnTo>
                  <a:lnTo>
                    <a:pt x="1397" y="1542"/>
                  </a:lnTo>
                  <a:lnTo>
                    <a:pt x="1398" y="1543"/>
                  </a:lnTo>
                  <a:lnTo>
                    <a:pt x="1400" y="1543"/>
                  </a:lnTo>
                  <a:lnTo>
                    <a:pt x="1401" y="1543"/>
                  </a:lnTo>
                  <a:lnTo>
                    <a:pt x="1403" y="1543"/>
                  </a:lnTo>
                  <a:lnTo>
                    <a:pt x="1404" y="1543"/>
                  </a:lnTo>
                  <a:lnTo>
                    <a:pt x="1406" y="1543"/>
                  </a:lnTo>
                  <a:lnTo>
                    <a:pt x="1407" y="1543"/>
                  </a:lnTo>
                  <a:lnTo>
                    <a:pt x="1409" y="1543"/>
                  </a:lnTo>
                  <a:lnTo>
                    <a:pt x="1411" y="1544"/>
                  </a:lnTo>
                  <a:lnTo>
                    <a:pt x="1412" y="1544"/>
                  </a:lnTo>
                  <a:lnTo>
                    <a:pt x="1414" y="1544"/>
                  </a:lnTo>
                  <a:lnTo>
                    <a:pt x="1415" y="1545"/>
                  </a:lnTo>
                  <a:lnTo>
                    <a:pt x="1417" y="1544"/>
                  </a:lnTo>
                  <a:lnTo>
                    <a:pt x="1418" y="1544"/>
                  </a:lnTo>
                  <a:lnTo>
                    <a:pt x="1419" y="1544"/>
                  </a:lnTo>
                  <a:lnTo>
                    <a:pt x="1421" y="1544"/>
                  </a:lnTo>
                  <a:lnTo>
                    <a:pt x="1422" y="1544"/>
                  </a:lnTo>
                  <a:lnTo>
                    <a:pt x="1424" y="1544"/>
                  </a:lnTo>
                  <a:lnTo>
                    <a:pt x="1425" y="1544"/>
                  </a:lnTo>
                  <a:lnTo>
                    <a:pt x="1427" y="1544"/>
                  </a:lnTo>
                  <a:lnTo>
                    <a:pt x="1428" y="1544"/>
                  </a:lnTo>
                  <a:lnTo>
                    <a:pt x="1430" y="1544"/>
                  </a:lnTo>
                  <a:lnTo>
                    <a:pt x="1431" y="1544"/>
                  </a:lnTo>
                  <a:lnTo>
                    <a:pt x="1432" y="1544"/>
                  </a:lnTo>
                  <a:lnTo>
                    <a:pt x="1434" y="1544"/>
                  </a:lnTo>
                  <a:lnTo>
                    <a:pt x="1435" y="1544"/>
                  </a:lnTo>
                  <a:lnTo>
                    <a:pt x="1437" y="1544"/>
                  </a:lnTo>
                  <a:lnTo>
                    <a:pt x="1438" y="1544"/>
                  </a:lnTo>
                  <a:lnTo>
                    <a:pt x="1440" y="1544"/>
                  </a:lnTo>
                  <a:lnTo>
                    <a:pt x="1441" y="1544"/>
                  </a:lnTo>
                  <a:lnTo>
                    <a:pt x="1442" y="1544"/>
                  </a:lnTo>
                  <a:lnTo>
                    <a:pt x="1444" y="1544"/>
                  </a:lnTo>
                  <a:lnTo>
                    <a:pt x="1445" y="1544"/>
                  </a:lnTo>
                  <a:lnTo>
                    <a:pt x="1447" y="1543"/>
                  </a:lnTo>
                  <a:lnTo>
                    <a:pt x="1448" y="1544"/>
                  </a:lnTo>
                  <a:lnTo>
                    <a:pt x="1451" y="1544"/>
                  </a:lnTo>
                  <a:lnTo>
                    <a:pt x="1452" y="1544"/>
                  </a:lnTo>
                  <a:lnTo>
                    <a:pt x="1454" y="1544"/>
                  </a:lnTo>
                  <a:lnTo>
                    <a:pt x="1455" y="1544"/>
                  </a:lnTo>
                  <a:lnTo>
                    <a:pt x="1456" y="1543"/>
                  </a:lnTo>
                  <a:lnTo>
                    <a:pt x="1458" y="1543"/>
                  </a:lnTo>
                  <a:lnTo>
                    <a:pt x="1459" y="1543"/>
                  </a:lnTo>
                  <a:lnTo>
                    <a:pt x="1461" y="1543"/>
                  </a:lnTo>
                  <a:lnTo>
                    <a:pt x="1462" y="1543"/>
                  </a:lnTo>
                  <a:lnTo>
                    <a:pt x="1464" y="1543"/>
                  </a:lnTo>
                  <a:lnTo>
                    <a:pt x="1465" y="1542"/>
                  </a:lnTo>
                  <a:lnTo>
                    <a:pt x="1466" y="1542"/>
                  </a:lnTo>
                  <a:lnTo>
                    <a:pt x="1468" y="1542"/>
                  </a:lnTo>
                  <a:lnTo>
                    <a:pt x="1469" y="1542"/>
                  </a:lnTo>
                  <a:lnTo>
                    <a:pt x="1471" y="1542"/>
                  </a:lnTo>
                  <a:lnTo>
                    <a:pt x="1472" y="1541"/>
                  </a:lnTo>
                  <a:lnTo>
                    <a:pt x="1474" y="1541"/>
                  </a:lnTo>
                  <a:lnTo>
                    <a:pt x="1475" y="1541"/>
                  </a:lnTo>
                  <a:lnTo>
                    <a:pt x="1476" y="1540"/>
                  </a:lnTo>
                  <a:lnTo>
                    <a:pt x="1478" y="1540"/>
                  </a:lnTo>
                  <a:lnTo>
                    <a:pt x="1479" y="1540"/>
                  </a:lnTo>
                  <a:lnTo>
                    <a:pt x="1481" y="1540"/>
                  </a:lnTo>
                  <a:lnTo>
                    <a:pt x="1482" y="1540"/>
                  </a:lnTo>
                  <a:lnTo>
                    <a:pt x="1484" y="1539"/>
                  </a:lnTo>
                  <a:lnTo>
                    <a:pt x="1485" y="1539"/>
                  </a:lnTo>
                  <a:lnTo>
                    <a:pt x="1487" y="1538"/>
                  </a:lnTo>
                  <a:lnTo>
                    <a:pt x="1488" y="1538"/>
                  </a:lnTo>
                  <a:lnTo>
                    <a:pt x="1490" y="1538"/>
                  </a:lnTo>
                  <a:lnTo>
                    <a:pt x="1492" y="1538"/>
                  </a:lnTo>
                  <a:lnTo>
                    <a:pt x="1493" y="1537"/>
                  </a:lnTo>
                  <a:lnTo>
                    <a:pt x="1495" y="1537"/>
                  </a:lnTo>
                  <a:lnTo>
                    <a:pt x="1496" y="1537"/>
                  </a:lnTo>
                  <a:lnTo>
                    <a:pt x="1498" y="1536"/>
                  </a:lnTo>
                  <a:lnTo>
                    <a:pt x="1499" y="1536"/>
                  </a:lnTo>
                  <a:lnTo>
                    <a:pt x="1500" y="1536"/>
                  </a:lnTo>
                  <a:lnTo>
                    <a:pt x="1502" y="1536"/>
                  </a:lnTo>
                  <a:lnTo>
                    <a:pt x="1503" y="1536"/>
                  </a:lnTo>
                  <a:lnTo>
                    <a:pt x="1505" y="1536"/>
                  </a:lnTo>
                  <a:lnTo>
                    <a:pt x="1506" y="1536"/>
                  </a:lnTo>
                  <a:lnTo>
                    <a:pt x="1508" y="1536"/>
                  </a:lnTo>
                  <a:lnTo>
                    <a:pt x="1509" y="1536"/>
                  </a:lnTo>
                  <a:lnTo>
                    <a:pt x="1511" y="1536"/>
                  </a:lnTo>
                  <a:lnTo>
                    <a:pt x="1512" y="1536"/>
                  </a:lnTo>
                  <a:lnTo>
                    <a:pt x="1513" y="1535"/>
                  </a:lnTo>
                  <a:lnTo>
                    <a:pt x="1515" y="1535"/>
                  </a:lnTo>
                  <a:lnTo>
                    <a:pt x="1516" y="1535"/>
                  </a:lnTo>
                  <a:lnTo>
                    <a:pt x="1518" y="1535"/>
                  </a:lnTo>
                  <a:lnTo>
                    <a:pt x="1519" y="1535"/>
                  </a:lnTo>
                  <a:lnTo>
                    <a:pt x="1521" y="1534"/>
                  </a:lnTo>
                  <a:lnTo>
                    <a:pt x="1522" y="1533"/>
                  </a:lnTo>
                  <a:lnTo>
                    <a:pt x="1523" y="1532"/>
                  </a:lnTo>
                  <a:lnTo>
                    <a:pt x="1525" y="1530"/>
                  </a:lnTo>
                  <a:lnTo>
                    <a:pt x="1526" y="1528"/>
                  </a:lnTo>
                  <a:lnTo>
                    <a:pt x="1528" y="1526"/>
                  </a:lnTo>
                  <a:lnTo>
                    <a:pt x="1529" y="1522"/>
                  </a:lnTo>
                  <a:lnTo>
                    <a:pt x="1532" y="1518"/>
                  </a:lnTo>
                  <a:lnTo>
                    <a:pt x="1533" y="1511"/>
                  </a:lnTo>
                  <a:lnTo>
                    <a:pt x="1534" y="1504"/>
                  </a:lnTo>
                  <a:lnTo>
                    <a:pt x="1536" y="1495"/>
                  </a:lnTo>
                  <a:lnTo>
                    <a:pt x="1537" y="1484"/>
                  </a:lnTo>
                  <a:lnTo>
                    <a:pt x="1539" y="1472"/>
                  </a:lnTo>
                  <a:lnTo>
                    <a:pt x="1540" y="1456"/>
                  </a:lnTo>
                  <a:lnTo>
                    <a:pt x="1542" y="1437"/>
                  </a:lnTo>
                  <a:lnTo>
                    <a:pt x="1543" y="1416"/>
                  </a:lnTo>
                  <a:lnTo>
                    <a:pt x="1545" y="1391"/>
                  </a:lnTo>
                  <a:lnTo>
                    <a:pt x="1546" y="1362"/>
                  </a:lnTo>
                  <a:lnTo>
                    <a:pt x="1547" y="1328"/>
                  </a:lnTo>
                  <a:lnTo>
                    <a:pt x="1549" y="1291"/>
                  </a:lnTo>
                  <a:lnTo>
                    <a:pt x="1550" y="1249"/>
                  </a:lnTo>
                  <a:lnTo>
                    <a:pt x="1552" y="1203"/>
                  </a:lnTo>
                  <a:lnTo>
                    <a:pt x="1553" y="1151"/>
                  </a:lnTo>
                  <a:lnTo>
                    <a:pt x="1555" y="1096"/>
                  </a:lnTo>
                  <a:lnTo>
                    <a:pt x="1556" y="1038"/>
                  </a:lnTo>
                  <a:lnTo>
                    <a:pt x="1557" y="974"/>
                  </a:lnTo>
                  <a:lnTo>
                    <a:pt x="1559" y="909"/>
                  </a:lnTo>
                  <a:lnTo>
                    <a:pt x="1560" y="841"/>
                  </a:lnTo>
                  <a:lnTo>
                    <a:pt x="1562" y="772"/>
                  </a:lnTo>
                  <a:lnTo>
                    <a:pt x="1563" y="703"/>
                  </a:lnTo>
                  <a:lnTo>
                    <a:pt x="1565" y="633"/>
                  </a:lnTo>
                  <a:lnTo>
                    <a:pt x="1566" y="565"/>
                  </a:lnTo>
                  <a:lnTo>
                    <a:pt x="1568" y="501"/>
                  </a:lnTo>
                  <a:lnTo>
                    <a:pt x="1569" y="440"/>
                  </a:lnTo>
                  <a:lnTo>
                    <a:pt x="1571" y="385"/>
                  </a:lnTo>
                  <a:lnTo>
                    <a:pt x="1573" y="335"/>
                  </a:lnTo>
                  <a:lnTo>
                    <a:pt x="1574" y="293"/>
                  </a:lnTo>
                  <a:lnTo>
                    <a:pt x="1576" y="259"/>
                  </a:lnTo>
                  <a:lnTo>
                    <a:pt x="1577" y="232"/>
                  </a:lnTo>
                  <a:lnTo>
                    <a:pt x="1579" y="214"/>
                  </a:lnTo>
                  <a:lnTo>
                    <a:pt x="1580" y="206"/>
                  </a:lnTo>
                  <a:lnTo>
                    <a:pt x="1581" y="207"/>
                  </a:lnTo>
                  <a:lnTo>
                    <a:pt x="1583" y="217"/>
                  </a:lnTo>
                  <a:lnTo>
                    <a:pt x="1584" y="236"/>
                  </a:lnTo>
                  <a:lnTo>
                    <a:pt x="1586" y="263"/>
                  </a:lnTo>
                  <a:lnTo>
                    <a:pt x="1587" y="297"/>
                  </a:lnTo>
                  <a:lnTo>
                    <a:pt x="1589" y="339"/>
                  </a:lnTo>
                  <a:lnTo>
                    <a:pt x="1590" y="387"/>
                  </a:lnTo>
                  <a:lnTo>
                    <a:pt x="1591" y="439"/>
                  </a:lnTo>
                  <a:lnTo>
                    <a:pt x="1593" y="496"/>
                  </a:lnTo>
                  <a:lnTo>
                    <a:pt x="1594" y="556"/>
                  </a:lnTo>
                  <a:lnTo>
                    <a:pt x="1596" y="617"/>
                  </a:lnTo>
                  <a:lnTo>
                    <a:pt x="1597" y="681"/>
                  </a:lnTo>
                  <a:lnTo>
                    <a:pt x="1599" y="743"/>
                  </a:lnTo>
                  <a:lnTo>
                    <a:pt x="1600" y="807"/>
                  </a:lnTo>
                  <a:lnTo>
                    <a:pt x="1602" y="867"/>
                  </a:lnTo>
                  <a:lnTo>
                    <a:pt x="1603" y="926"/>
                  </a:lnTo>
                  <a:lnTo>
                    <a:pt x="1604" y="983"/>
                  </a:lnTo>
                  <a:lnTo>
                    <a:pt x="1606" y="1036"/>
                  </a:lnTo>
                  <a:lnTo>
                    <a:pt x="1607" y="1086"/>
                  </a:lnTo>
                  <a:lnTo>
                    <a:pt x="1609" y="1134"/>
                  </a:lnTo>
                  <a:lnTo>
                    <a:pt x="1610" y="1177"/>
                  </a:lnTo>
                  <a:lnTo>
                    <a:pt x="1613" y="1216"/>
                  </a:lnTo>
                  <a:lnTo>
                    <a:pt x="1614" y="1252"/>
                  </a:lnTo>
                  <a:lnTo>
                    <a:pt x="1615" y="1285"/>
                  </a:lnTo>
                  <a:lnTo>
                    <a:pt x="1617" y="1314"/>
                  </a:lnTo>
                  <a:lnTo>
                    <a:pt x="1618" y="1340"/>
                  </a:lnTo>
                  <a:lnTo>
                    <a:pt x="1620" y="1363"/>
                  </a:lnTo>
                  <a:lnTo>
                    <a:pt x="1621" y="1383"/>
                  </a:lnTo>
                  <a:lnTo>
                    <a:pt x="1623" y="1400"/>
                  </a:lnTo>
                  <a:lnTo>
                    <a:pt x="1624" y="1416"/>
                  </a:lnTo>
                  <a:lnTo>
                    <a:pt x="1626" y="1429"/>
                  </a:lnTo>
                  <a:lnTo>
                    <a:pt x="1627" y="1439"/>
                  </a:lnTo>
                  <a:lnTo>
                    <a:pt x="1628" y="1449"/>
                  </a:lnTo>
                  <a:lnTo>
                    <a:pt x="1630" y="1457"/>
                  </a:lnTo>
                  <a:lnTo>
                    <a:pt x="1631" y="1465"/>
                  </a:lnTo>
                  <a:lnTo>
                    <a:pt x="1633" y="1470"/>
                  </a:lnTo>
                  <a:lnTo>
                    <a:pt x="1634" y="1475"/>
                  </a:lnTo>
                  <a:lnTo>
                    <a:pt x="1636" y="1479"/>
                  </a:lnTo>
                  <a:lnTo>
                    <a:pt x="1637" y="1483"/>
                  </a:lnTo>
                  <a:lnTo>
                    <a:pt x="1638" y="1485"/>
                  </a:lnTo>
                  <a:lnTo>
                    <a:pt x="1640" y="1488"/>
                  </a:lnTo>
                  <a:lnTo>
                    <a:pt x="1641" y="1490"/>
                  </a:lnTo>
                  <a:lnTo>
                    <a:pt x="1643" y="1492"/>
                  </a:lnTo>
                  <a:lnTo>
                    <a:pt x="1644" y="1493"/>
                  </a:lnTo>
                  <a:lnTo>
                    <a:pt x="1646" y="1494"/>
                  </a:lnTo>
                  <a:lnTo>
                    <a:pt x="1647" y="1495"/>
                  </a:lnTo>
                  <a:lnTo>
                    <a:pt x="1649" y="1496"/>
                  </a:lnTo>
                  <a:lnTo>
                    <a:pt x="1650" y="1497"/>
                  </a:lnTo>
                  <a:lnTo>
                    <a:pt x="1652" y="1498"/>
                  </a:lnTo>
                  <a:lnTo>
                    <a:pt x="1654" y="1499"/>
                  </a:lnTo>
                  <a:lnTo>
                    <a:pt x="1655" y="1501"/>
                  </a:lnTo>
                  <a:lnTo>
                    <a:pt x="1657" y="1502"/>
                  </a:lnTo>
                  <a:lnTo>
                    <a:pt x="1658" y="1502"/>
                  </a:lnTo>
                  <a:lnTo>
                    <a:pt x="1660" y="1504"/>
                  </a:lnTo>
                  <a:lnTo>
                    <a:pt x="1661" y="1505"/>
                  </a:lnTo>
                  <a:lnTo>
                    <a:pt x="1662" y="1507"/>
                  </a:lnTo>
                  <a:lnTo>
                    <a:pt x="1664" y="1509"/>
                  </a:lnTo>
                  <a:lnTo>
                    <a:pt x="1665" y="1510"/>
                  </a:lnTo>
                  <a:lnTo>
                    <a:pt x="1667" y="1511"/>
                  </a:lnTo>
                  <a:lnTo>
                    <a:pt x="1668" y="1513"/>
                  </a:lnTo>
                  <a:lnTo>
                    <a:pt x="1670" y="1515"/>
                  </a:lnTo>
                  <a:lnTo>
                    <a:pt x="1671" y="1516"/>
                  </a:lnTo>
                  <a:lnTo>
                    <a:pt x="1672" y="1518"/>
                  </a:lnTo>
                  <a:lnTo>
                    <a:pt x="1674" y="1520"/>
                  </a:lnTo>
                  <a:lnTo>
                    <a:pt x="1675" y="1521"/>
                  </a:lnTo>
                  <a:lnTo>
                    <a:pt x="1677" y="1522"/>
                  </a:lnTo>
                  <a:lnTo>
                    <a:pt x="1678" y="1523"/>
                  </a:lnTo>
                  <a:lnTo>
                    <a:pt x="1680" y="1524"/>
                  </a:lnTo>
                  <a:lnTo>
                    <a:pt x="1681" y="1526"/>
                  </a:lnTo>
                  <a:lnTo>
                    <a:pt x="1683" y="1526"/>
                  </a:lnTo>
                  <a:lnTo>
                    <a:pt x="1684" y="1528"/>
                  </a:lnTo>
                  <a:lnTo>
                    <a:pt x="1685" y="1528"/>
                  </a:lnTo>
                  <a:lnTo>
                    <a:pt x="1687" y="1530"/>
                  </a:lnTo>
                  <a:lnTo>
                    <a:pt x="1688" y="1530"/>
                  </a:lnTo>
                  <a:lnTo>
                    <a:pt x="1690" y="1530"/>
                  </a:lnTo>
                  <a:lnTo>
                    <a:pt x="1691" y="1531"/>
                  </a:lnTo>
                  <a:lnTo>
                    <a:pt x="1694" y="1532"/>
                  </a:lnTo>
                  <a:lnTo>
                    <a:pt x="1695" y="1532"/>
                  </a:lnTo>
                  <a:lnTo>
                    <a:pt x="1696" y="1532"/>
                  </a:lnTo>
                  <a:lnTo>
                    <a:pt x="1698" y="1532"/>
                  </a:lnTo>
                  <a:lnTo>
                    <a:pt x="1699" y="1533"/>
                  </a:lnTo>
                  <a:lnTo>
                    <a:pt x="1701" y="1533"/>
                  </a:lnTo>
                  <a:lnTo>
                    <a:pt x="1702" y="1533"/>
                  </a:lnTo>
                  <a:lnTo>
                    <a:pt x="1704" y="1534"/>
                  </a:lnTo>
                  <a:lnTo>
                    <a:pt x="1705" y="1534"/>
                  </a:lnTo>
                  <a:lnTo>
                    <a:pt x="1707" y="1534"/>
                  </a:lnTo>
                  <a:lnTo>
                    <a:pt x="1708" y="1535"/>
                  </a:lnTo>
                  <a:lnTo>
                    <a:pt x="1709" y="1535"/>
                  </a:lnTo>
                  <a:lnTo>
                    <a:pt x="1711" y="1535"/>
                  </a:lnTo>
                  <a:lnTo>
                    <a:pt x="1712" y="1535"/>
                  </a:lnTo>
                  <a:lnTo>
                    <a:pt x="1714" y="1535"/>
                  </a:lnTo>
                  <a:lnTo>
                    <a:pt x="1715" y="1535"/>
                  </a:lnTo>
                  <a:lnTo>
                    <a:pt x="1717" y="1535"/>
                  </a:lnTo>
                  <a:lnTo>
                    <a:pt x="1718" y="1535"/>
                  </a:lnTo>
                  <a:lnTo>
                    <a:pt x="1719" y="1535"/>
                  </a:lnTo>
                  <a:lnTo>
                    <a:pt x="1721" y="1536"/>
                  </a:lnTo>
                  <a:lnTo>
                    <a:pt x="1722" y="1536"/>
                  </a:lnTo>
                  <a:lnTo>
                    <a:pt x="1724" y="1536"/>
                  </a:lnTo>
                  <a:lnTo>
                    <a:pt x="1725" y="1536"/>
                  </a:lnTo>
                  <a:lnTo>
                    <a:pt x="1727" y="1536"/>
                  </a:lnTo>
                  <a:lnTo>
                    <a:pt x="1728" y="1537"/>
                  </a:lnTo>
                  <a:lnTo>
                    <a:pt x="1729" y="1536"/>
                  </a:lnTo>
                  <a:lnTo>
                    <a:pt x="1731" y="1537"/>
                  </a:lnTo>
                  <a:lnTo>
                    <a:pt x="1732" y="1537"/>
                  </a:lnTo>
                  <a:lnTo>
                    <a:pt x="1735" y="1536"/>
                  </a:lnTo>
                  <a:lnTo>
                    <a:pt x="1736" y="1536"/>
                  </a:lnTo>
                  <a:lnTo>
                    <a:pt x="1738" y="1537"/>
                  </a:lnTo>
                  <a:lnTo>
                    <a:pt x="1739" y="1537"/>
                  </a:lnTo>
                  <a:lnTo>
                    <a:pt x="1741" y="1537"/>
                  </a:lnTo>
                  <a:lnTo>
                    <a:pt x="1742" y="1537"/>
                  </a:lnTo>
                  <a:lnTo>
                    <a:pt x="1743" y="1537"/>
                  </a:lnTo>
                  <a:lnTo>
                    <a:pt x="1745" y="1537"/>
                  </a:lnTo>
                  <a:lnTo>
                    <a:pt x="1746" y="1538"/>
                  </a:lnTo>
                  <a:lnTo>
                    <a:pt x="1748" y="1538"/>
                  </a:lnTo>
                  <a:lnTo>
                    <a:pt x="1749" y="1538"/>
                  </a:lnTo>
                  <a:lnTo>
                    <a:pt x="1751" y="1538"/>
                  </a:lnTo>
                  <a:lnTo>
                    <a:pt x="1752" y="1538"/>
                  </a:lnTo>
                  <a:lnTo>
                    <a:pt x="1753" y="1538"/>
                  </a:lnTo>
                  <a:lnTo>
                    <a:pt x="1755" y="1538"/>
                  </a:lnTo>
                  <a:lnTo>
                    <a:pt x="1756" y="1538"/>
                  </a:lnTo>
                  <a:lnTo>
                    <a:pt x="1758" y="1538"/>
                  </a:lnTo>
                  <a:lnTo>
                    <a:pt x="1759" y="1538"/>
                  </a:lnTo>
                  <a:lnTo>
                    <a:pt x="1761" y="1538"/>
                  </a:lnTo>
                  <a:lnTo>
                    <a:pt x="1762" y="1538"/>
                  </a:lnTo>
                  <a:lnTo>
                    <a:pt x="1764" y="1539"/>
                  </a:lnTo>
                  <a:lnTo>
                    <a:pt x="1765" y="1539"/>
                  </a:lnTo>
                  <a:lnTo>
                    <a:pt x="1766" y="1539"/>
                  </a:lnTo>
                  <a:lnTo>
                    <a:pt x="1768" y="1539"/>
                  </a:lnTo>
                  <a:lnTo>
                    <a:pt x="1769" y="1539"/>
                  </a:lnTo>
                  <a:lnTo>
                    <a:pt x="1771" y="1538"/>
                  </a:lnTo>
                  <a:lnTo>
                    <a:pt x="1772" y="1538"/>
                  </a:lnTo>
                  <a:lnTo>
                    <a:pt x="1775" y="1538"/>
                  </a:lnTo>
                  <a:lnTo>
                    <a:pt x="1776" y="1539"/>
                  </a:lnTo>
                  <a:lnTo>
                    <a:pt x="1777" y="1539"/>
                  </a:lnTo>
                  <a:lnTo>
                    <a:pt x="1779" y="1538"/>
                  </a:lnTo>
                  <a:lnTo>
                    <a:pt x="1780" y="1539"/>
                  </a:lnTo>
                  <a:lnTo>
                    <a:pt x="1782" y="1539"/>
                  </a:lnTo>
                  <a:lnTo>
                    <a:pt x="1783" y="1539"/>
                  </a:lnTo>
                  <a:lnTo>
                    <a:pt x="1785" y="1539"/>
                  </a:lnTo>
                  <a:lnTo>
                    <a:pt x="1786" y="1538"/>
                  </a:lnTo>
                  <a:lnTo>
                    <a:pt x="1787" y="1539"/>
                  </a:lnTo>
                  <a:lnTo>
                    <a:pt x="1789" y="1539"/>
                  </a:lnTo>
                  <a:lnTo>
                    <a:pt x="1790" y="1539"/>
                  </a:lnTo>
                  <a:lnTo>
                    <a:pt x="1792" y="1539"/>
                  </a:lnTo>
                  <a:lnTo>
                    <a:pt x="1793" y="1539"/>
                  </a:lnTo>
                  <a:lnTo>
                    <a:pt x="1795" y="1539"/>
                  </a:lnTo>
                  <a:lnTo>
                    <a:pt x="1796" y="1539"/>
                  </a:lnTo>
                  <a:lnTo>
                    <a:pt x="1798" y="1539"/>
                  </a:lnTo>
                  <a:lnTo>
                    <a:pt x="1799" y="1539"/>
                  </a:lnTo>
                  <a:lnTo>
                    <a:pt x="1800" y="1538"/>
                  </a:lnTo>
                  <a:lnTo>
                    <a:pt x="1802" y="1538"/>
                  </a:lnTo>
                  <a:lnTo>
                    <a:pt x="1803" y="1538"/>
                  </a:lnTo>
                  <a:lnTo>
                    <a:pt x="1805" y="1538"/>
                  </a:lnTo>
                  <a:lnTo>
                    <a:pt x="1806" y="1538"/>
                  </a:lnTo>
                  <a:lnTo>
                    <a:pt x="1808" y="1538"/>
                  </a:lnTo>
                  <a:lnTo>
                    <a:pt x="1809" y="1538"/>
                  </a:lnTo>
                  <a:lnTo>
                    <a:pt x="1810" y="1538"/>
                  </a:lnTo>
                  <a:lnTo>
                    <a:pt x="1812" y="1539"/>
                  </a:lnTo>
                  <a:lnTo>
                    <a:pt x="1813" y="1538"/>
                  </a:lnTo>
                  <a:lnTo>
                    <a:pt x="1816" y="1538"/>
                  </a:lnTo>
                  <a:lnTo>
                    <a:pt x="1817" y="1538"/>
                  </a:lnTo>
                  <a:lnTo>
                    <a:pt x="1819" y="1538"/>
                  </a:lnTo>
                  <a:lnTo>
                    <a:pt x="1820" y="1538"/>
                  </a:lnTo>
                  <a:lnTo>
                    <a:pt x="1822" y="1538"/>
                  </a:lnTo>
                  <a:lnTo>
                    <a:pt x="1823" y="1538"/>
                  </a:lnTo>
                  <a:lnTo>
                    <a:pt x="1824" y="1538"/>
                  </a:lnTo>
                  <a:lnTo>
                    <a:pt x="1826" y="1538"/>
                  </a:lnTo>
                  <a:lnTo>
                    <a:pt x="1827" y="1539"/>
                  </a:lnTo>
                  <a:lnTo>
                    <a:pt x="1829" y="1539"/>
                  </a:lnTo>
                  <a:lnTo>
                    <a:pt x="1830" y="1538"/>
                  </a:lnTo>
                  <a:lnTo>
                    <a:pt x="1832" y="1538"/>
                  </a:lnTo>
                  <a:lnTo>
                    <a:pt x="1833" y="1538"/>
                  </a:lnTo>
                  <a:lnTo>
                    <a:pt x="1834" y="1538"/>
                  </a:lnTo>
                  <a:lnTo>
                    <a:pt x="1836" y="1538"/>
                  </a:lnTo>
                  <a:lnTo>
                    <a:pt x="1837" y="1538"/>
                  </a:lnTo>
                  <a:lnTo>
                    <a:pt x="1839" y="1538"/>
                  </a:lnTo>
                  <a:lnTo>
                    <a:pt x="1840" y="1538"/>
                  </a:lnTo>
                  <a:lnTo>
                    <a:pt x="1842" y="1538"/>
                  </a:lnTo>
                  <a:lnTo>
                    <a:pt x="1843" y="1537"/>
                  </a:lnTo>
                  <a:lnTo>
                    <a:pt x="1845" y="1538"/>
                  </a:lnTo>
                  <a:lnTo>
                    <a:pt x="1846" y="1538"/>
                  </a:lnTo>
                  <a:lnTo>
                    <a:pt x="1847" y="1537"/>
                  </a:lnTo>
                  <a:lnTo>
                    <a:pt x="1849" y="1537"/>
                  </a:lnTo>
                  <a:lnTo>
                    <a:pt x="1850" y="1537"/>
                  </a:lnTo>
                  <a:lnTo>
                    <a:pt x="1852" y="1537"/>
                  </a:lnTo>
                  <a:lnTo>
                    <a:pt x="1853" y="1536"/>
                  </a:lnTo>
                  <a:lnTo>
                    <a:pt x="1856" y="1536"/>
                  </a:lnTo>
                  <a:lnTo>
                    <a:pt x="1857" y="1536"/>
                  </a:lnTo>
                  <a:lnTo>
                    <a:pt x="1858" y="1536"/>
                  </a:lnTo>
                  <a:lnTo>
                    <a:pt x="1860" y="1536"/>
                  </a:lnTo>
                  <a:lnTo>
                    <a:pt x="1861" y="1536"/>
                  </a:lnTo>
                  <a:lnTo>
                    <a:pt x="1863" y="1536"/>
                  </a:lnTo>
                  <a:lnTo>
                    <a:pt x="1864" y="1536"/>
                  </a:lnTo>
                  <a:lnTo>
                    <a:pt x="1866" y="1535"/>
                  </a:lnTo>
                  <a:lnTo>
                    <a:pt x="1867" y="1536"/>
                  </a:lnTo>
                  <a:lnTo>
                    <a:pt x="1868" y="1536"/>
                  </a:lnTo>
                  <a:lnTo>
                    <a:pt x="1870" y="1536"/>
                  </a:lnTo>
                  <a:lnTo>
                    <a:pt x="1871" y="1536"/>
                  </a:lnTo>
                  <a:lnTo>
                    <a:pt x="1873" y="1536"/>
                  </a:lnTo>
                  <a:lnTo>
                    <a:pt x="1874" y="1536"/>
                  </a:lnTo>
                  <a:lnTo>
                    <a:pt x="1876" y="1536"/>
                  </a:lnTo>
                  <a:lnTo>
                    <a:pt x="1877" y="1536"/>
                  </a:lnTo>
                  <a:lnTo>
                    <a:pt x="1879" y="1536"/>
                  </a:lnTo>
                  <a:lnTo>
                    <a:pt x="1880" y="1536"/>
                  </a:lnTo>
                  <a:lnTo>
                    <a:pt x="1881" y="1536"/>
                  </a:lnTo>
                  <a:lnTo>
                    <a:pt x="1883" y="1536"/>
                  </a:lnTo>
                  <a:lnTo>
                    <a:pt x="1884" y="1536"/>
                  </a:lnTo>
                  <a:lnTo>
                    <a:pt x="1886" y="1536"/>
                  </a:lnTo>
                  <a:lnTo>
                    <a:pt x="1887" y="1537"/>
                  </a:lnTo>
                  <a:lnTo>
                    <a:pt x="1889" y="1537"/>
                  </a:lnTo>
                  <a:lnTo>
                    <a:pt x="1890" y="1537"/>
                  </a:lnTo>
                  <a:lnTo>
                    <a:pt x="1891" y="1537"/>
                  </a:lnTo>
                  <a:lnTo>
                    <a:pt x="1893" y="1537"/>
                  </a:lnTo>
                  <a:lnTo>
                    <a:pt x="1894" y="1537"/>
                  </a:lnTo>
                  <a:lnTo>
                    <a:pt x="1897" y="1537"/>
                  </a:lnTo>
                  <a:lnTo>
                    <a:pt x="1898" y="1538"/>
                  </a:lnTo>
                  <a:lnTo>
                    <a:pt x="1900" y="1538"/>
                  </a:lnTo>
                  <a:lnTo>
                    <a:pt x="1901" y="1538"/>
                  </a:lnTo>
                  <a:lnTo>
                    <a:pt x="1903" y="1539"/>
                  </a:lnTo>
                  <a:lnTo>
                    <a:pt x="1904" y="1539"/>
                  </a:lnTo>
                  <a:lnTo>
                    <a:pt x="1905" y="1539"/>
                  </a:lnTo>
                  <a:lnTo>
                    <a:pt x="1907" y="1539"/>
                  </a:lnTo>
                  <a:lnTo>
                    <a:pt x="1908" y="1539"/>
                  </a:lnTo>
                  <a:lnTo>
                    <a:pt x="1910" y="1539"/>
                  </a:lnTo>
                  <a:lnTo>
                    <a:pt x="1911" y="1539"/>
                  </a:lnTo>
                  <a:lnTo>
                    <a:pt x="1913" y="1539"/>
                  </a:lnTo>
                  <a:lnTo>
                    <a:pt x="1914" y="1539"/>
                  </a:lnTo>
                  <a:lnTo>
                    <a:pt x="1915" y="1539"/>
                  </a:lnTo>
                  <a:lnTo>
                    <a:pt x="1917" y="1539"/>
                  </a:lnTo>
                  <a:lnTo>
                    <a:pt x="1918" y="1539"/>
                  </a:lnTo>
                  <a:lnTo>
                    <a:pt x="1920" y="1539"/>
                  </a:lnTo>
                  <a:lnTo>
                    <a:pt x="1921" y="1539"/>
                  </a:lnTo>
                  <a:lnTo>
                    <a:pt x="1923" y="1539"/>
                  </a:lnTo>
                  <a:lnTo>
                    <a:pt x="1924" y="1539"/>
                  </a:lnTo>
                  <a:lnTo>
                    <a:pt x="1925" y="1539"/>
                  </a:lnTo>
                  <a:lnTo>
                    <a:pt x="1927" y="1539"/>
                  </a:lnTo>
                  <a:lnTo>
                    <a:pt x="1928" y="1539"/>
                  </a:lnTo>
                  <a:lnTo>
                    <a:pt x="1930" y="1539"/>
                  </a:lnTo>
                  <a:lnTo>
                    <a:pt x="1931" y="1540"/>
                  </a:lnTo>
                  <a:lnTo>
                    <a:pt x="1933" y="1539"/>
                  </a:lnTo>
                  <a:lnTo>
                    <a:pt x="1934" y="1540"/>
                  </a:lnTo>
                  <a:lnTo>
                    <a:pt x="1937" y="1540"/>
                  </a:lnTo>
                  <a:lnTo>
                    <a:pt x="1938" y="1540"/>
                  </a:lnTo>
                  <a:lnTo>
                    <a:pt x="1939" y="1540"/>
                  </a:lnTo>
                  <a:lnTo>
                    <a:pt x="1941" y="1540"/>
                  </a:lnTo>
                  <a:lnTo>
                    <a:pt x="1942" y="1540"/>
                  </a:lnTo>
                  <a:lnTo>
                    <a:pt x="1944" y="1540"/>
                  </a:lnTo>
                  <a:lnTo>
                    <a:pt x="1945" y="1540"/>
                  </a:lnTo>
                  <a:lnTo>
                    <a:pt x="1947" y="1540"/>
                  </a:lnTo>
                  <a:lnTo>
                    <a:pt x="1948" y="1541"/>
                  </a:lnTo>
                  <a:lnTo>
                    <a:pt x="1949" y="1541"/>
                  </a:lnTo>
                  <a:lnTo>
                    <a:pt x="1951" y="1541"/>
                  </a:lnTo>
                  <a:lnTo>
                    <a:pt x="1952" y="1541"/>
                  </a:lnTo>
                  <a:lnTo>
                    <a:pt x="1954" y="1541"/>
                  </a:lnTo>
                  <a:lnTo>
                    <a:pt x="1955" y="1541"/>
                  </a:lnTo>
                  <a:lnTo>
                    <a:pt x="1957" y="1541"/>
                  </a:lnTo>
                  <a:lnTo>
                    <a:pt x="1958" y="1541"/>
                  </a:lnTo>
                  <a:lnTo>
                    <a:pt x="1960" y="1541"/>
                  </a:lnTo>
                  <a:lnTo>
                    <a:pt x="1961" y="1541"/>
                  </a:lnTo>
                  <a:lnTo>
                    <a:pt x="1962" y="1541"/>
                  </a:lnTo>
                  <a:lnTo>
                    <a:pt x="1964" y="1541"/>
                  </a:lnTo>
                  <a:lnTo>
                    <a:pt x="1965" y="1541"/>
                  </a:lnTo>
                  <a:lnTo>
                    <a:pt x="1967" y="1541"/>
                  </a:lnTo>
                  <a:lnTo>
                    <a:pt x="1968" y="1541"/>
                  </a:lnTo>
                  <a:lnTo>
                    <a:pt x="1970" y="1541"/>
                  </a:lnTo>
                  <a:lnTo>
                    <a:pt x="1971" y="1541"/>
                  </a:lnTo>
                  <a:lnTo>
                    <a:pt x="1972" y="1541"/>
                  </a:lnTo>
                  <a:lnTo>
                    <a:pt x="1974" y="1540"/>
                  </a:lnTo>
                  <a:lnTo>
                    <a:pt x="1975" y="1541"/>
                  </a:lnTo>
                  <a:lnTo>
                    <a:pt x="1978" y="1541"/>
                  </a:lnTo>
                  <a:lnTo>
                    <a:pt x="1979" y="1541"/>
                  </a:lnTo>
                  <a:lnTo>
                    <a:pt x="1981" y="1541"/>
                  </a:lnTo>
                  <a:lnTo>
                    <a:pt x="1982" y="1541"/>
                  </a:lnTo>
                  <a:lnTo>
                    <a:pt x="1983" y="1541"/>
                  </a:lnTo>
                  <a:lnTo>
                    <a:pt x="1985" y="1541"/>
                  </a:lnTo>
                  <a:lnTo>
                    <a:pt x="1986" y="1541"/>
                  </a:lnTo>
                  <a:lnTo>
                    <a:pt x="1988" y="1541"/>
                  </a:lnTo>
                  <a:lnTo>
                    <a:pt x="1989" y="1541"/>
                  </a:lnTo>
                  <a:lnTo>
                    <a:pt x="1991" y="1541"/>
                  </a:lnTo>
                  <a:lnTo>
                    <a:pt x="1992" y="1541"/>
                  </a:lnTo>
                  <a:lnTo>
                    <a:pt x="1994" y="1540"/>
                  </a:lnTo>
                  <a:lnTo>
                    <a:pt x="1995" y="1541"/>
                  </a:lnTo>
                  <a:lnTo>
                    <a:pt x="1996" y="1541"/>
                  </a:lnTo>
                  <a:lnTo>
                    <a:pt x="1998" y="1541"/>
                  </a:lnTo>
                  <a:lnTo>
                    <a:pt x="1999" y="1541"/>
                  </a:lnTo>
                  <a:lnTo>
                    <a:pt x="2001" y="1541"/>
                  </a:lnTo>
                  <a:lnTo>
                    <a:pt x="2002" y="1540"/>
                  </a:lnTo>
                  <a:lnTo>
                    <a:pt x="2004" y="1541"/>
                  </a:lnTo>
                  <a:lnTo>
                    <a:pt x="2005" y="1540"/>
                  </a:lnTo>
                  <a:lnTo>
                    <a:pt x="2006" y="1541"/>
                  </a:lnTo>
                  <a:lnTo>
                    <a:pt x="2008" y="1541"/>
                  </a:lnTo>
                  <a:lnTo>
                    <a:pt x="2009" y="1540"/>
                  </a:lnTo>
                  <a:lnTo>
                    <a:pt x="2011" y="1540"/>
                  </a:lnTo>
                  <a:lnTo>
                    <a:pt x="2012" y="1541"/>
                  </a:lnTo>
                  <a:lnTo>
                    <a:pt x="2014" y="1540"/>
                  </a:lnTo>
                  <a:lnTo>
                    <a:pt x="2015" y="1541"/>
                  </a:lnTo>
                  <a:lnTo>
                    <a:pt x="2018" y="1540"/>
                  </a:lnTo>
                  <a:lnTo>
                    <a:pt x="2019" y="1540"/>
                  </a:lnTo>
                  <a:lnTo>
                    <a:pt x="2020" y="1540"/>
                  </a:lnTo>
                  <a:lnTo>
                    <a:pt x="2022" y="1540"/>
                  </a:lnTo>
                  <a:lnTo>
                    <a:pt x="2023" y="1540"/>
                  </a:lnTo>
                  <a:lnTo>
                    <a:pt x="2025" y="1540"/>
                  </a:lnTo>
                  <a:lnTo>
                    <a:pt x="2026" y="1541"/>
                  </a:lnTo>
                  <a:lnTo>
                    <a:pt x="2028" y="1541"/>
                  </a:lnTo>
                  <a:lnTo>
                    <a:pt x="2029" y="1540"/>
                  </a:lnTo>
                  <a:lnTo>
                    <a:pt x="2030" y="1540"/>
                  </a:lnTo>
                  <a:lnTo>
                    <a:pt x="2032" y="1540"/>
                  </a:lnTo>
                  <a:lnTo>
                    <a:pt x="2033" y="1540"/>
                  </a:lnTo>
                  <a:lnTo>
                    <a:pt x="2035" y="1540"/>
                  </a:lnTo>
                  <a:lnTo>
                    <a:pt x="2036" y="1541"/>
                  </a:lnTo>
                  <a:lnTo>
                    <a:pt x="2038" y="1540"/>
                  </a:lnTo>
                  <a:lnTo>
                    <a:pt x="2039" y="1540"/>
                  </a:lnTo>
                  <a:lnTo>
                    <a:pt x="2040" y="1540"/>
                  </a:lnTo>
                  <a:lnTo>
                    <a:pt x="2042" y="1540"/>
                  </a:lnTo>
                  <a:lnTo>
                    <a:pt x="2043" y="1540"/>
                  </a:lnTo>
                  <a:lnTo>
                    <a:pt x="2045" y="1540"/>
                  </a:lnTo>
                  <a:lnTo>
                    <a:pt x="2046" y="1540"/>
                  </a:lnTo>
                  <a:lnTo>
                    <a:pt x="2048" y="1540"/>
                  </a:lnTo>
                  <a:lnTo>
                    <a:pt x="2049" y="1540"/>
                  </a:lnTo>
                  <a:lnTo>
                    <a:pt x="2051" y="1540"/>
                  </a:lnTo>
                  <a:lnTo>
                    <a:pt x="2052" y="1540"/>
                  </a:lnTo>
                  <a:lnTo>
                    <a:pt x="2053" y="1540"/>
                  </a:lnTo>
                  <a:lnTo>
                    <a:pt x="2055" y="1540"/>
                  </a:lnTo>
                  <a:lnTo>
                    <a:pt x="2056" y="1540"/>
                  </a:lnTo>
                  <a:lnTo>
                    <a:pt x="2059" y="1540"/>
                  </a:lnTo>
                  <a:lnTo>
                    <a:pt x="2060" y="1540"/>
                  </a:lnTo>
                  <a:lnTo>
                    <a:pt x="2062" y="1540"/>
                  </a:lnTo>
                  <a:lnTo>
                    <a:pt x="2063" y="1540"/>
                  </a:lnTo>
                  <a:lnTo>
                    <a:pt x="2064" y="1540"/>
                  </a:lnTo>
                  <a:lnTo>
                    <a:pt x="2066" y="1539"/>
                  </a:lnTo>
                  <a:lnTo>
                    <a:pt x="2067" y="1539"/>
                  </a:lnTo>
                  <a:lnTo>
                    <a:pt x="2069" y="1539"/>
                  </a:lnTo>
                  <a:lnTo>
                    <a:pt x="2070" y="1539"/>
                  </a:lnTo>
                  <a:lnTo>
                    <a:pt x="2072" y="1539"/>
                  </a:lnTo>
                  <a:lnTo>
                    <a:pt x="2073" y="1539"/>
                  </a:lnTo>
                  <a:lnTo>
                    <a:pt x="2075" y="1539"/>
                  </a:lnTo>
                  <a:lnTo>
                    <a:pt x="2076" y="1539"/>
                  </a:lnTo>
                  <a:lnTo>
                    <a:pt x="2077" y="1539"/>
                  </a:lnTo>
                  <a:lnTo>
                    <a:pt x="2079" y="1539"/>
                  </a:lnTo>
                  <a:lnTo>
                    <a:pt x="2080" y="1539"/>
                  </a:lnTo>
                  <a:lnTo>
                    <a:pt x="2082" y="1538"/>
                  </a:lnTo>
                  <a:lnTo>
                    <a:pt x="2083" y="1538"/>
                  </a:lnTo>
                  <a:lnTo>
                    <a:pt x="2085" y="1538"/>
                  </a:lnTo>
                  <a:lnTo>
                    <a:pt x="2086" y="1537"/>
                  </a:lnTo>
                  <a:lnTo>
                    <a:pt x="2087" y="1536"/>
                  </a:lnTo>
                  <a:lnTo>
                    <a:pt x="2089" y="1536"/>
                  </a:lnTo>
                  <a:lnTo>
                    <a:pt x="2090" y="1536"/>
                  </a:lnTo>
                  <a:lnTo>
                    <a:pt x="2092" y="1535"/>
                  </a:lnTo>
                  <a:lnTo>
                    <a:pt x="2093" y="1534"/>
                  </a:lnTo>
                  <a:lnTo>
                    <a:pt x="2095" y="1534"/>
                  </a:lnTo>
                  <a:lnTo>
                    <a:pt x="2096" y="1533"/>
                  </a:lnTo>
                  <a:lnTo>
                    <a:pt x="2099" y="1532"/>
                  </a:lnTo>
                  <a:lnTo>
                    <a:pt x="2100" y="1531"/>
                  </a:lnTo>
                  <a:lnTo>
                    <a:pt x="2101" y="1530"/>
                  </a:lnTo>
                  <a:lnTo>
                    <a:pt x="2103" y="1530"/>
                  </a:lnTo>
                  <a:lnTo>
                    <a:pt x="2104" y="1529"/>
                  </a:lnTo>
                  <a:lnTo>
                    <a:pt x="2106" y="1529"/>
                  </a:lnTo>
                  <a:lnTo>
                    <a:pt x="2107" y="1528"/>
                  </a:lnTo>
                  <a:lnTo>
                    <a:pt x="2109" y="1526"/>
                  </a:lnTo>
                  <a:lnTo>
                    <a:pt x="2110" y="1525"/>
                  </a:lnTo>
                  <a:lnTo>
                    <a:pt x="2111" y="1524"/>
                  </a:lnTo>
                  <a:lnTo>
                    <a:pt x="2113" y="1523"/>
                  </a:lnTo>
                  <a:lnTo>
                    <a:pt x="2114" y="1522"/>
                  </a:lnTo>
                  <a:lnTo>
                    <a:pt x="2116" y="1521"/>
                  </a:lnTo>
                  <a:lnTo>
                    <a:pt x="2117" y="1521"/>
                  </a:lnTo>
                  <a:lnTo>
                    <a:pt x="2119" y="1519"/>
                  </a:lnTo>
                  <a:lnTo>
                    <a:pt x="2120" y="1519"/>
                  </a:lnTo>
                  <a:lnTo>
                    <a:pt x="2121" y="1518"/>
                  </a:lnTo>
                  <a:lnTo>
                    <a:pt x="2123" y="1516"/>
                  </a:lnTo>
                  <a:lnTo>
                    <a:pt x="2124" y="1515"/>
                  </a:lnTo>
                  <a:lnTo>
                    <a:pt x="2126" y="1515"/>
                  </a:lnTo>
                  <a:lnTo>
                    <a:pt x="2127" y="1514"/>
                  </a:lnTo>
                  <a:lnTo>
                    <a:pt x="2129" y="1513"/>
                  </a:lnTo>
                  <a:lnTo>
                    <a:pt x="2130" y="1512"/>
                  </a:lnTo>
                  <a:lnTo>
                    <a:pt x="2132" y="1511"/>
                  </a:lnTo>
                  <a:lnTo>
                    <a:pt x="2133" y="1511"/>
                  </a:lnTo>
                  <a:lnTo>
                    <a:pt x="2134" y="1511"/>
                  </a:lnTo>
                  <a:lnTo>
                    <a:pt x="2136" y="1511"/>
                  </a:lnTo>
                  <a:lnTo>
                    <a:pt x="2137" y="1511"/>
                  </a:lnTo>
                  <a:lnTo>
                    <a:pt x="2140" y="1511"/>
                  </a:lnTo>
                  <a:lnTo>
                    <a:pt x="2141" y="1511"/>
                  </a:lnTo>
                  <a:lnTo>
                    <a:pt x="2143" y="1511"/>
                  </a:lnTo>
                  <a:lnTo>
                    <a:pt x="2144" y="1511"/>
                  </a:lnTo>
                  <a:lnTo>
                    <a:pt x="2145" y="1511"/>
                  </a:lnTo>
                  <a:lnTo>
                    <a:pt x="2147" y="1511"/>
                  </a:lnTo>
                  <a:lnTo>
                    <a:pt x="2148" y="1511"/>
                  </a:lnTo>
                  <a:lnTo>
                    <a:pt x="2150" y="1512"/>
                  </a:lnTo>
                  <a:lnTo>
                    <a:pt x="2151" y="1513"/>
                  </a:lnTo>
                  <a:lnTo>
                    <a:pt x="2153" y="1513"/>
                  </a:lnTo>
                  <a:lnTo>
                    <a:pt x="2154" y="1514"/>
                  </a:lnTo>
                  <a:lnTo>
                    <a:pt x="2156" y="1514"/>
                  </a:lnTo>
                  <a:lnTo>
                    <a:pt x="2157" y="1515"/>
                  </a:lnTo>
                  <a:lnTo>
                    <a:pt x="2158" y="1516"/>
                  </a:lnTo>
                  <a:lnTo>
                    <a:pt x="2160" y="1517"/>
                  </a:lnTo>
                  <a:lnTo>
                    <a:pt x="2161" y="1518"/>
                  </a:lnTo>
                  <a:lnTo>
                    <a:pt x="2163" y="1519"/>
                  </a:lnTo>
                  <a:lnTo>
                    <a:pt x="2164" y="1520"/>
                  </a:lnTo>
                  <a:lnTo>
                    <a:pt x="2166" y="1521"/>
                  </a:lnTo>
                  <a:lnTo>
                    <a:pt x="2167" y="1521"/>
                  </a:lnTo>
                  <a:lnTo>
                    <a:pt x="2168" y="1522"/>
                  </a:lnTo>
                  <a:lnTo>
                    <a:pt x="2170" y="1523"/>
                  </a:lnTo>
                  <a:lnTo>
                    <a:pt x="2171" y="1523"/>
                  </a:lnTo>
                  <a:lnTo>
                    <a:pt x="2173" y="1525"/>
                  </a:lnTo>
                  <a:lnTo>
                    <a:pt x="2174" y="1526"/>
                  </a:lnTo>
                  <a:lnTo>
                    <a:pt x="2176" y="1526"/>
                  </a:lnTo>
                  <a:lnTo>
                    <a:pt x="2177" y="1527"/>
                  </a:lnTo>
                  <a:lnTo>
                    <a:pt x="2178" y="1527"/>
                  </a:lnTo>
                  <a:lnTo>
                    <a:pt x="2181" y="1528"/>
                  </a:lnTo>
                  <a:lnTo>
                    <a:pt x="2182" y="1528"/>
                  </a:lnTo>
                  <a:lnTo>
                    <a:pt x="2184" y="1530"/>
                  </a:lnTo>
                  <a:lnTo>
                    <a:pt x="2185" y="1530"/>
                  </a:lnTo>
                  <a:lnTo>
                    <a:pt x="2187" y="1530"/>
                  </a:lnTo>
                  <a:lnTo>
                    <a:pt x="2188" y="1530"/>
                  </a:lnTo>
                  <a:lnTo>
                    <a:pt x="2190" y="1531"/>
                  </a:lnTo>
                  <a:lnTo>
                    <a:pt x="2191" y="1532"/>
                  </a:lnTo>
                  <a:lnTo>
                    <a:pt x="2192" y="1532"/>
                  </a:lnTo>
                  <a:lnTo>
                    <a:pt x="2194" y="1533"/>
                  </a:lnTo>
                  <a:lnTo>
                    <a:pt x="2195" y="1534"/>
                  </a:lnTo>
                  <a:lnTo>
                    <a:pt x="2197" y="1535"/>
                  </a:lnTo>
                  <a:lnTo>
                    <a:pt x="2198" y="1536"/>
                  </a:lnTo>
                  <a:lnTo>
                    <a:pt x="2200" y="1537"/>
                  </a:lnTo>
                  <a:lnTo>
                    <a:pt x="2201" y="1539"/>
                  </a:lnTo>
                  <a:lnTo>
                    <a:pt x="2202" y="1541"/>
                  </a:lnTo>
                  <a:lnTo>
                    <a:pt x="2204" y="1542"/>
                  </a:lnTo>
                  <a:lnTo>
                    <a:pt x="2205" y="1543"/>
                  </a:lnTo>
                  <a:lnTo>
                    <a:pt x="2207" y="1545"/>
                  </a:lnTo>
                  <a:lnTo>
                    <a:pt x="2208" y="1546"/>
                  </a:lnTo>
                  <a:lnTo>
                    <a:pt x="2210" y="1548"/>
                  </a:lnTo>
                  <a:lnTo>
                    <a:pt x="2211" y="1548"/>
                  </a:lnTo>
                  <a:lnTo>
                    <a:pt x="2213" y="1549"/>
                  </a:lnTo>
                  <a:lnTo>
                    <a:pt x="2214" y="1549"/>
                  </a:lnTo>
                  <a:lnTo>
                    <a:pt x="2215" y="1550"/>
                  </a:lnTo>
                  <a:lnTo>
                    <a:pt x="2217" y="1550"/>
                  </a:lnTo>
                  <a:lnTo>
                    <a:pt x="2218" y="1551"/>
                  </a:lnTo>
                  <a:lnTo>
                    <a:pt x="2221" y="1551"/>
                  </a:lnTo>
                  <a:lnTo>
                    <a:pt x="2222" y="1552"/>
                  </a:lnTo>
                  <a:lnTo>
                    <a:pt x="2224" y="1552"/>
                  </a:lnTo>
                  <a:lnTo>
                    <a:pt x="2225" y="1552"/>
                  </a:lnTo>
                  <a:lnTo>
                    <a:pt x="2226" y="1552"/>
                  </a:lnTo>
                  <a:lnTo>
                    <a:pt x="2228" y="1553"/>
                  </a:lnTo>
                  <a:lnTo>
                    <a:pt x="2229" y="1553"/>
                  </a:lnTo>
                  <a:lnTo>
                    <a:pt x="2231" y="1553"/>
                  </a:lnTo>
                  <a:lnTo>
                    <a:pt x="2232" y="1553"/>
                  </a:lnTo>
                  <a:lnTo>
                    <a:pt x="2234" y="1553"/>
                  </a:lnTo>
                  <a:lnTo>
                    <a:pt x="2235" y="1553"/>
                  </a:lnTo>
                  <a:lnTo>
                    <a:pt x="2236" y="1553"/>
                  </a:lnTo>
                  <a:lnTo>
                    <a:pt x="2238" y="1553"/>
                  </a:lnTo>
                  <a:lnTo>
                    <a:pt x="2239" y="1553"/>
                  </a:lnTo>
                  <a:lnTo>
                    <a:pt x="2241" y="1552"/>
                  </a:lnTo>
                  <a:lnTo>
                    <a:pt x="2242" y="1552"/>
                  </a:lnTo>
                  <a:lnTo>
                    <a:pt x="2244" y="1552"/>
                  </a:lnTo>
                  <a:lnTo>
                    <a:pt x="2245" y="1551"/>
                  </a:lnTo>
                  <a:lnTo>
                    <a:pt x="2247" y="1551"/>
                  </a:lnTo>
                  <a:lnTo>
                    <a:pt x="2248" y="1551"/>
                  </a:lnTo>
                  <a:lnTo>
                    <a:pt x="2249" y="1551"/>
                  </a:lnTo>
                  <a:lnTo>
                    <a:pt x="2251" y="1551"/>
                  </a:lnTo>
                  <a:lnTo>
                    <a:pt x="2252" y="1550"/>
                  </a:lnTo>
                  <a:lnTo>
                    <a:pt x="2254" y="1549"/>
                  </a:lnTo>
                  <a:lnTo>
                    <a:pt x="2255" y="1549"/>
                  </a:lnTo>
                  <a:lnTo>
                    <a:pt x="2257" y="1549"/>
                  </a:lnTo>
                  <a:lnTo>
                    <a:pt x="2258" y="1549"/>
                  </a:lnTo>
                  <a:lnTo>
                    <a:pt x="2259" y="1548"/>
                  </a:lnTo>
                  <a:lnTo>
                    <a:pt x="2262" y="1548"/>
                  </a:lnTo>
                  <a:lnTo>
                    <a:pt x="2263" y="1548"/>
                  </a:lnTo>
                  <a:lnTo>
                    <a:pt x="2265" y="1547"/>
                  </a:lnTo>
                  <a:lnTo>
                    <a:pt x="2266" y="1547"/>
                  </a:lnTo>
                  <a:lnTo>
                    <a:pt x="2268" y="1546"/>
                  </a:lnTo>
                  <a:lnTo>
                    <a:pt x="2269" y="1545"/>
                  </a:lnTo>
                  <a:lnTo>
                    <a:pt x="2271" y="1544"/>
                  </a:lnTo>
                  <a:lnTo>
                    <a:pt x="2272" y="1543"/>
                  </a:lnTo>
                  <a:lnTo>
                    <a:pt x="2273" y="1543"/>
                  </a:lnTo>
                  <a:lnTo>
                    <a:pt x="2275" y="1541"/>
                  </a:lnTo>
                  <a:lnTo>
                    <a:pt x="2276" y="1541"/>
                  </a:lnTo>
                  <a:lnTo>
                    <a:pt x="2278" y="1540"/>
                  </a:lnTo>
                  <a:lnTo>
                    <a:pt x="2279" y="1539"/>
                  </a:lnTo>
                  <a:lnTo>
                    <a:pt x="2281" y="1539"/>
                  </a:lnTo>
                  <a:lnTo>
                    <a:pt x="2282" y="1538"/>
                  </a:lnTo>
                  <a:lnTo>
                    <a:pt x="2283" y="1537"/>
                  </a:lnTo>
                  <a:lnTo>
                    <a:pt x="2285" y="1535"/>
                  </a:lnTo>
                  <a:lnTo>
                    <a:pt x="2286" y="1534"/>
                  </a:lnTo>
                  <a:lnTo>
                    <a:pt x="2288" y="1533"/>
                  </a:lnTo>
                  <a:lnTo>
                    <a:pt x="2289" y="1532"/>
                  </a:lnTo>
                  <a:lnTo>
                    <a:pt x="2291" y="1532"/>
                  </a:lnTo>
                  <a:lnTo>
                    <a:pt x="2292" y="1531"/>
                  </a:lnTo>
                  <a:lnTo>
                    <a:pt x="2293" y="1530"/>
                  </a:lnTo>
                  <a:lnTo>
                    <a:pt x="2295" y="1530"/>
                  </a:lnTo>
                  <a:lnTo>
                    <a:pt x="2296" y="1529"/>
                  </a:lnTo>
                  <a:lnTo>
                    <a:pt x="2298" y="1529"/>
                  </a:lnTo>
                  <a:lnTo>
                    <a:pt x="2299" y="1528"/>
                  </a:lnTo>
                  <a:lnTo>
                    <a:pt x="2302" y="1527"/>
                  </a:lnTo>
                  <a:lnTo>
                    <a:pt x="2303" y="1526"/>
                  </a:lnTo>
                  <a:lnTo>
                    <a:pt x="2305" y="1525"/>
                  </a:lnTo>
                  <a:lnTo>
                    <a:pt x="2306" y="1525"/>
                  </a:lnTo>
                  <a:lnTo>
                    <a:pt x="2307" y="1524"/>
                  </a:lnTo>
                  <a:lnTo>
                    <a:pt x="2309" y="1524"/>
                  </a:lnTo>
                  <a:lnTo>
                    <a:pt x="2310" y="1524"/>
                  </a:lnTo>
                  <a:lnTo>
                    <a:pt x="2312" y="1524"/>
                  </a:lnTo>
                  <a:lnTo>
                    <a:pt x="2313" y="1524"/>
                  </a:lnTo>
                  <a:lnTo>
                    <a:pt x="2315" y="1524"/>
                  </a:lnTo>
                  <a:lnTo>
                    <a:pt x="2316" y="1524"/>
                  </a:lnTo>
                  <a:lnTo>
                    <a:pt x="2317" y="1524"/>
                  </a:lnTo>
                  <a:lnTo>
                    <a:pt x="2319" y="1524"/>
                  </a:lnTo>
                  <a:lnTo>
                    <a:pt x="2320" y="1524"/>
                  </a:lnTo>
                  <a:lnTo>
                    <a:pt x="2322" y="1524"/>
                  </a:lnTo>
                  <a:lnTo>
                    <a:pt x="2323" y="1524"/>
                  </a:lnTo>
                  <a:lnTo>
                    <a:pt x="2325" y="1525"/>
                  </a:lnTo>
                  <a:lnTo>
                    <a:pt x="2326" y="1525"/>
                  </a:lnTo>
                  <a:lnTo>
                    <a:pt x="2328" y="1526"/>
                  </a:lnTo>
                  <a:lnTo>
                    <a:pt x="2329" y="1527"/>
                  </a:lnTo>
                  <a:lnTo>
                    <a:pt x="2330" y="1527"/>
                  </a:lnTo>
                  <a:lnTo>
                    <a:pt x="2332" y="1528"/>
                  </a:lnTo>
                  <a:lnTo>
                    <a:pt x="2333" y="1528"/>
                  </a:lnTo>
                  <a:lnTo>
                    <a:pt x="2335" y="1529"/>
                  </a:lnTo>
                  <a:lnTo>
                    <a:pt x="2336" y="1530"/>
                  </a:lnTo>
                  <a:lnTo>
                    <a:pt x="2338" y="1530"/>
                  </a:lnTo>
                  <a:lnTo>
                    <a:pt x="2339" y="1530"/>
                  </a:lnTo>
                  <a:lnTo>
                    <a:pt x="2340" y="1531"/>
                  </a:lnTo>
                  <a:lnTo>
                    <a:pt x="2343" y="1532"/>
                  </a:lnTo>
                  <a:lnTo>
                    <a:pt x="2344" y="1532"/>
                  </a:lnTo>
                  <a:lnTo>
                    <a:pt x="2346" y="1533"/>
                  </a:lnTo>
                  <a:lnTo>
                    <a:pt x="2347" y="1534"/>
                  </a:lnTo>
                  <a:lnTo>
                    <a:pt x="2349" y="1535"/>
                  </a:lnTo>
                  <a:lnTo>
                    <a:pt x="2350" y="1536"/>
                  </a:lnTo>
                  <a:lnTo>
                    <a:pt x="2352" y="1537"/>
                  </a:lnTo>
                  <a:lnTo>
                    <a:pt x="2353" y="1537"/>
                  </a:lnTo>
                  <a:lnTo>
                    <a:pt x="2354" y="1538"/>
                  </a:lnTo>
                  <a:lnTo>
                    <a:pt x="2356" y="1538"/>
                  </a:lnTo>
                  <a:lnTo>
                    <a:pt x="2357" y="1539"/>
                  </a:lnTo>
                  <a:lnTo>
                    <a:pt x="2359" y="1539"/>
                  </a:lnTo>
                  <a:lnTo>
                    <a:pt x="2360" y="1540"/>
                  </a:lnTo>
                  <a:lnTo>
                    <a:pt x="2362" y="1540"/>
                  </a:lnTo>
                  <a:lnTo>
                    <a:pt x="2363" y="1541"/>
                  </a:lnTo>
                  <a:lnTo>
                    <a:pt x="2364" y="1541"/>
                  </a:lnTo>
                  <a:lnTo>
                    <a:pt x="2366" y="1542"/>
                  </a:lnTo>
                  <a:lnTo>
                    <a:pt x="2367" y="1542"/>
                  </a:lnTo>
                  <a:lnTo>
                    <a:pt x="2369" y="1543"/>
                  </a:lnTo>
                  <a:lnTo>
                    <a:pt x="2370" y="1543"/>
                  </a:lnTo>
                  <a:lnTo>
                    <a:pt x="2372" y="1543"/>
                  </a:lnTo>
                  <a:lnTo>
                    <a:pt x="2373" y="1544"/>
                  </a:lnTo>
                  <a:lnTo>
                    <a:pt x="2374" y="1544"/>
                  </a:lnTo>
                  <a:lnTo>
                    <a:pt x="2376" y="1545"/>
                  </a:lnTo>
                  <a:lnTo>
                    <a:pt x="2377" y="1545"/>
                  </a:lnTo>
                  <a:lnTo>
                    <a:pt x="2379" y="1545"/>
                  </a:lnTo>
                  <a:lnTo>
                    <a:pt x="2380" y="1545"/>
                  </a:lnTo>
                  <a:lnTo>
                    <a:pt x="2383" y="1546"/>
                  </a:lnTo>
                  <a:lnTo>
                    <a:pt x="2384" y="1545"/>
                  </a:lnTo>
                  <a:lnTo>
                    <a:pt x="2386" y="1546"/>
                  </a:lnTo>
                  <a:lnTo>
                    <a:pt x="2387" y="1546"/>
                  </a:lnTo>
                  <a:lnTo>
                    <a:pt x="2388" y="1546"/>
                  </a:lnTo>
                  <a:lnTo>
                    <a:pt x="2390" y="1547"/>
                  </a:lnTo>
                  <a:lnTo>
                    <a:pt x="2391" y="1546"/>
                  </a:lnTo>
                  <a:lnTo>
                    <a:pt x="2393" y="1546"/>
                  </a:lnTo>
                  <a:lnTo>
                    <a:pt x="2394" y="1547"/>
                  </a:lnTo>
                  <a:lnTo>
                    <a:pt x="2396" y="1546"/>
                  </a:lnTo>
                  <a:lnTo>
                    <a:pt x="2397" y="1547"/>
                  </a:lnTo>
                  <a:lnTo>
                    <a:pt x="2398" y="1547"/>
                  </a:lnTo>
                  <a:lnTo>
                    <a:pt x="2400" y="1547"/>
                  </a:lnTo>
                  <a:lnTo>
                    <a:pt x="2401" y="1547"/>
                  </a:lnTo>
                  <a:lnTo>
                    <a:pt x="2403" y="1547"/>
                  </a:lnTo>
                  <a:lnTo>
                    <a:pt x="2404" y="1546"/>
                  </a:lnTo>
                  <a:lnTo>
                    <a:pt x="2406" y="1547"/>
                  </a:lnTo>
                  <a:lnTo>
                    <a:pt x="2407" y="1546"/>
                  </a:lnTo>
                  <a:lnTo>
                    <a:pt x="2409" y="1546"/>
                  </a:lnTo>
                  <a:lnTo>
                    <a:pt x="2410" y="1547"/>
                  </a:lnTo>
                  <a:lnTo>
                    <a:pt x="2411" y="1547"/>
                  </a:lnTo>
                  <a:lnTo>
                    <a:pt x="2413" y="1547"/>
                  </a:lnTo>
                  <a:lnTo>
                    <a:pt x="2414" y="1547"/>
                  </a:lnTo>
                  <a:lnTo>
                    <a:pt x="2416" y="1547"/>
                  </a:lnTo>
                  <a:lnTo>
                    <a:pt x="2417" y="1546"/>
                  </a:lnTo>
                  <a:lnTo>
                    <a:pt x="2419" y="1546"/>
                  </a:lnTo>
                  <a:lnTo>
                    <a:pt x="2420" y="1546"/>
                  </a:lnTo>
                  <a:lnTo>
                    <a:pt x="2421" y="1546"/>
                  </a:lnTo>
                  <a:lnTo>
                    <a:pt x="2424" y="1546"/>
                  </a:lnTo>
                  <a:lnTo>
                    <a:pt x="2425" y="1546"/>
                  </a:lnTo>
                  <a:lnTo>
                    <a:pt x="2427" y="1546"/>
                  </a:lnTo>
                  <a:lnTo>
                    <a:pt x="2428" y="1546"/>
                  </a:lnTo>
                  <a:lnTo>
                    <a:pt x="2430" y="1546"/>
                  </a:lnTo>
                  <a:lnTo>
                    <a:pt x="2431" y="1546"/>
                  </a:lnTo>
                  <a:lnTo>
                    <a:pt x="2432" y="1546"/>
                  </a:lnTo>
                  <a:lnTo>
                    <a:pt x="2434" y="1546"/>
                  </a:lnTo>
                  <a:lnTo>
                    <a:pt x="2435" y="1546"/>
                  </a:lnTo>
                  <a:lnTo>
                    <a:pt x="2437" y="1546"/>
                  </a:lnTo>
                  <a:lnTo>
                    <a:pt x="2438" y="1545"/>
                  </a:lnTo>
                  <a:lnTo>
                    <a:pt x="2440" y="1545"/>
                  </a:lnTo>
                  <a:lnTo>
                    <a:pt x="2441" y="1545"/>
                  </a:lnTo>
                  <a:lnTo>
                    <a:pt x="2443" y="1545"/>
                  </a:lnTo>
                  <a:lnTo>
                    <a:pt x="2444" y="1545"/>
                  </a:lnTo>
                  <a:lnTo>
                    <a:pt x="2445" y="1546"/>
                  </a:lnTo>
                  <a:lnTo>
                    <a:pt x="2447" y="1545"/>
                  </a:lnTo>
                  <a:lnTo>
                    <a:pt x="2448" y="1545"/>
                  </a:lnTo>
                  <a:lnTo>
                    <a:pt x="2450" y="1545"/>
                  </a:lnTo>
                  <a:lnTo>
                    <a:pt x="2451" y="1545"/>
                  </a:lnTo>
                  <a:lnTo>
                    <a:pt x="2453" y="1545"/>
                  </a:lnTo>
                  <a:lnTo>
                    <a:pt x="2454" y="1545"/>
                  </a:lnTo>
                  <a:lnTo>
                    <a:pt x="2455" y="1545"/>
                  </a:lnTo>
                  <a:lnTo>
                    <a:pt x="2457" y="1545"/>
                  </a:lnTo>
                  <a:lnTo>
                    <a:pt x="2458" y="1545"/>
                  </a:lnTo>
                  <a:lnTo>
                    <a:pt x="2460" y="1545"/>
                  </a:lnTo>
                  <a:lnTo>
                    <a:pt x="2461" y="1545"/>
                  </a:lnTo>
                  <a:lnTo>
                    <a:pt x="2464" y="1545"/>
                  </a:lnTo>
                  <a:lnTo>
                    <a:pt x="2465" y="1545"/>
                  </a:lnTo>
                  <a:lnTo>
                    <a:pt x="2467" y="1545"/>
                  </a:lnTo>
                  <a:lnTo>
                    <a:pt x="2468" y="1545"/>
                  </a:lnTo>
                  <a:lnTo>
                    <a:pt x="2469" y="1545"/>
                  </a:lnTo>
                  <a:lnTo>
                    <a:pt x="2471" y="1545"/>
                  </a:lnTo>
                  <a:lnTo>
                    <a:pt x="2472" y="1545"/>
                  </a:lnTo>
                  <a:lnTo>
                    <a:pt x="2474" y="1545"/>
                  </a:lnTo>
                  <a:lnTo>
                    <a:pt x="2475" y="1546"/>
                  </a:lnTo>
                  <a:lnTo>
                    <a:pt x="2477" y="1546"/>
                  </a:lnTo>
                  <a:lnTo>
                    <a:pt x="2478" y="1545"/>
                  </a:lnTo>
                  <a:lnTo>
                    <a:pt x="2479" y="1545"/>
                  </a:lnTo>
                  <a:lnTo>
                    <a:pt x="2481" y="1545"/>
                  </a:lnTo>
                  <a:lnTo>
                    <a:pt x="2482" y="1545"/>
                  </a:lnTo>
                  <a:lnTo>
                    <a:pt x="2484" y="1545"/>
                  </a:lnTo>
                  <a:lnTo>
                    <a:pt x="2485" y="1545"/>
                  </a:lnTo>
                  <a:lnTo>
                    <a:pt x="2487" y="1545"/>
                  </a:lnTo>
                  <a:lnTo>
                    <a:pt x="2488" y="1545"/>
                  </a:lnTo>
                  <a:lnTo>
                    <a:pt x="2489" y="1545"/>
                  </a:lnTo>
                  <a:lnTo>
                    <a:pt x="2491" y="1545"/>
                  </a:lnTo>
                  <a:lnTo>
                    <a:pt x="2492" y="1545"/>
                  </a:lnTo>
                  <a:lnTo>
                    <a:pt x="2494" y="1544"/>
                  </a:lnTo>
                  <a:lnTo>
                    <a:pt x="2495" y="1545"/>
                  </a:lnTo>
                  <a:lnTo>
                    <a:pt x="2497" y="1545"/>
                  </a:lnTo>
                  <a:lnTo>
                    <a:pt x="2498" y="1545"/>
                  </a:lnTo>
                  <a:lnTo>
                    <a:pt x="2500" y="1545"/>
                  </a:lnTo>
                  <a:lnTo>
                    <a:pt x="2501" y="1545"/>
                  </a:lnTo>
                  <a:lnTo>
                    <a:pt x="2502" y="1544"/>
                  </a:lnTo>
                  <a:lnTo>
                    <a:pt x="2505" y="1544"/>
                  </a:lnTo>
                  <a:lnTo>
                    <a:pt x="2506" y="1544"/>
                  </a:lnTo>
                  <a:lnTo>
                    <a:pt x="2508" y="1544"/>
                  </a:lnTo>
                  <a:lnTo>
                    <a:pt x="2509" y="1544"/>
                  </a:lnTo>
                  <a:lnTo>
                    <a:pt x="2511" y="1544"/>
                  </a:lnTo>
                  <a:lnTo>
                    <a:pt x="2512" y="1544"/>
                  </a:lnTo>
                  <a:lnTo>
                    <a:pt x="2513" y="1544"/>
                  </a:lnTo>
                  <a:lnTo>
                    <a:pt x="2515" y="1544"/>
                  </a:lnTo>
                  <a:lnTo>
                    <a:pt x="2516" y="1544"/>
                  </a:lnTo>
                  <a:lnTo>
                    <a:pt x="2518" y="1544"/>
                  </a:lnTo>
                  <a:lnTo>
                    <a:pt x="2519" y="1544"/>
                  </a:lnTo>
                  <a:lnTo>
                    <a:pt x="2521" y="1544"/>
                  </a:lnTo>
                  <a:lnTo>
                    <a:pt x="2522" y="1544"/>
                  </a:lnTo>
                  <a:lnTo>
                    <a:pt x="2524" y="1544"/>
                  </a:lnTo>
                  <a:lnTo>
                    <a:pt x="2525" y="1544"/>
                  </a:lnTo>
                  <a:lnTo>
                    <a:pt x="2526" y="1544"/>
                  </a:lnTo>
                  <a:lnTo>
                    <a:pt x="2528" y="1543"/>
                  </a:lnTo>
                  <a:lnTo>
                    <a:pt x="2529" y="1543"/>
                  </a:lnTo>
                  <a:lnTo>
                    <a:pt x="2531" y="1544"/>
                  </a:lnTo>
                  <a:lnTo>
                    <a:pt x="2532" y="1543"/>
                  </a:lnTo>
                  <a:lnTo>
                    <a:pt x="2534" y="1544"/>
                  </a:lnTo>
                  <a:lnTo>
                    <a:pt x="2535" y="1544"/>
                  </a:lnTo>
                  <a:lnTo>
                    <a:pt x="2536" y="1544"/>
                  </a:lnTo>
                  <a:lnTo>
                    <a:pt x="2538" y="1544"/>
                  </a:lnTo>
                  <a:lnTo>
                    <a:pt x="2539" y="1543"/>
                  </a:lnTo>
                  <a:lnTo>
                    <a:pt x="2541" y="1543"/>
                  </a:lnTo>
                  <a:lnTo>
                    <a:pt x="2542" y="1543"/>
                  </a:lnTo>
                  <a:lnTo>
                    <a:pt x="2545" y="1544"/>
                  </a:lnTo>
                  <a:lnTo>
                    <a:pt x="2546" y="1543"/>
                  </a:lnTo>
                  <a:lnTo>
                    <a:pt x="2547" y="1543"/>
                  </a:lnTo>
                  <a:lnTo>
                    <a:pt x="2549" y="1543"/>
                  </a:lnTo>
                  <a:lnTo>
                    <a:pt x="2550" y="1543"/>
                  </a:lnTo>
                  <a:lnTo>
                    <a:pt x="2552" y="1543"/>
                  </a:lnTo>
                  <a:lnTo>
                    <a:pt x="2553" y="1543"/>
                  </a:lnTo>
                  <a:lnTo>
                    <a:pt x="2555" y="1543"/>
                  </a:lnTo>
                  <a:lnTo>
                    <a:pt x="2556" y="1544"/>
                  </a:lnTo>
                  <a:lnTo>
                    <a:pt x="2558" y="1544"/>
                  </a:lnTo>
                  <a:lnTo>
                    <a:pt x="2559" y="1543"/>
                  </a:lnTo>
                  <a:lnTo>
                    <a:pt x="2560" y="1543"/>
                  </a:lnTo>
                  <a:lnTo>
                    <a:pt x="2562" y="1543"/>
                  </a:lnTo>
                  <a:lnTo>
                    <a:pt x="2563" y="1543"/>
                  </a:lnTo>
                  <a:lnTo>
                    <a:pt x="2565" y="1542"/>
                  </a:lnTo>
                  <a:lnTo>
                    <a:pt x="2566" y="1542"/>
                  </a:lnTo>
                  <a:lnTo>
                    <a:pt x="2568" y="1543"/>
                  </a:lnTo>
                  <a:lnTo>
                    <a:pt x="2569" y="1543"/>
                  </a:lnTo>
                  <a:lnTo>
                    <a:pt x="2570" y="1543"/>
                  </a:lnTo>
                  <a:lnTo>
                    <a:pt x="2572" y="1543"/>
                  </a:lnTo>
                  <a:lnTo>
                    <a:pt x="2573" y="1543"/>
                  </a:lnTo>
                  <a:lnTo>
                    <a:pt x="2575" y="1542"/>
                  </a:lnTo>
                  <a:lnTo>
                    <a:pt x="2576" y="1543"/>
                  </a:lnTo>
                  <a:lnTo>
                    <a:pt x="2578" y="1542"/>
                  </a:lnTo>
                  <a:lnTo>
                    <a:pt x="2579" y="1542"/>
                  </a:lnTo>
                  <a:lnTo>
                    <a:pt x="2581" y="1542"/>
                  </a:lnTo>
                  <a:lnTo>
                    <a:pt x="2582" y="1542"/>
                  </a:lnTo>
                  <a:lnTo>
                    <a:pt x="2583" y="1542"/>
                  </a:lnTo>
                  <a:lnTo>
                    <a:pt x="2586" y="1543"/>
                  </a:lnTo>
                  <a:lnTo>
                    <a:pt x="2587" y="1542"/>
                  </a:lnTo>
                  <a:lnTo>
                    <a:pt x="2589" y="1542"/>
                  </a:lnTo>
                  <a:lnTo>
                    <a:pt x="2590" y="1542"/>
                  </a:lnTo>
                  <a:lnTo>
                    <a:pt x="2592" y="1542"/>
                  </a:lnTo>
                  <a:lnTo>
                    <a:pt x="2593" y="1543"/>
                  </a:lnTo>
                  <a:lnTo>
                    <a:pt x="2594" y="1542"/>
                  </a:lnTo>
                  <a:lnTo>
                    <a:pt x="2596" y="1542"/>
                  </a:lnTo>
                  <a:lnTo>
                    <a:pt x="2597" y="1542"/>
                  </a:lnTo>
                  <a:lnTo>
                    <a:pt x="2599" y="1542"/>
                  </a:lnTo>
                  <a:lnTo>
                    <a:pt x="2600" y="1542"/>
                  </a:lnTo>
                  <a:lnTo>
                    <a:pt x="2602" y="1542"/>
                  </a:lnTo>
                  <a:lnTo>
                    <a:pt x="2603" y="1541"/>
                  </a:lnTo>
                  <a:lnTo>
                    <a:pt x="2605" y="1542"/>
                  </a:lnTo>
                  <a:lnTo>
                    <a:pt x="2606" y="1542"/>
                  </a:lnTo>
                  <a:lnTo>
                    <a:pt x="2607" y="1542"/>
                  </a:lnTo>
                  <a:lnTo>
                    <a:pt x="2609" y="1542"/>
                  </a:lnTo>
                  <a:lnTo>
                    <a:pt x="2610" y="1542"/>
                  </a:lnTo>
                  <a:lnTo>
                    <a:pt x="2612" y="1542"/>
                  </a:lnTo>
                  <a:lnTo>
                    <a:pt x="2613" y="1542"/>
                  </a:lnTo>
                  <a:lnTo>
                    <a:pt x="2615" y="1542"/>
                  </a:lnTo>
                  <a:lnTo>
                    <a:pt x="2616" y="1542"/>
                  </a:lnTo>
                  <a:lnTo>
                    <a:pt x="2617" y="1541"/>
                  </a:lnTo>
                  <a:lnTo>
                    <a:pt x="2619" y="1542"/>
                  </a:lnTo>
                  <a:lnTo>
                    <a:pt x="2620" y="1542"/>
                  </a:lnTo>
                  <a:lnTo>
                    <a:pt x="2622" y="1542"/>
                  </a:lnTo>
                  <a:lnTo>
                    <a:pt x="2623" y="1541"/>
                  </a:lnTo>
                  <a:lnTo>
                    <a:pt x="2626" y="1541"/>
                  </a:lnTo>
                  <a:lnTo>
                    <a:pt x="2627" y="1541"/>
                  </a:lnTo>
                  <a:lnTo>
                    <a:pt x="2628" y="1542"/>
                  </a:lnTo>
                  <a:lnTo>
                    <a:pt x="2630" y="1542"/>
                  </a:lnTo>
                  <a:lnTo>
                    <a:pt x="2631" y="1542"/>
                  </a:lnTo>
                  <a:lnTo>
                    <a:pt x="2633" y="1542"/>
                  </a:lnTo>
                  <a:lnTo>
                    <a:pt x="2634" y="1542"/>
                  </a:lnTo>
                  <a:lnTo>
                    <a:pt x="2636" y="1541"/>
                  </a:lnTo>
                  <a:lnTo>
                    <a:pt x="2637" y="1541"/>
                  </a:lnTo>
                  <a:lnTo>
                    <a:pt x="2639" y="1541"/>
                  </a:lnTo>
                  <a:lnTo>
                    <a:pt x="2640" y="1541"/>
                  </a:lnTo>
                  <a:lnTo>
                    <a:pt x="2641" y="1541"/>
                  </a:lnTo>
                  <a:lnTo>
                    <a:pt x="2643" y="1541"/>
                  </a:lnTo>
                  <a:lnTo>
                    <a:pt x="2644" y="1541"/>
                  </a:lnTo>
                  <a:lnTo>
                    <a:pt x="2646" y="1541"/>
                  </a:lnTo>
                  <a:lnTo>
                    <a:pt x="2647" y="1541"/>
                  </a:lnTo>
                  <a:lnTo>
                    <a:pt x="2649" y="1541"/>
                  </a:lnTo>
                  <a:lnTo>
                    <a:pt x="2650" y="1541"/>
                  </a:lnTo>
                  <a:lnTo>
                    <a:pt x="2651" y="1541"/>
                  </a:lnTo>
                  <a:lnTo>
                    <a:pt x="2653" y="1541"/>
                  </a:lnTo>
                  <a:lnTo>
                    <a:pt x="2654" y="1541"/>
                  </a:lnTo>
                  <a:lnTo>
                    <a:pt x="2656" y="1541"/>
                  </a:lnTo>
                  <a:lnTo>
                    <a:pt x="2657" y="1541"/>
                  </a:lnTo>
                  <a:lnTo>
                    <a:pt x="2659" y="1541"/>
                  </a:lnTo>
                  <a:lnTo>
                    <a:pt x="2660" y="1541"/>
                  </a:lnTo>
                  <a:lnTo>
                    <a:pt x="2662" y="1541"/>
                  </a:lnTo>
                  <a:lnTo>
                    <a:pt x="2663" y="1541"/>
                  </a:lnTo>
                  <a:lnTo>
                    <a:pt x="2664" y="1541"/>
                  </a:lnTo>
                  <a:lnTo>
                    <a:pt x="2667" y="1541"/>
                  </a:lnTo>
                  <a:lnTo>
                    <a:pt x="2668" y="1541"/>
                  </a:lnTo>
                  <a:lnTo>
                    <a:pt x="2670" y="1541"/>
                  </a:lnTo>
                  <a:lnTo>
                    <a:pt x="2671" y="1542"/>
                  </a:lnTo>
                  <a:lnTo>
                    <a:pt x="2673" y="1542"/>
                  </a:lnTo>
                  <a:lnTo>
                    <a:pt x="2674" y="1541"/>
                  </a:lnTo>
                  <a:lnTo>
                    <a:pt x="2675" y="1541"/>
                  </a:lnTo>
                  <a:lnTo>
                    <a:pt x="2677" y="1541"/>
                  </a:lnTo>
                  <a:lnTo>
                    <a:pt x="2678" y="1541"/>
                  </a:lnTo>
                  <a:lnTo>
                    <a:pt x="2680" y="1541"/>
                  </a:lnTo>
                  <a:lnTo>
                    <a:pt x="2681" y="1541"/>
                  </a:lnTo>
                  <a:lnTo>
                    <a:pt x="2683" y="1541"/>
                  </a:lnTo>
                  <a:lnTo>
                    <a:pt x="2684" y="1541"/>
                  </a:lnTo>
                  <a:lnTo>
                    <a:pt x="2685" y="1541"/>
                  </a:lnTo>
                  <a:lnTo>
                    <a:pt x="2687" y="1541"/>
                  </a:lnTo>
                  <a:lnTo>
                    <a:pt x="2688" y="1541"/>
                  </a:lnTo>
                  <a:lnTo>
                    <a:pt x="2690" y="1541"/>
                  </a:lnTo>
                  <a:lnTo>
                    <a:pt x="2691" y="1541"/>
                  </a:lnTo>
                  <a:lnTo>
                    <a:pt x="2693" y="1541"/>
                  </a:lnTo>
                  <a:lnTo>
                    <a:pt x="2694" y="1541"/>
                  </a:lnTo>
                  <a:lnTo>
                    <a:pt x="2696" y="1541"/>
                  </a:lnTo>
                  <a:lnTo>
                    <a:pt x="2697" y="1541"/>
                  </a:lnTo>
                  <a:lnTo>
                    <a:pt x="2698" y="1541"/>
                  </a:lnTo>
                  <a:lnTo>
                    <a:pt x="2700" y="1541"/>
                  </a:lnTo>
                  <a:lnTo>
                    <a:pt x="2701" y="1541"/>
                  </a:lnTo>
                  <a:lnTo>
                    <a:pt x="2703" y="1542"/>
                  </a:lnTo>
                  <a:lnTo>
                    <a:pt x="2704" y="1541"/>
                  </a:lnTo>
                  <a:lnTo>
                    <a:pt x="2707" y="1541"/>
                  </a:lnTo>
                  <a:lnTo>
                    <a:pt x="2708" y="1541"/>
                  </a:lnTo>
                  <a:lnTo>
                    <a:pt x="2709" y="1541"/>
                  </a:lnTo>
                  <a:lnTo>
                    <a:pt x="2711" y="1542"/>
                  </a:lnTo>
                  <a:lnTo>
                    <a:pt x="2712" y="1542"/>
                  </a:lnTo>
                  <a:lnTo>
                    <a:pt x="2714" y="1542"/>
                  </a:lnTo>
                  <a:lnTo>
                    <a:pt x="2715" y="1542"/>
                  </a:lnTo>
                  <a:lnTo>
                    <a:pt x="2717" y="1542"/>
                  </a:lnTo>
                  <a:lnTo>
                    <a:pt x="2718" y="1542"/>
                  </a:lnTo>
                  <a:lnTo>
                    <a:pt x="2720" y="1542"/>
                  </a:lnTo>
                  <a:lnTo>
                    <a:pt x="2721" y="1542"/>
                  </a:lnTo>
                  <a:lnTo>
                    <a:pt x="2722" y="1542"/>
                  </a:lnTo>
                  <a:lnTo>
                    <a:pt x="2724" y="1542"/>
                  </a:lnTo>
                  <a:lnTo>
                    <a:pt x="2725" y="1542"/>
                  </a:lnTo>
                  <a:lnTo>
                    <a:pt x="2727" y="1542"/>
                  </a:lnTo>
                  <a:lnTo>
                    <a:pt x="2728" y="1541"/>
                  </a:lnTo>
                  <a:lnTo>
                    <a:pt x="2730" y="1542"/>
                  </a:lnTo>
                  <a:lnTo>
                    <a:pt x="2731" y="1542"/>
                  </a:lnTo>
                  <a:lnTo>
                    <a:pt x="2732" y="1542"/>
                  </a:lnTo>
                  <a:lnTo>
                    <a:pt x="2734" y="1541"/>
                  </a:lnTo>
                  <a:lnTo>
                    <a:pt x="2735" y="1542"/>
                  </a:lnTo>
                  <a:lnTo>
                    <a:pt x="2737" y="1542"/>
                  </a:lnTo>
                  <a:lnTo>
                    <a:pt x="2738" y="1542"/>
                  </a:lnTo>
                  <a:lnTo>
                    <a:pt x="2740" y="1542"/>
                  </a:lnTo>
                  <a:lnTo>
                    <a:pt x="2741" y="1542"/>
                  </a:lnTo>
                  <a:lnTo>
                    <a:pt x="2742" y="1542"/>
                  </a:lnTo>
                  <a:lnTo>
                    <a:pt x="2744" y="1541"/>
                  </a:lnTo>
                  <a:lnTo>
                    <a:pt x="2745" y="1542"/>
                  </a:lnTo>
                  <a:lnTo>
                    <a:pt x="2748" y="1542"/>
                  </a:lnTo>
                  <a:lnTo>
                    <a:pt x="2749" y="1542"/>
                  </a:lnTo>
                  <a:lnTo>
                    <a:pt x="2751" y="1542"/>
                  </a:lnTo>
                  <a:lnTo>
                    <a:pt x="2752" y="1542"/>
                  </a:lnTo>
                  <a:lnTo>
                    <a:pt x="2754" y="1542"/>
                  </a:lnTo>
                  <a:lnTo>
                    <a:pt x="2755" y="1542"/>
                  </a:lnTo>
                  <a:lnTo>
                    <a:pt x="2756" y="1542"/>
                  </a:lnTo>
                  <a:lnTo>
                    <a:pt x="2758" y="1542"/>
                  </a:lnTo>
                  <a:lnTo>
                    <a:pt x="2759" y="1542"/>
                  </a:lnTo>
                  <a:lnTo>
                    <a:pt x="2761" y="1542"/>
                  </a:lnTo>
                  <a:lnTo>
                    <a:pt x="2762" y="1542"/>
                  </a:lnTo>
                  <a:lnTo>
                    <a:pt x="2764" y="1542"/>
                  </a:lnTo>
                  <a:lnTo>
                    <a:pt x="2765" y="1541"/>
                  </a:lnTo>
                  <a:lnTo>
                    <a:pt x="2766" y="1542"/>
                  </a:lnTo>
                  <a:lnTo>
                    <a:pt x="2768" y="1542"/>
                  </a:lnTo>
                  <a:lnTo>
                    <a:pt x="2769" y="1542"/>
                  </a:lnTo>
                  <a:lnTo>
                    <a:pt x="2771" y="1541"/>
                  </a:lnTo>
                  <a:lnTo>
                    <a:pt x="2772" y="1542"/>
                  </a:lnTo>
                  <a:lnTo>
                    <a:pt x="2774" y="1542"/>
                  </a:lnTo>
                  <a:lnTo>
                    <a:pt x="2775" y="1542"/>
                  </a:lnTo>
                  <a:lnTo>
                    <a:pt x="2777" y="1542"/>
                  </a:lnTo>
                  <a:lnTo>
                    <a:pt x="2778" y="1542"/>
                  </a:lnTo>
                  <a:lnTo>
                    <a:pt x="2779" y="1542"/>
                  </a:lnTo>
                  <a:lnTo>
                    <a:pt x="2781" y="1542"/>
                  </a:lnTo>
                  <a:lnTo>
                    <a:pt x="2782" y="1541"/>
                  </a:lnTo>
                  <a:lnTo>
                    <a:pt x="2784" y="1542"/>
                  </a:lnTo>
                  <a:lnTo>
                    <a:pt x="2785" y="1541"/>
                  </a:lnTo>
                  <a:lnTo>
                    <a:pt x="2787" y="1541"/>
                  </a:lnTo>
                  <a:lnTo>
                    <a:pt x="2789" y="1541"/>
                  </a:lnTo>
                  <a:lnTo>
                    <a:pt x="2790" y="1541"/>
                  </a:lnTo>
                  <a:lnTo>
                    <a:pt x="2792" y="1542"/>
                  </a:lnTo>
                  <a:lnTo>
                    <a:pt x="2793" y="1541"/>
                  </a:lnTo>
                  <a:lnTo>
                    <a:pt x="2795" y="1541"/>
                  </a:lnTo>
                  <a:lnTo>
                    <a:pt x="2796" y="1541"/>
                  </a:lnTo>
                  <a:lnTo>
                    <a:pt x="2798" y="1541"/>
                  </a:lnTo>
                  <a:lnTo>
                    <a:pt x="2799" y="1541"/>
                  </a:lnTo>
                  <a:lnTo>
                    <a:pt x="2800" y="1541"/>
                  </a:lnTo>
                  <a:lnTo>
                    <a:pt x="2802" y="1541"/>
                  </a:lnTo>
                  <a:lnTo>
                    <a:pt x="2803" y="1541"/>
                  </a:lnTo>
                  <a:lnTo>
                    <a:pt x="2805" y="1541"/>
                  </a:lnTo>
                  <a:lnTo>
                    <a:pt x="2806" y="1541"/>
                  </a:lnTo>
                  <a:lnTo>
                    <a:pt x="2808" y="1540"/>
                  </a:lnTo>
                  <a:lnTo>
                    <a:pt x="2809" y="1540"/>
                  </a:lnTo>
                  <a:lnTo>
                    <a:pt x="2811" y="1541"/>
                  </a:lnTo>
                  <a:lnTo>
                    <a:pt x="2812" y="1541"/>
                  </a:lnTo>
                  <a:lnTo>
                    <a:pt x="2813" y="1541"/>
                  </a:lnTo>
                  <a:lnTo>
                    <a:pt x="2815" y="1540"/>
                  </a:lnTo>
                  <a:lnTo>
                    <a:pt x="2816" y="1541"/>
                  </a:lnTo>
                  <a:lnTo>
                    <a:pt x="2818" y="1540"/>
                  </a:lnTo>
                  <a:lnTo>
                    <a:pt x="2819" y="1540"/>
                  </a:lnTo>
                  <a:lnTo>
                    <a:pt x="2821" y="1540"/>
                  </a:lnTo>
                  <a:lnTo>
                    <a:pt x="2822" y="1540"/>
                  </a:lnTo>
                  <a:lnTo>
                    <a:pt x="2823" y="1541"/>
                  </a:lnTo>
                  <a:lnTo>
                    <a:pt x="2825" y="1540"/>
                  </a:lnTo>
                  <a:lnTo>
                    <a:pt x="2826" y="1541"/>
                  </a:lnTo>
                  <a:lnTo>
                    <a:pt x="2829" y="1541"/>
                  </a:lnTo>
                  <a:lnTo>
                    <a:pt x="2830" y="1541"/>
                  </a:lnTo>
                  <a:lnTo>
                    <a:pt x="2832" y="1541"/>
                  </a:lnTo>
                  <a:lnTo>
                    <a:pt x="2833" y="1541"/>
                  </a:lnTo>
                  <a:lnTo>
                    <a:pt x="2835" y="1541"/>
                  </a:lnTo>
                  <a:lnTo>
                    <a:pt x="2836" y="1541"/>
                  </a:lnTo>
                  <a:lnTo>
                    <a:pt x="2837" y="1541"/>
                  </a:lnTo>
                  <a:lnTo>
                    <a:pt x="2839" y="1541"/>
                  </a:lnTo>
                  <a:lnTo>
                    <a:pt x="2840" y="1541"/>
                  </a:lnTo>
                  <a:lnTo>
                    <a:pt x="2842" y="1541"/>
                  </a:lnTo>
                  <a:lnTo>
                    <a:pt x="2843" y="1541"/>
                  </a:lnTo>
                  <a:lnTo>
                    <a:pt x="2845" y="1541"/>
                  </a:lnTo>
                  <a:lnTo>
                    <a:pt x="2846" y="1541"/>
                  </a:lnTo>
                  <a:lnTo>
                    <a:pt x="2847" y="1541"/>
                  </a:lnTo>
                  <a:lnTo>
                    <a:pt x="2849" y="1541"/>
                  </a:lnTo>
                  <a:lnTo>
                    <a:pt x="2850" y="1541"/>
                  </a:lnTo>
                  <a:lnTo>
                    <a:pt x="2852" y="1541"/>
                  </a:lnTo>
                  <a:lnTo>
                    <a:pt x="2853" y="1541"/>
                  </a:lnTo>
                  <a:lnTo>
                    <a:pt x="2855" y="1542"/>
                  </a:lnTo>
                  <a:lnTo>
                    <a:pt x="2856" y="1541"/>
                  </a:lnTo>
                  <a:lnTo>
                    <a:pt x="2858" y="1541"/>
                  </a:lnTo>
                  <a:lnTo>
                    <a:pt x="2859" y="1542"/>
                  </a:lnTo>
                  <a:lnTo>
                    <a:pt x="2860" y="1541"/>
                  </a:lnTo>
                  <a:lnTo>
                    <a:pt x="2862" y="1542"/>
                  </a:lnTo>
                  <a:lnTo>
                    <a:pt x="2863" y="1541"/>
                  </a:lnTo>
                  <a:lnTo>
                    <a:pt x="2865" y="1542"/>
                  </a:lnTo>
                  <a:lnTo>
                    <a:pt x="2866" y="1542"/>
                  </a:lnTo>
                  <a:lnTo>
                    <a:pt x="2868" y="1542"/>
                  </a:lnTo>
                  <a:lnTo>
                    <a:pt x="2870" y="1542"/>
                  </a:lnTo>
                  <a:lnTo>
                    <a:pt x="2871" y="1542"/>
                  </a:lnTo>
                  <a:lnTo>
                    <a:pt x="2873" y="1541"/>
                  </a:lnTo>
                  <a:lnTo>
                    <a:pt x="2874" y="1541"/>
                  </a:lnTo>
                  <a:lnTo>
                    <a:pt x="2876" y="1541"/>
                  </a:lnTo>
                  <a:lnTo>
                    <a:pt x="2877" y="1541"/>
                  </a:lnTo>
                  <a:lnTo>
                    <a:pt x="2879" y="1541"/>
                  </a:lnTo>
                  <a:lnTo>
                    <a:pt x="2880" y="1541"/>
                  </a:lnTo>
                  <a:lnTo>
                    <a:pt x="2881" y="1541"/>
                  </a:lnTo>
                  <a:lnTo>
                    <a:pt x="2883" y="1541"/>
                  </a:lnTo>
                  <a:lnTo>
                    <a:pt x="2884" y="1541"/>
                  </a:lnTo>
                  <a:lnTo>
                    <a:pt x="2886" y="1542"/>
                  </a:lnTo>
                  <a:lnTo>
                    <a:pt x="2887" y="1541"/>
                  </a:lnTo>
                  <a:lnTo>
                    <a:pt x="2889" y="1541"/>
                  </a:lnTo>
                  <a:lnTo>
                    <a:pt x="2890" y="1541"/>
                  </a:lnTo>
                  <a:lnTo>
                    <a:pt x="2892" y="1541"/>
                  </a:lnTo>
                  <a:lnTo>
                    <a:pt x="2893" y="1541"/>
                  </a:lnTo>
                  <a:lnTo>
                    <a:pt x="2894" y="1541"/>
                  </a:lnTo>
                  <a:lnTo>
                    <a:pt x="2896" y="1541"/>
                  </a:lnTo>
                  <a:lnTo>
                    <a:pt x="2897" y="1541"/>
                  </a:lnTo>
                  <a:lnTo>
                    <a:pt x="2899" y="1541"/>
                  </a:lnTo>
                  <a:lnTo>
                    <a:pt x="2900" y="1541"/>
                  </a:lnTo>
                  <a:lnTo>
                    <a:pt x="2902" y="1541"/>
                  </a:lnTo>
                  <a:lnTo>
                    <a:pt x="2903" y="1541"/>
                  </a:lnTo>
                  <a:lnTo>
                    <a:pt x="2904" y="1541"/>
                  </a:lnTo>
                  <a:lnTo>
                    <a:pt x="2906" y="1541"/>
                  </a:lnTo>
                  <a:lnTo>
                    <a:pt x="2907" y="1541"/>
                  </a:lnTo>
                  <a:lnTo>
                    <a:pt x="2910" y="1541"/>
                  </a:lnTo>
                  <a:lnTo>
                    <a:pt x="2911" y="1541"/>
                  </a:lnTo>
                  <a:lnTo>
                    <a:pt x="2913" y="1541"/>
                  </a:lnTo>
                  <a:lnTo>
                    <a:pt x="2914" y="1541"/>
                  </a:lnTo>
                  <a:lnTo>
                    <a:pt x="2916" y="1541"/>
                  </a:lnTo>
                  <a:lnTo>
                    <a:pt x="2917" y="1541"/>
                  </a:lnTo>
                  <a:lnTo>
                    <a:pt x="2918" y="1541"/>
                  </a:lnTo>
                  <a:lnTo>
                    <a:pt x="2920" y="1541"/>
                  </a:lnTo>
                  <a:lnTo>
                    <a:pt x="2921" y="1541"/>
                  </a:lnTo>
                  <a:lnTo>
                    <a:pt x="2923" y="1541"/>
                  </a:lnTo>
                  <a:lnTo>
                    <a:pt x="2924" y="1541"/>
                  </a:lnTo>
                  <a:lnTo>
                    <a:pt x="2926" y="1541"/>
                  </a:lnTo>
                  <a:lnTo>
                    <a:pt x="2927" y="1541"/>
                  </a:lnTo>
                  <a:lnTo>
                    <a:pt x="2928" y="1541"/>
                  </a:lnTo>
                  <a:lnTo>
                    <a:pt x="2930" y="1541"/>
                  </a:lnTo>
                  <a:lnTo>
                    <a:pt x="2931" y="1541"/>
                  </a:lnTo>
                  <a:lnTo>
                    <a:pt x="2933" y="1541"/>
                  </a:lnTo>
                  <a:lnTo>
                    <a:pt x="2934" y="1541"/>
                  </a:lnTo>
                  <a:lnTo>
                    <a:pt x="2936" y="1541"/>
                  </a:lnTo>
                  <a:lnTo>
                    <a:pt x="2937" y="1541"/>
                  </a:lnTo>
                  <a:lnTo>
                    <a:pt x="2938" y="1541"/>
                  </a:lnTo>
                  <a:lnTo>
                    <a:pt x="2940" y="1542"/>
                  </a:lnTo>
                  <a:lnTo>
                    <a:pt x="2941" y="1542"/>
                  </a:lnTo>
                  <a:lnTo>
                    <a:pt x="2943" y="1542"/>
                  </a:lnTo>
                  <a:lnTo>
                    <a:pt x="2944" y="1541"/>
                  </a:lnTo>
                  <a:lnTo>
                    <a:pt x="2946" y="1542"/>
                  </a:lnTo>
                  <a:lnTo>
                    <a:pt x="2947" y="1542"/>
                  </a:lnTo>
                  <a:lnTo>
                    <a:pt x="2949" y="1542"/>
                  </a:lnTo>
                  <a:lnTo>
                    <a:pt x="2951" y="1542"/>
                  </a:lnTo>
                  <a:lnTo>
                    <a:pt x="2952" y="1542"/>
                  </a:lnTo>
                  <a:lnTo>
                    <a:pt x="2954" y="1542"/>
                  </a:lnTo>
                  <a:lnTo>
                    <a:pt x="2955" y="1541"/>
                  </a:lnTo>
                  <a:lnTo>
                    <a:pt x="2957" y="1541"/>
                  </a:lnTo>
                  <a:lnTo>
                    <a:pt x="2958" y="1541"/>
                  </a:lnTo>
                  <a:lnTo>
                    <a:pt x="2960" y="1541"/>
                  </a:lnTo>
                  <a:lnTo>
                    <a:pt x="2961" y="1541"/>
                  </a:lnTo>
                  <a:lnTo>
                    <a:pt x="2962" y="1541"/>
                  </a:lnTo>
                  <a:lnTo>
                    <a:pt x="2964" y="1541"/>
                  </a:lnTo>
                  <a:lnTo>
                    <a:pt x="2965" y="1541"/>
                  </a:lnTo>
                  <a:lnTo>
                    <a:pt x="2967" y="1541"/>
                  </a:lnTo>
                  <a:lnTo>
                    <a:pt x="2968" y="1541"/>
                  </a:lnTo>
                  <a:lnTo>
                    <a:pt x="2970" y="1541"/>
                  </a:lnTo>
                  <a:lnTo>
                    <a:pt x="2971" y="1541"/>
                  </a:lnTo>
                  <a:lnTo>
                    <a:pt x="2973" y="1541"/>
                  </a:lnTo>
                  <a:lnTo>
                    <a:pt x="2974" y="1541"/>
                  </a:lnTo>
                  <a:lnTo>
                    <a:pt x="2975" y="1541"/>
                  </a:lnTo>
                  <a:lnTo>
                    <a:pt x="2977" y="1541"/>
                  </a:lnTo>
                  <a:lnTo>
                    <a:pt x="2978" y="1541"/>
                  </a:lnTo>
                  <a:lnTo>
                    <a:pt x="2980" y="1542"/>
                  </a:lnTo>
                  <a:lnTo>
                    <a:pt x="2981" y="1542"/>
                  </a:lnTo>
                  <a:lnTo>
                    <a:pt x="2983" y="1542"/>
                  </a:lnTo>
                  <a:lnTo>
                    <a:pt x="2984" y="1542"/>
                  </a:lnTo>
                  <a:lnTo>
                    <a:pt x="2985" y="1541"/>
                  </a:lnTo>
                  <a:lnTo>
                    <a:pt x="2987" y="1541"/>
                  </a:lnTo>
                  <a:lnTo>
                    <a:pt x="2988" y="1541"/>
                  </a:lnTo>
                  <a:lnTo>
                    <a:pt x="2991" y="1541"/>
                  </a:lnTo>
                  <a:lnTo>
                    <a:pt x="2992" y="1541"/>
                  </a:lnTo>
                  <a:lnTo>
                    <a:pt x="2994" y="1541"/>
                  </a:lnTo>
                  <a:lnTo>
                    <a:pt x="2995" y="1541"/>
                  </a:lnTo>
                  <a:lnTo>
                    <a:pt x="2996" y="1542"/>
                  </a:lnTo>
                  <a:lnTo>
                    <a:pt x="2998" y="1541"/>
                  </a:lnTo>
                  <a:lnTo>
                    <a:pt x="2999" y="1541"/>
                  </a:lnTo>
                  <a:lnTo>
                    <a:pt x="3001" y="1542"/>
                  </a:lnTo>
                  <a:lnTo>
                    <a:pt x="3002" y="1542"/>
                  </a:lnTo>
                  <a:lnTo>
                    <a:pt x="3004" y="1541"/>
                  </a:lnTo>
                  <a:lnTo>
                    <a:pt x="3005" y="1542"/>
                  </a:lnTo>
                  <a:lnTo>
                    <a:pt x="3007" y="1542"/>
                  </a:lnTo>
                  <a:lnTo>
                    <a:pt x="3008" y="1542"/>
                  </a:lnTo>
                  <a:lnTo>
                    <a:pt x="3009" y="1542"/>
                  </a:lnTo>
                  <a:lnTo>
                    <a:pt x="3011" y="1542"/>
                  </a:lnTo>
                  <a:lnTo>
                    <a:pt x="3012" y="1542"/>
                  </a:lnTo>
                  <a:lnTo>
                    <a:pt x="3014" y="1542"/>
                  </a:lnTo>
                  <a:lnTo>
                    <a:pt x="3015" y="1542"/>
                  </a:lnTo>
                  <a:lnTo>
                    <a:pt x="3017" y="1542"/>
                  </a:lnTo>
                  <a:lnTo>
                    <a:pt x="3018" y="1542"/>
                  </a:lnTo>
                  <a:lnTo>
                    <a:pt x="3019" y="1542"/>
                  </a:lnTo>
                  <a:lnTo>
                    <a:pt x="3021" y="1542"/>
                  </a:lnTo>
                  <a:lnTo>
                    <a:pt x="3022" y="1542"/>
                  </a:lnTo>
                  <a:lnTo>
                    <a:pt x="3024" y="1542"/>
                  </a:lnTo>
                  <a:lnTo>
                    <a:pt x="3025" y="1542"/>
                  </a:lnTo>
                  <a:lnTo>
                    <a:pt x="3027" y="1542"/>
                  </a:lnTo>
                  <a:lnTo>
                    <a:pt x="3028" y="1542"/>
                  </a:lnTo>
                  <a:lnTo>
                    <a:pt x="3030" y="1542"/>
                  </a:lnTo>
                  <a:lnTo>
                    <a:pt x="3032" y="1542"/>
                  </a:lnTo>
                  <a:lnTo>
                    <a:pt x="3033" y="1542"/>
                  </a:lnTo>
                  <a:lnTo>
                    <a:pt x="3035" y="1542"/>
                  </a:lnTo>
                  <a:lnTo>
                    <a:pt x="3036" y="1541"/>
                  </a:lnTo>
                  <a:lnTo>
                    <a:pt x="3038" y="1541"/>
                  </a:lnTo>
                  <a:lnTo>
                    <a:pt x="3039" y="1542"/>
                  </a:lnTo>
                  <a:lnTo>
                    <a:pt x="3041" y="1542"/>
                  </a:lnTo>
                  <a:lnTo>
                    <a:pt x="3042" y="1542"/>
                  </a:lnTo>
                  <a:lnTo>
                    <a:pt x="3043" y="1542"/>
                  </a:lnTo>
                  <a:lnTo>
                    <a:pt x="3045" y="1542"/>
                  </a:lnTo>
                  <a:lnTo>
                    <a:pt x="3046" y="1543"/>
                  </a:lnTo>
                  <a:lnTo>
                    <a:pt x="3048" y="1542"/>
                  </a:lnTo>
                  <a:lnTo>
                    <a:pt x="3049" y="1543"/>
                  </a:lnTo>
                  <a:lnTo>
                    <a:pt x="3051" y="1543"/>
                  </a:lnTo>
                  <a:lnTo>
                    <a:pt x="3052" y="1542"/>
                  </a:lnTo>
                  <a:lnTo>
                    <a:pt x="3053" y="1542"/>
                  </a:lnTo>
                  <a:lnTo>
                    <a:pt x="3055" y="1542"/>
                  </a:lnTo>
                  <a:lnTo>
                    <a:pt x="3056" y="1543"/>
                  </a:lnTo>
                  <a:lnTo>
                    <a:pt x="3058" y="1542"/>
                  </a:lnTo>
                  <a:lnTo>
                    <a:pt x="3059" y="1542"/>
                  </a:lnTo>
                  <a:lnTo>
                    <a:pt x="3061" y="1543"/>
                  </a:lnTo>
                  <a:lnTo>
                    <a:pt x="3062" y="1543"/>
                  </a:lnTo>
                  <a:lnTo>
                    <a:pt x="3064" y="1543"/>
                  </a:lnTo>
                  <a:lnTo>
                    <a:pt x="3065" y="1543"/>
                  </a:lnTo>
                  <a:lnTo>
                    <a:pt x="3066" y="1542"/>
                  </a:lnTo>
                  <a:lnTo>
                    <a:pt x="3068" y="1543"/>
                  </a:lnTo>
                  <a:lnTo>
                    <a:pt x="3069" y="1543"/>
                  </a:lnTo>
                  <a:lnTo>
                    <a:pt x="3071" y="1543"/>
                  </a:lnTo>
                  <a:lnTo>
                    <a:pt x="3073" y="1543"/>
                  </a:lnTo>
                  <a:lnTo>
                    <a:pt x="3075" y="1543"/>
                  </a:lnTo>
                  <a:lnTo>
                    <a:pt x="3076" y="1543"/>
                  </a:lnTo>
                  <a:lnTo>
                    <a:pt x="3077" y="1543"/>
                  </a:lnTo>
                  <a:lnTo>
                    <a:pt x="3079" y="1543"/>
                  </a:lnTo>
                  <a:lnTo>
                    <a:pt x="3080" y="1543"/>
                  </a:lnTo>
                  <a:lnTo>
                    <a:pt x="3082" y="1543"/>
                  </a:lnTo>
                  <a:lnTo>
                    <a:pt x="3083" y="1543"/>
                  </a:lnTo>
                  <a:lnTo>
                    <a:pt x="3085" y="1543"/>
                  </a:lnTo>
                  <a:lnTo>
                    <a:pt x="3086" y="1543"/>
                  </a:lnTo>
                  <a:lnTo>
                    <a:pt x="3088" y="1543"/>
                  </a:lnTo>
                  <a:lnTo>
                    <a:pt x="3089" y="1543"/>
                  </a:lnTo>
                  <a:lnTo>
                    <a:pt x="3090" y="1543"/>
                  </a:lnTo>
                  <a:lnTo>
                    <a:pt x="3092" y="1543"/>
                  </a:lnTo>
                  <a:lnTo>
                    <a:pt x="3093" y="1543"/>
                  </a:lnTo>
                  <a:lnTo>
                    <a:pt x="3095" y="1543"/>
                  </a:lnTo>
                  <a:lnTo>
                    <a:pt x="3096" y="1543"/>
                  </a:lnTo>
                  <a:lnTo>
                    <a:pt x="3098" y="1543"/>
                  </a:lnTo>
                  <a:lnTo>
                    <a:pt x="3099" y="1543"/>
                  </a:lnTo>
                  <a:lnTo>
                    <a:pt x="3100" y="1543"/>
                  </a:lnTo>
                  <a:lnTo>
                    <a:pt x="3102" y="1543"/>
                  </a:lnTo>
                  <a:lnTo>
                    <a:pt x="3103" y="1543"/>
                  </a:lnTo>
                  <a:lnTo>
                    <a:pt x="3105" y="1543"/>
                  </a:lnTo>
                  <a:lnTo>
                    <a:pt x="3106" y="1543"/>
                  </a:lnTo>
                  <a:lnTo>
                    <a:pt x="3108" y="1543"/>
                  </a:lnTo>
                  <a:lnTo>
                    <a:pt x="3109" y="1543"/>
                  </a:lnTo>
                  <a:lnTo>
                    <a:pt x="3111" y="1543"/>
                  </a:lnTo>
                  <a:lnTo>
                    <a:pt x="3113" y="1543"/>
                  </a:lnTo>
                  <a:lnTo>
                    <a:pt x="3114" y="1543"/>
                  </a:lnTo>
                  <a:lnTo>
                    <a:pt x="3116" y="1543"/>
                  </a:lnTo>
                  <a:lnTo>
                    <a:pt x="3117" y="1543"/>
                  </a:lnTo>
                  <a:lnTo>
                    <a:pt x="3119" y="1543"/>
                  </a:lnTo>
                  <a:lnTo>
                    <a:pt x="3120" y="1543"/>
                  </a:lnTo>
                  <a:lnTo>
                    <a:pt x="3122" y="1543"/>
                  </a:lnTo>
                  <a:lnTo>
                    <a:pt x="3123" y="1543"/>
                  </a:lnTo>
                  <a:lnTo>
                    <a:pt x="3124" y="1543"/>
                  </a:lnTo>
                  <a:lnTo>
                    <a:pt x="3126" y="1542"/>
                  </a:lnTo>
                  <a:lnTo>
                    <a:pt x="3127" y="1543"/>
                  </a:lnTo>
                  <a:lnTo>
                    <a:pt x="3129" y="1543"/>
                  </a:lnTo>
                  <a:lnTo>
                    <a:pt x="3130" y="1542"/>
                  </a:lnTo>
                  <a:lnTo>
                    <a:pt x="3132" y="1542"/>
                  </a:lnTo>
                  <a:lnTo>
                    <a:pt x="3133" y="1543"/>
                  </a:lnTo>
                  <a:lnTo>
                    <a:pt x="3134" y="1543"/>
                  </a:lnTo>
                  <a:lnTo>
                    <a:pt x="3136" y="1542"/>
                  </a:lnTo>
                  <a:lnTo>
                    <a:pt x="3137" y="1543"/>
                  </a:lnTo>
                  <a:lnTo>
                    <a:pt x="3139" y="1542"/>
                  </a:lnTo>
                  <a:lnTo>
                    <a:pt x="3140" y="1543"/>
                  </a:lnTo>
                  <a:lnTo>
                    <a:pt x="3142" y="1543"/>
                  </a:lnTo>
                  <a:lnTo>
                    <a:pt x="3143" y="1543"/>
                  </a:lnTo>
                  <a:lnTo>
                    <a:pt x="3145" y="1543"/>
                  </a:lnTo>
                  <a:lnTo>
                    <a:pt x="3146" y="1542"/>
                  </a:lnTo>
                  <a:lnTo>
                    <a:pt x="3147" y="1543"/>
                  </a:lnTo>
                  <a:lnTo>
                    <a:pt x="3149" y="1543"/>
                  </a:lnTo>
                  <a:lnTo>
                    <a:pt x="3150" y="1542"/>
                  </a:lnTo>
                  <a:lnTo>
                    <a:pt x="3152" y="1543"/>
                  </a:lnTo>
                  <a:lnTo>
                    <a:pt x="3154" y="1543"/>
                  </a:lnTo>
                  <a:lnTo>
                    <a:pt x="3156" y="1542"/>
                  </a:lnTo>
                  <a:lnTo>
                    <a:pt x="3157" y="1542"/>
                  </a:lnTo>
                  <a:lnTo>
                    <a:pt x="3158" y="1542"/>
                  </a:lnTo>
                  <a:lnTo>
                    <a:pt x="3160" y="1543"/>
                  </a:lnTo>
                  <a:lnTo>
                    <a:pt x="3161" y="1542"/>
                  </a:lnTo>
                  <a:lnTo>
                    <a:pt x="3163" y="1542"/>
                  </a:lnTo>
                  <a:lnTo>
                    <a:pt x="3164" y="1542"/>
                  </a:lnTo>
                  <a:lnTo>
                    <a:pt x="3166" y="1543"/>
                  </a:lnTo>
                  <a:lnTo>
                    <a:pt x="3167" y="1543"/>
                  </a:lnTo>
                  <a:lnTo>
                    <a:pt x="3169" y="1542"/>
                  </a:lnTo>
                  <a:lnTo>
                    <a:pt x="3170" y="1542"/>
                  </a:lnTo>
                  <a:lnTo>
                    <a:pt x="3171" y="1542"/>
                  </a:lnTo>
                  <a:lnTo>
                    <a:pt x="3173" y="1542"/>
                  </a:lnTo>
                  <a:lnTo>
                    <a:pt x="3174" y="1542"/>
                  </a:lnTo>
                  <a:lnTo>
                    <a:pt x="3176" y="1542"/>
                  </a:lnTo>
                  <a:lnTo>
                    <a:pt x="3177" y="1542"/>
                  </a:lnTo>
                  <a:lnTo>
                    <a:pt x="3179" y="1542"/>
                  </a:lnTo>
                  <a:lnTo>
                    <a:pt x="3180" y="1542"/>
                  </a:lnTo>
                  <a:lnTo>
                    <a:pt x="3181" y="1542"/>
                  </a:lnTo>
                  <a:lnTo>
                    <a:pt x="3183" y="1542"/>
                  </a:lnTo>
                  <a:lnTo>
                    <a:pt x="3184" y="1542"/>
                  </a:lnTo>
                  <a:lnTo>
                    <a:pt x="3186" y="1542"/>
                  </a:lnTo>
                  <a:lnTo>
                    <a:pt x="3187" y="1542"/>
                  </a:lnTo>
                  <a:lnTo>
                    <a:pt x="3189" y="1542"/>
                  </a:lnTo>
                  <a:lnTo>
                    <a:pt x="3190" y="1542"/>
                  </a:lnTo>
                  <a:lnTo>
                    <a:pt x="3191" y="1543"/>
                  </a:lnTo>
                  <a:lnTo>
                    <a:pt x="3194" y="1543"/>
                  </a:lnTo>
                  <a:lnTo>
                    <a:pt x="3195" y="1542"/>
                  </a:lnTo>
                  <a:lnTo>
                    <a:pt x="3197" y="1542"/>
                  </a:lnTo>
                  <a:lnTo>
                    <a:pt x="3198" y="1542"/>
                  </a:lnTo>
                  <a:lnTo>
                    <a:pt x="3200" y="1543"/>
                  </a:lnTo>
                  <a:lnTo>
                    <a:pt x="3201" y="1543"/>
                  </a:lnTo>
                  <a:lnTo>
                    <a:pt x="3203" y="1543"/>
                  </a:lnTo>
                  <a:lnTo>
                    <a:pt x="3204" y="1543"/>
                  </a:lnTo>
                  <a:lnTo>
                    <a:pt x="3205" y="1543"/>
                  </a:lnTo>
                  <a:lnTo>
                    <a:pt x="3207" y="1542"/>
                  </a:lnTo>
                  <a:lnTo>
                    <a:pt x="3208" y="1542"/>
                  </a:lnTo>
                  <a:lnTo>
                    <a:pt x="3210" y="1542"/>
                  </a:lnTo>
                  <a:lnTo>
                    <a:pt x="3211" y="1543"/>
                  </a:lnTo>
                  <a:lnTo>
                    <a:pt x="3213" y="1543"/>
                  </a:lnTo>
                  <a:lnTo>
                    <a:pt x="3214" y="1543"/>
                  </a:lnTo>
                  <a:lnTo>
                    <a:pt x="3215" y="1543"/>
                  </a:lnTo>
                  <a:lnTo>
                    <a:pt x="3217" y="1542"/>
                  </a:lnTo>
                  <a:lnTo>
                    <a:pt x="3218" y="1542"/>
                  </a:lnTo>
                  <a:lnTo>
                    <a:pt x="3220" y="1543"/>
                  </a:lnTo>
                  <a:lnTo>
                    <a:pt x="3221" y="1543"/>
                  </a:lnTo>
                  <a:lnTo>
                    <a:pt x="3223" y="1542"/>
                  </a:lnTo>
                  <a:lnTo>
                    <a:pt x="3224" y="1543"/>
                  </a:lnTo>
                  <a:lnTo>
                    <a:pt x="3226" y="1543"/>
                  </a:lnTo>
                  <a:lnTo>
                    <a:pt x="3227" y="1543"/>
                  </a:lnTo>
                  <a:lnTo>
                    <a:pt x="3228" y="1543"/>
                  </a:lnTo>
                  <a:lnTo>
                    <a:pt x="3230" y="1543"/>
                  </a:lnTo>
                  <a:lnTo>
                    <a:pt x="3231" y="1543"/>
                  </a:lnTo>
                  <a:lnTo>
                    <a:pt x="3233" y="1543"/>
                  </a:lnTo>
                  <a:lnTo>
                    <a:pt x="3235" y="1543"/>
                  </a:lnTo>
                  <a:lnTo>
                    <a:pt x="3237" y="1543"/>
                  </a:lnTo>
                  <a:lnTo>
                    <a:pt x="3238" y="1543"/>
                  </a:lnTo>
                  <a:lnTo>
                    <a:pt x="3239" y="1542"/>
                  </a:lnTo>
                  <a:lnTo>
                    <a:pt x="3241" y="1542"/>
                  </a:lnTo>
                  <a:lnTo>
                    <a:pt x="3242" y="1543"/>
                  </a:lnTo>
                  <a:lnTo>
                    <a:pt x="3244" y="1543"/>
                  </a:lnTo>
                  <a:lnTo>
                    <a:pt x="3245" y="1543"/>
                  </a:lnTo>
                  <a:lnTo>
                    <a:pt x="3247" y="1543"/>
                  </a:lnTo>
                  <a:lnTo>
                    <a:pt x="3248" y="1543"/>
                  </a:lnTo>
                  <a:lnTo>
                    <a:pt x="3249" y="1543"/>
                  </a:lnTo>
                  <a:lnTo>
                    <a:pt x="3251" y="1543"/>
                  </a:lnTo>
                  <a:lnTo>
                    <a:pt x="3252" y="1543"/>
                  </a:lnTo>
                  <a:lnTo>
                    <a:pt x="3254" y="1543"/>
                  </a:lnTo>
                  <a:lnTo>
                    <a:pt x="3255" y="1542"/>
                  </a:lnTo>
                  <a:lnTo>
                    <a:pt x="3257" y="1543"/>
                  </a:lnTo>
                  <a:lnTo>
                    <a:pt x="3258" y="1542"/>
                  </a:lnTo>
                  <a:lnTo>
                    <a:pt x="3260" y="1542"/>
                  </a:lnTo>
                  <a:lnTo>
                    <a:pt x="3261" y="1543"/>
                  </a:lnTo>
                  <a:lnTo>
                    <a:pt x="3262" y="1543"/>
                  </a:lnTo>
                  <a:lnTo>
                    <a:pt x="3264" y="1542"/>
                  </a:lnTo>
                  <a:lnTo>
                    <a:pt x="3265" y="1542"/>
                  </a:lnTo>
                  <a:lnTo>
                    <a:pt x="3267" y="1543"/>
                  </a:lnTo>
                  <a:lnTo>
                    <a:pt x="3268" y="1542"/>
                  </a:lnTo>
                  <a:lnTo>
                    <a:pt x="3270" y="1543"/>
                  </a:lnTo>
                  <a:lnTo>
                    <a:pt x="3271" y="1543"/>
                  </a:lnTo>
                  <a:lnTo>
                    <a:pt x="3272" y="1543"/>
                  </a:lnTo>
                  <a:lnTo>
                    <a:pt x="3275" y="1542"/>
                  </a:lnTo>
                  <a:lnTo>
                    <a:pt x="3276" y="1542"/>
                  </a:lnTo>
                  <a:lnTo>
                    <a:pt x="3278" y="1542"/>
                  </a:lnTo>
                  <a:lnTo>
                    <a:pt x="3279" y="1543"/>
                  </a:lnTo>
                  <a:lnTo>
                    <a:pt x="3281" y="1543"/>
                  </a:lnTo>
                  <a:lnTo>
                    <a:pt x="3282" y="1543"/>
                  </a:lnTo>
                  <a:lnTo>
                    <a:pt x="3284" y="1543"/>
                  </a:lnTo>
                  <a:lnTo>
                    <a:pt x="3285" y="1543"/>
                  </a:lnTo>
                  <a:lnTo>
                    <a:pt x="3286" y="1543"/>
                  </a:lnTo>
                  <a:lnTo>
                    <a:pt x="3288" y="1543"/>
                  </a:lnTo>
                  <a:lnTo>
                    <a:pt x="3289" y="1543"/>
                  </a:lnTo>
                  <a:lnTo>
                    <a:pt x="3291" y="1543"/>
                  </a:lnTo>
                  <a:lnTo>
                    <a:pt x="3292" y="1543"/>
                  </a:lnTo>
                  <a:lnTo>
                    <a:pt x="3294" y="1543"/>
                  </a:lnTo>
                  <a:lnTo>
                    <a:pt x="3295" y="1543"/>
                  </a:lnTo>
                  <a:lnTo>
                    <a:pt x="3296" y="1543"/>
                  </a:lnTo>
                  <a:lnTo>
                    <a:pt x="3298" y="1543"/>
                  </a:lnTo>
                  <a:lnTo>
                    <a:pt x="3299" y="1543"/>
                  </a:lnTo>
                  <a:lnTo>
                    <a:pt x="3301" y="1543"/>
                  </a:lnTo>
                  <a:lnTo>
                    <a:pt x="3302" y="1543"/>
                  </a:lnTo>
                  <a:lnTo>
                    <a:pt x="3304" y="1543"/>
                  </a:lnTo>
                  <a:lnTo>
                    <a:pt x="3305" y="1543"/>
                  </a:lnTo>
                  <a:lnTo>
                    <a:pt x="3307" y="1543"/>
                  </a:lnTo>
                  <a:lnTo>
                    <a:pt x="3308" y="1543"/>
                  </a:lnTo>
                  <a:lnTo>
                    <a:pt x="3309" y="1543"/>
                  </a:lnTo>
                  <a:lnTo>
                    <a:pt x="3311" y="1543"/>
                  </a:lnTo>
                  <a:lnTo>
                    <a:pt x="3312" y="1543"/>
                  </a:lnTo>
                  <a:lnTo>
                    <a:pt x="3314" y="1543"/>
                  </a:lnTo>
                  <a:lnTo>
                    <a:pt x="3316" y="1543"/>
                  </a:lnTo>
                  <a:lnTo>
                    <a:pt x="3318" y="1543"/>
                  </a:lnTo>
                  <a:lnTo>
                    <a:pt x="3319" y="1543"/>
                  </a:lnTo>
                  <a:lnTo>
                    <a:pt x="3320" y="1543"/>
                  </a:lnTo>
                  <a:lnTo>
                    <a:pt x="3322" y="1543"/>
                  </a:lnTo>
                  <a:lnTo>
                    <a:pt x="3323" y="1543"/>
                  </a:lnTo>
                  <a:lnTo>
                    <a:pt x="3325" y="1543"/>
                  </a:lnTo>
                  <a:lnTo>
                    <a:pt x="3326" y="1543"/>
                  </a:lnTo>
                  <a:lnTo>
                    <a:pt x="3328" y="1543"/>
                  </a:lnTo>
                  <a:lnTo>
                    <a:pt x="3329" y="1543"/>
                  </a:lnTo>
                  <a:lnTo>
                    <a:pt x="3330" y="1543"/>
                  </a:lnTo>
                  <a:lnTo>
                    <a:pt x="3332" y="1543"/>
                  </a:lnTo>
                  <a:lnTo>
                    <a:pt x="3333" y="1543"/>
                  </a:lnTo>
                  <a:lnTo>
                    <a:pt x="3335" y="1543"/>
                  </a:lnTo>
                  <a:lnTo>
                    <a:pt x="3336" y="1543"/>
                  </a:lnTo>
                  <a:lnTo>
                    <a:pt x="3338" y="1543"/>
                  </a:lnTo>
                  <a:lnTo>
                    <a:pt x="3339" y="1543"/>
                  </a:lnTo>
                  <a:lnTo>
                    <a:pt x="3341" y="1543"/>
                  </a:lnTo>
                  <a:lnTo>
                    <a:pt x="3342" y="1543"/>
                  </a:lnTo>
                  <a:lnTo>
                    <a:pt x="3343" y="1543"/>
                  </a:lnTo>
                  <a:lnTo>
                    <a:pt x="3345" y="1543"/>
                  </a:lnTo>
                  <a:lnTo>
                    <a:pt x="3346" y="1543"/>
                  </a:lnTo>
                  <a:lnTo>
                    <a:pt x="3348" y="1542"/>
                  </a:lnTo>
                  <a:lnTo>
                    <a:pt x="3349" y="1542"/>
                  </a:lnTo>
                  <a:lnTo>
                    <a:pt x="3351" y="1543"/>
                  </a:lnTo>
                  <a:lnTo>
                    <a:pt x="3352" y="1543"/>
                  </a:lnTo>
                  <a:lnTo>
                    <a:pt x="3353" y="1543"/>
                  </a:lnTo>
                  <a:lnTo>
                    <a:pt x="3355" y="1543"/>
                  </a:lnTo>
                  <a:lnTo>
                    <a:pt x="3357" y="1543"/>
                  </a:lnTo>
                  <a:lnTo>
                    <a:pt x="3359" y="1542"/>
                  </a:lnTo>
                  <a:lnTo>
                    <a:pt x="3360" y="1543"/>
                  </a:lnTo>
                  <a:lnTo>
                    <a:pt x="3362" y="1543"/>
                  </a:lnTo>
                  <a:lnTo>
                    <a:pt x="3363" y="1543"/>
                  </a:lnTo>
                  <a:lnTo>
                    <a:pt x="3365" y="1543"/>
                  </a:lnTo>
                  <a:lnTo>
                    <a:pt x="3366" y="1543"/>
                  </a:lnTo>
                  <a:lnTo>
                    <a:pt x="3367" y="1543"/>
                  </a:lnTo>
                  <a:lnTo>
                    <a:pt x="3369" y="1543"/>
                  </a:lnTo>
                  <a:lnTo>
                    <a:pt x="3370" y="1543"/>
                  </a:lnTo>
                  <a:lnTo>
                    <a:pt x="3372" y="1543"/>
                  </a:lnTo>
                  <a:lnTo>
                    <a:pt x="3373" y="1543"/>
                  </a:lnTo>
                  <a:lnTo>
                    <a:pt x="3375" y="1543"/>
                  </a:lnTo>
                  <a:lnTo>
                    <a:pt x="3376" y="1543"/>
                  </a:lnTo>
                  <a:lnTo>
                    <a:pt x="3377" y="1544"/>
                  </a:lnTo>
                  <a:lnTo>
                    <a:pt x="3379" y="1543"/>
                  </a:lnTo>
                  <a:lnTo>
                    <a:pt x="3380" y="1543"/>
                  </a:lnTo>
                  <a:lnTo>
                    <a:pt x="3382" y="1543"/>
                  </a:lnTo>
                  <a:lnTo>
                    <a:pt x="3383" y="1544"/>
                  </a:lnTo>
                  <a:lnTo>
                    <a:pt x="3385" y="1543"/>
                  </a:lnTo>
                  <a:lnTo>
                    <a:pt x="3386" y="1543"/>
                  </a:lnTo>
                  <a:lnTo>
                    <a:pt x="3387" y="1543"/>
                  </a:lnTo>
                  <a:lnTo>
                    <a:pt x="3389" y="1543"/>
                  </a:lnTo>
                  <a:lnTo>
                    <a:pt x="3390" y="1543"/>
                  </a:lnTo>
                  <a:lnTo>
                    <a:pt x="3392" y="1544"/>
                  </a:lnTo>
                  <a:lnTo>
                    <a:pt x="3393" y="1544"/>
                  </a:lnTo>
                  <a:lnTo>
                    <a:pt x="3395" y="1544"/>
                  </a:lnTo>
                  <a:lnTo>
                    <a:pt x="3397" y="1544"/>
                  </a:lnTo>
                  <a:lnTo>
                    <a:pt x="3399" y="1543"/>
                  </a:lnTo>
                  <a:lnTo>
                    <a:pt x="3400" y="1544"/>
                  </a:lnTo>
                  <a:lnTo>
                    <a:pt x="3401" y="1544"/>
                  </a:lnTo>
                  <a:lnTo>
                    <a:pt x="3403" y="1544"/>
                  </a:lnTo>
                  <a:lnTo>
                    <a:pt x="3404" y="1544"/>
                  </a:lnTo>
                  <a:lnTo>
                    <a:pt x="3406" y="1544"/>
                  </a:lnTo>
                  <a:lnTo>
                    <a:pt x="3407" y="1544"/>
                  </a:lnTo>
                  <a:lnTo>
                    <a:pt x="3409" y="1544"/>
                  </a:lnTo>
                  <a:lnTo>
                    <a:pt x="3410" y="1544"/>
                  </a:lnTo>
                  <a:lnTo>
                    <a:pt x="3411" y="1544"/>
                  </a:lnTo>
                  <a:lnTo>
                    <a:pt x="3413" y="1544"/>
                  </a:lnTo>
                  <a:lnTo>
                    <a:pt x="3414" y="1544"/>
                  </a:lnTo>
                  <a:lnTo>
                    <a:pt x="3416" y="1544"/>
                  </a:lnTo>
                  <a:lnTo>
                    <a:pt x="3417" y="1544"/>
                  </a:lnTo>
                  <a:lnTo>
                    <a:pt x="3419" y="1544"/>
                  </a:lnTo>
                  <a:lnTo>
                    <a:pt x="3420" y="1544"/>
                  </a:lnTo>
                  <a:lnTo>
                    <a:pt x="3422" y="1545"/>
                  </a:lnTo>
                  <a:lnTo>
                    <a:pt x="3423" y="1544"/>
                  </a:lnTo>
                  <a:lnTo>
                    <a:pt x="3424" y="1544"/>
                  </a:lnTo>
                  <a:lnTo>
                    <a:pt x="3426" y="1544"/>
                  </a:lnTo>
                  <a:lnTo>
                    <a:pt x="3427" y="1544"/>
                  </a:lnTo>
                  <a:lnTo>
                    <a:pt x="3429" y="1544"/>
                  </a:lnTo>
                  <a:lnTo>
                    <a:pt x="3430" y="1544"/>
                  </a:lnTo>
                  <a:lnTo>
                    <a:pt x="3432" y="1544"/>
                  </a:lnTo>
                  <a:lnTo>
                    <a:pt x="3433" y="1544"/>
                  </a:lnTo>
                  <a:lnTo>
                    <a:pt x="3434" y="1544"/>
                  </a:lnTo>
                  <a:lnTo>
                    <a:pt x="3436" y="1544"/>
                  </a:lnTo>
                  <a:lnTo>
                    <a:pt x="3438" y="1544"/>
                  </a:lnTo>
                  <a:lnTo>
                    <a:pt x="3440" y="1544"/>
                  </a:lnTo>
                  <a:lnTo>
                    <a:pt x="3441" y="1543"/>
                  </a:lnTo>
                  <a:lnTo>
                    <a:pt x="3443" y="1544"/>
                  </a:lnTo>
                  <a:lnTo>
                    <a:pt x="3444" y="1544"/>
                  </a:lnTo>
                  <a:lnTo>
                    <a:pt x="3445" y="1544"/>
                  </a:lnTo>
                  <a:lnTo>
                    <a:pt x="3447" y="1544"/>
                  </a:lnTo>
                  <a:lnTo>
                    <a:pt x="3448" y="1544"/>
                  </a:lnTo>
                  <a:lnTo>
                    <a:pt x="3450" y="1543"/>
                  </a:lnTo>
                  <a:lnTo>
                    <a:pt x="3451" y="1544"/>
                  </a:lnTo>
                  <a:lnTo>
                    <a:pt x="3453" y="1543"/>
                  </a:lnTo>
                  <a:lnTo>
                    <a:pt x="3454" y="1543"/>
                  </a:lnTo>
                  <a:lnTo>
                    <a:pt x="3456" y="1543"/>
                  </a:lnTo>
                  <a:lnTo>
                    <a:pt x="3457" y="1543"/>
                  </a:lnTo>
                  <a:lnTo>
                    <a:pt x="3458" y="1543"/>
                  </a:lnTo>
                  <a:lnTo>
                    <a:pt x="3460" y="1543"/>
                  </a:lnTo>
                  <a:lnTo>
                    <a:pt x="3461" y="1543"/>
                  </a:lnTo>
                  <a:lnTo>
                    <a:pt x="3463" y="1543"/>
                  </a:lnTo>
                  <a:lnTo>
                    <a:pt x="3464" y="1543"/>
                  </a:lnTo>
                  <a:lnTo>
                    <a:pt x="3466" y="1544"/>
                  </a:lnTo>
                  <a:lnTo>
                    <a:pt x="3467" y="1543"/>
                  </a:lnTo>
                  <a:lnTo>
                    <a:pt x="3468" y="1543"/>
                  </a:lnTo>
                  <a:lnTo>
                    <a:pt x="3470" y="1543"/>
                  </a:lnTo>
                  <a:lnTo>
                    <a:pt x="3471" y="1543"/>
                  </a:lnTo>
                  <a:lnTo>
                    <a:pt x="3473" y="1543"/>
                  </a:lnTo>
                  <a:lnTo>
                    <a:pt x="3474" y="1543"/>
                  </a:lnTo>
                  <a:lnTo>
                    <a:pt x="3476" y="1543"/>
                  </a:lnTo>
                  <a:lnTo>
                    <a:pt x="3478" y="1543"/>
                  </a:lnTo>
                  <a:lnTo>
                    <a:pt x="3480" y="1543"/>
                  </a:lnTo>
                  <a:lnTo>
                    <a:pt x="3481" y="1543"/>
                  </a:lnTo>
                  <a:lnTo>
                    <a:pt x="3482" y="1542"/>
                  </a:lnTo>
                  <a:lnTo>
                    <a:pt x="3484" y="1543"/>
                  </a:lnTo>
                  <a:lnTo>
                    <a:pt x="3485" y="1543"/>
                  </a:lnTo>
                  <a:lnTo>
                    <a:pt x="3487" y="1543"/>
                  </a:lnTo>
                  <a:lnTo>
                    <a:pt x="3488" y="1543"/>
                  </a:lnTo>
                  <a:lnTo>
                    <a:pt x="3490" y="1543"/>
                  </a:lnTo>
                  <a:lnTo>
                    <a:pt x="3491" y="1543"/>
                  </a:lnTo>
                  <a:lnTo>
                    <a:pt x="3492" y="1543"/>
                  </a:lnTo>
                  <a:lnTo>
                    <a:pt x="3494" y="1542"/>
                  </a:lnTo>
                  <a:lnTo>
                    <a:pt x="3495" y="1543"/>
                  </a:lnTo>
                  <a:lnTo>
                    <a:pt x="3497" y="1543"/>
                  </a:lnTo>
                  <a:lnTo>
                    <a:pt x="3498" y="1543"/>
                  </a:lnTo>
                  <a:lnTo>
                    <a:pt x="3500" y="1543"/>
                  </a:lnTo>
                  <a:lnTo>
                    <a:pt x="3501" y="1543"/>
                  </a:lnTo>
                  <a:lnTo>
                    <a:pt x="3502" y="1544"/>
                  </a:lnTo>
                  <a:lnTo>
                    <a:pt x="3504" y="1544"/>
                  </a:lnTo>
                  <a:lnTo>
                    <a:pt x="3505" y="1543"/>
                  </a:lnTo>
                  <a:lnTo>
                    <a:pt x="3507" y="1543"/>
                  </a:lnTo>
                  <a:lnTo>
                    <a:pt x="3508" y="1543"/>
                  </a:lnTo>
                  <a:lnTo>
                    <a:pt x="3510" y="1543"/>
                  </a:lnTo>
                  <a:lnTo>
                    <a:pt x="3511" y="1543"/>
                  </a:lnTo>
                  <a:lnTo>
                    <a:pt x="3513" y="1543"/>
                  </a:lnTo>
                  <a:lnTo>
                    <a:pt x="3514" y="1543"/>
                  </a:lnTo>
                  <a:lnTo>
                    <a:pt x="3515" y="1543"/>
                  </a:lnTo>
                  <a:lnTo>
                    <a:pt x="3517" y="1544"/>
                  </a:lnTo>
                  <a:lnTo>
                    <a:pt x="3519" y="1544"/>
                  </a:lnTo>
                  <a:lnTo>
                    <a:pt x="3521" y="1544"/>
                  </a:lnTo>
                  <a:lnTo>
                    <a:pt x="3522" y="1543"/>
                  </a:lnTo>
                  <a:lnTo>
                    <a:pt x="3524" y="1544"/>
                  </a:lnTo>
                  <a:lnTo>
                    <a:pt x="3525" y="1543"/>
                  </a:lnTo>
                  <a:lnTo>
                    <a:pt x="3526" y="1544"/>
                  </a:lnTo>
                  <a:lnTo>
                    <a:pt x="3528" y="1543"/>
                  </a:lnTo>
                  <a:lnTo>
                    <a:pt x="3529" y="1544"/>
                  </a:lnTo>
                  <a:lnTo>
                    <a:pt x="3531" y="1543"/>
                  </a:lnTo>
                  <a:lnTo>
                    <a:pt x="3532" y="1543"/>
                  </a:lnTo>
                  <a:lnTo>
                    <a:pt x="3534" y="1544"/>
                  </a:lnTo>
                  <a:lnTo>
                    <a:pt x="3535" y="1544"/>
                  </a:lnTo>
                  <a:lnTo>
                    <a:pt x="3537" y="1544"/>
                  </a:lnTo>
                  <a:lnTo>
                    <a:pt x="3538" y="1544"/>
                  </a:lnTo>
                  <a:lnTo>
                    <a:pt x="3539" y="1544"/>
                  </a:lnTo>
                  <a:lnTo>
                    <a:pt x="3541" y="1544"/>
                  </a:lnTo>
                  <a:lnTo>
                    <a:pt x="3542" y="1544"/>
                  </a:lnTo>
                  <a:lnTo>
                    <a:pt x="3544" y="1544"/>
                  </a:lnTo>
                  <a:lnTo>
                    <a:pt x="3545" y="1544"/>
                  </a:lnTo>
                  <a:lnTo>
                    <a:pt x="3547" y="1544"/>
                  </a:lnTo>
                  <a:lnTo>
                    <a:pt x="3548" y="1544"/>
                  </a:lnTo>
                  <a:lnTo>
                    <a:pt x="3549" y="1544"/>
                  </a:lnTo>
                  <a:lnTo>
                    <a:pt x="3551" y="1544"/>
                  </a:lnTo>
                  <a:lnTo>
                    <a:pt x="3552" y="1544"/>
                  </a:lnTo>
                  <a:lnTo>
                    <a:pt x="3554" y="1544"/>
                  </a:lnTo>
                  <a:lnTo>
                    <a:pt x="3555" y="1544"/>
                  </a:lnTo>
                  <a:lnTo>
                    <a:pt x="3557" y="1544"/>
                  </a:lnTo>
                  <a:lnTo>
                    <a:pt x="3559" y="1545"/>
                  </a:lnTo>
                  <a:lnTo>
                    <a:pt x="3561" y="1544"/>
                  </a:lnTo>
                  <a:lnTo>
                    <a:pt x="3562" y="1544"/>
                  </a:lnTo>
                  <a:lnTo>
                    <a:pt x="3563" y="1544"/>
                  </a:lnTo>
                  <a:lnTo>
                    <a:pt x="3565" y="1545"/>
                  </a:lnTo>
                  <a:lnTo>
                    <a:pt x="3566" y="1544"/>
                  </a:lnTo>
                  <a:lnTo>
                    <a:pt x="3568" y="1544"/>
                  </a:lnTo>
                  <a:lnTo>
                    <a:pt x="3569" y="1544"/>
                  </a:lnTo>
                  <a:lnTo>
                    <a:pt x="3571" y="1544"/>
                  </a:lnTo>
                  <a:lnTo>
                    <a:pt x="3572" y="1544"/>
                  </a:lnTo>
                  <a:lnTo>
                    <a:pt x="3573" y="1544"/>
                  </a:lnTo>
                  <a:lnTo>
                    <a:pt x="3575" y="1544"/>
                  </a:lnTo>
                  <a:lnTo>
                    <a:pt x="3576" y="1544"/>
                  </a:lnTo>
                  <a:lnTo>
                    <a:pt x="3578" y="1544"/>
                  </a:lnTo>
                  <a:lnTo>
                    <a:pt x="3579" y="1544"/>
                  </a:lnTo>
                  <a:lnTo>
                    <a:pt x="3581" y="1544"/>
                  </a:lnTo>
                  <a:lnTo>
                    <a:pt x="3582" y="1544"/>
                  </a:lnTo>
                  <a:lnTo>
                    <a:pt x="3583" y="1545"/>
                  </a:lnTo>
                  <a:lnTo>
                    <a:pt x="3585" y="1544"/>
                  </a:lnTo>
                  <a:lnTo>
                    <a:pt x="3586" y="1545"/>
                  </a:lnTo>
                  <a:lnTo>
                    <a:pt x="3588" y="1545"/>
                  </a:lnTo>
                  <a:lnTo>
                    <a:pt x="3589" y="1545"/>
                  </a:lnTo>
                  <a:lnTo>
                    <a:pt x="3591" y="1545"/>
                  </a:lnTo>
                  <a:lnTo>
                    <a:pt x="3592" y="1545"/>
                  </a:lnTo>
                  <a:lnTo>
                    <a:pt x="3594" y="1545"/>
                  </a:lnTo>
                  <a:lnTo>
                    <a:pt x="3595" y="1545"/>
                  </a:lnTo>
                  <a:lnTo>
                    <a:pt x="3596" y="1545"/>
                  </a:lnTo>
                  <a:lnTo>
                    <a:pt x="3598" y="1545"/>
                  </a:lnTo>
                  <a:lnTo>
                    <a:pt x="3600" y="1545"/>
                  </a:lnTo>
                  <a:lnTo>
                    <a:pt x="3602" y="1545"/>
                  </a:lnTo>
                  <a:lnTo>
                    <a:pt x="3603" y="1545"/>
                  </a:lnTo>
                  <a:lnTo>
                    <a:pt x="3605" y="1546"/>
                  </a:lnTo>
                  <a:lnTo>
                    <a:pt x="3606" y="1545"/>
                  </a:lnTo>
                  <a:lnTo>
                    <a:pt x="3607" y="1545"/>
                  </a:lnTo>
                  <a:lnTo>
                    <a:pt x="3609" y="1545"/>
                  </a:lnTo>
                  <a:lnTo>
                    <a:pt x="3610" y="1546"/>
                  </a:lnTo>
                  <a:lnTo>
                    <a:pt x="3612" y="1546"/>
                  </a:lnTo>
                  <a:lnTo>
                    <a:pt x="3613" y="1546"/>
                  </a:lnTo>
                  <a:lnTo>
                    <a:pt x="3615" y="1545"/>
                  </a:lnTo>
                  <a:lnTo>
                    <a:pt x="3616" y="1545"/>
                  </a:lnTo>
                  <a:lnTo>
                    <a:pt x="3618" y="1545"/>
                  </a:lnTo>
                  <a:lnTo>
                    <a:pt x="3619" y="1545"/>
                  </a:lnTo>
                  <a:lnTo>
                    <a:pt x="3620" y="1546"/>
                  </a:lnTo>
                  <a:lnTo>
                    <a:pt x="3622" y="1546"/>
                  </a:lnTo>
                  <a:lnTo>
                    <a:pt x="3623" y="1546"/>
                  </a:lnTo>
                  <a:lnTo>
                    <a:pt x="3625" y="1546"/>
                  </a:lnTo>
                  <a:lnTo>
                    <a:pt x="3626" y="1545"/>
                  </a:lnTo>
                  <a:lnTo>
                    <a:pt x="3628" y="1545"/>
                  </a:lnTo>
                  <a:lnTo>
                    <a:pt x="3629" y="1545"/>
                  </a:lnTo>
                  <a:lnTo>
                    <a:pt x="3630" y="1546"/>
                  </a:lnTo>
                  <a:lnTo>
                    <a:pt x="3632" y="1545"/>
                  </a:lnTo>
                  <a:lnTo>
                    <a:pt x="3633" y="1546"/>
                  </a:lnTo>
                  <a:lnTo>
                    <a:pt x="3635" y="1545"/>
                  </a:lnTo>
                  <a:lnTo>
                    <a:pt x="3636" y="1546"/>
                  </a:lnTo>
                  <a:lnTo>
                    <a:pt x="3638" y="1545"/>
                  </a:lnTo>
                  <a:lnTo>
                    <a:pt x="3639" y="1545"/>
                  </a:lnTo>
                  <a:lnTo>
                    <a:pt x="3641" y="1546"/>
                  </a:lnTo>
                  <a:lnTo>
                    <a:pt x="3643" y="1545"/>
                  </a:lnTo>
                  <a:lnTo>
                    <a:pt x="3644" y="1546"/>
                  </a:lnTo>
                  <a:lnTo>
                    <a:pt x="3646" y="1546"/>
                  </a:lnTo>
                  <a:lnTo>
                    <a:pt x="3647" y="1546"/>
                  </a:lnTo>
                  <a:lnTo>
                    <a:pt x="3649" y="1545"/>
                  </a:lnTo>
                  <a:lnTo>
                    <a:pt x="3650" y="1545"/>
                  </a:lnTo>
                  <a:lnTo>
                    <a:pt x="3652" y="1546"/>
                  </a:lnTo>
                  <a:lnTo>
                    <a:pt x="3653" y="1546"/>
                  </a:lnTo>
                  <a:lnTo>
                    <a:pt x="3654" y="1546"/>
                  </a:lnTo>
                  <a:lnTo>
                    <a:pt x="3656" y="1546"/>
                  </a:lnTo>
                  <a:lnTo>
                    <a:pt x="3657" y="1545"/>
                  </a:lnTo>
                  <a:lnTo>
                    <a:pt x="3659" y="1545"/>
                  </a:lnTo>
                  <a:lnTo>
                    <a:pt x="3660" y="1545"/>
                  </a:lnTo>
                  <a:lnTo>
                    <a:pt x="3662" y="1545"/>
                  </a:lnTo>
                  <a:lnTo>
                    <a:pt x="3663" y="1545"/>
                  </a:lnTo>
                  <a:lnTo>
                    <a:pt x="3664" y="1545"/>
                  </a:lnTo>
                  <a:lnTo>
                    <a:pt x="3666" y="1545"/>
                  </a:lnTo>
                  <a:lnTo>
                    <a:pt x="3667" y="1545"/>
                  </a:lnTo>
                  <a:lnTo>
                    <a:pt x="3669" y="1545"/>
                  </a:lnTo>
                  <a:lnTo>
                    <a:pt x="3670" y="1545"/>
                  </a:lnTo>
                  <a:lnTo>
                    <a:pt x="3672" y="1545"/>
                  </a:lnTo>
                  <a:lnTo>
                    <a:pt x="3673" y="1545"/>
                  </a:lnTo>
                  <a:lnTo>
                    <a:pt x="3675" y="1545"/>
                  </a:lnTo>
                  <a:lnTo>
                    <a:pt x="3676" y="1545"/>
                  </a:lnTo>
                  <a:lnTo>
                    <a:pt x="3677" y="1545"/>
                  </a:lnTo>
                  <a:lnTo>
                    <a:pt x="3679" y="1545"/>
                  </a:lnTo>
                  <a:lnTo>
                    <a:pt x="3681" y="1545"/>
                  </a:lnTo>
                  <a:lnTo>
                    <a:pt x="3683" y="1545"/>
                  </a:lnTo>
                  <a:lnTo>
                    <a:pt x="3684" y="1544"/>
                  </a:lnTo>
                  <a:lnTo>
                    <a:pt x="3686" y="1544"/>
                  </a:lnTo>
                  <a:lnTo>
                    <a:pt x="3687" y="1545"/>
                  </a:lnTo>
                  <a:lnTo>
                    <a:pt x="3688" y="1545"/>
                  </a:lnTo>
                  <a:lnTo>
                    <a:pt x="3690" y="1545"/>
                  </a:lnTo>
                  <a:lnTo>
                    <a:pt x="3691" y="1546"/>
                  </a:lnTo>
                  <a:lnTo>
                    <a:pt x="3693" y="1546"/>
                  </a:lnTo>
                  <a:lnTo>
                    <a:pt x="3694" y="1545"/>
                  </a:lnTo>
                  <a:lnTo>
                    <a:pt x="3696" y="1545"/>
                  </a:lnTo>
                  <a:lnTo>
                    <a:pt x="3697" y="1545"/>
                  </a:lnTo>
                  <a:lnTo>
                    <a:pt x="3698" y="1545"/>
                  </a:lnTo>
                  <a:lnTo>
                    <a:pt x="3700" y="1546"/>
                  </a:lnTo>
                  <a:lnTo>
                    <a:pt x="3701" y="1545"/>
                  </a:lnTo>
                  <a:lnTo>
                    <a:pt x="3703" y="1545"/>
                  </a:lnTo>
                  <a:lnTo>
                    <a:pt x="3704" y="1545"/>
                  </a:lnTo>
                  <a:lnTo>
                    <a:pt x="3706" y="1545"/>
                  </a:lnTo>
                  <a:lnTo>
                    <a:pt x="3707" y="1545"/>
                  </a:lnTo>
                  <a:lnTo>
                    <a:pt x="3709" y="1545"/>
                  </a:lnTo>
                  <a:lnTo>
                    <a:pt x="3710" y="1545"/>
                  </a:lnTo>
                  <a:lnTo>
                    <a:pt x="3711" y="1545"/>
                  </a:lnTo>
                  <a:lnTo>
                    <a:pt x="3713" y="1545"/>
                  </a:lnTo>
                  <a:lnTo>
                    <a:pt x="3714" y="1545"/>
                  </a:lnTo>
                  <a:lnTo>
                    <a:pt x="3716" y="1545"/>
                  </a:lnTo>
                  <a:lnTo>
                    <a:pt x="3717" y="1545"/>
                  </a:lnTo>
                  <a:lnTo>
                    <a:pt x="3719" y="1545"/>
                  </a:lnTo>
                  <a:lnTo>
                    <a:pt x="3720" y="1545"/>
                  </a:lnTo>
                  <a:lnTo>
                    <a:pt x="3722" y="1545"/>
                  </a:lnTo>
                  <a:lnTo>
                    <a:pt x="3724" y="1545"/>
                  </a:lnTo>
                  <a:lnTo>
                    <a:pt x="3725" y="1545"/>
                  </a:lnTo>
                  <a:lnTo>
                    <a:pt x="3727" y="1545"/>
                  </a:lnTo>
                  <a:lnTo>
                    <a:pt x="3728" y="1544"/>
                  </a:lnTo>
                  <a:lnTo>
                    <a:pt x="3730" y="1545"/>
                  </a:lnTo>
                  <a:lnTo>
                    <a:pt x="3731" y="1545"/>
                  </a:lnTo>
                  <a:lnTo>
                    <a:pt x="3733" y="1545"/>
                  </a:lnTo>
                  <a:lnTo>
                    <a:pt x="3734" y="1545"/>
                  </a:lnTo>
                  <a:lnTo>
                    <a:pt x="3735" y="1545"/>
                  </a:lnTo>
                  <a:lnTo>
                    <a:pt x="3737" y="1545"/>
                  </a:lnTo>
                  <a:lnTo>
                    <a:pt x="3738" y="1545"/>
                  </a:lnTo>
                  <a:lnTo>
                    <a:pt x="3740" y="1546"/>
                  </a:lnTo>
                  <a:lnTo>
                    <a:pt x="3741" y="1546"/>
                  </a:lnTo>
                  <a:lnTo>
                    <a:pt x="3743" y="1545"/>
                  </a:lnTo>
                  <a:lnTo>
                    <a:pt x="3744" y="1546"/>
                  </a:lnTo>
                  <a:lnTo>
                    <a:pt x="3745" y="1546"/>
                  </a:lnTo>
                  <a:lnTo>
                    <a:pt x="3747" y="1545"/>
                  </a:lnTo>
                  <a:lnTo>
                    <a:pt x="3748" y="1545"/>
                  </a:lnTo>
                  <a:lnTo>
                    <a:pt x="3750" y="1545"/>
                  </a:lnTo>
                  <a:lnTo>
                    <a:pt x="3751" y="1545"/>
                  </a:lnTo>
                  <a:lnTo>
                    <a:pt x="3753" y="1545"/>
                  </a:lnTo>
                  <a:lnTo>
                    <a:pt x="3754" y="1545"/>
                  </a:lnTo>
                  <a:lnTo>
                    <a:pt x="3755" y="1546"/>
                  </a:lnTo>
                  <a:lnTo>
                    <a:pt x="3757" y="1546"/>
                  </a:lnTo>
                  <a:lnTo>
                    <a:pt x="3758" y="1546"/>
                  </a:lnTo>
                  <a:lnTo>
                    <a:pt x="3760" y="1545"/>
                  </a:lnTo>
                  <a:lnTo>
                    <a:pt x="3762" y="1545"/>
                  </a:lnTo>
                  <a:lnTo>
                    <a:pt x="3764" y="1545"/>
                  </a:lnTo>
                  <a:lnTo>
                    <a:pt x="3765" y="1545"/>
                  </a:lnTo>
                  <a:lnTo>
                    <a:pt x="3767" y="1545"/>
                  </a:lnTo>
                  <a:lnTo>
                    <a:pt x="3768" y="1545"/>
                  </a:lnTo>
                  <a:lnTo>
                    <a:pt x="3769" y="1545"/>
                  </a:lnTo>
                  <a:lnTo>
                    <a:pt x="3771" y="1546"/>
                  </a:lnTo>
                  <a:lnTo>
                    <a:pt x="3772" y="1545"/>
                  </a:lnTo>
                  <a:lnTo>
                    <a:pt x="3774" y="1546"/>
                  </a:lnTo>
                  <a:lnTo>
                    <a:pt x="3775" y="1546"/>
                  </a:lnTo>
                  <a:lnTo>
                    <a:pt x="3777" y="1546"/>
                  </a:lnTo>
                  <a:lnTo>
                    <a:pt x="3778" y="1546"/>
                  </a:lnTo>
                  <a:lnTo>
                    <a:pt x="3779" y="1546"/>
                  </a:lnTo>
                  <a:lnTo>
                    <a:pt x="3781" y="1546"/>
                  </a:lnTo>
                  <a:lnTo>
                    <a:pt x="3782" y="1546"/>
                  </a:lnTo>
                  <a:lnTo>
                    <a:pt x="3784" y="1546"/>
                  </a:lnTo>
                  <a:lnTo>
                    <a:pt x="3785" y="1546"/>
                  </a:lnTo>
                  <a:lnTo>
                    <a:pt x="3787" y="1546"/>
                  </a:lnTo>
                  <a:lnTo>
                    <a:pt x="3788" y="1546"/>
                  </a:lnTo>
                  <a:lnTo>
                    <a:pt x="3790" y="1546"/>
                  </a:lnTo>
                  <a:lnTo>
                    <a:pt x="3791" y="1546"/>
                  </a:lnTo>
                  <a:lnTo>
                    <a:pt x="3792" y="1546"/>
                  </a:lnTo>
                  <a:lnTo>
                    <a:pt x="3794" y="1546"/>
                  </a:lnTo>
                  <a:lnTo>
                    <a:pt x="3795" y="1546"/>
                  </a:lnTo>
                  <a:lnTo>
                    <a:pt x="3797" y="1546"/>
                  </a:lnTo>
                  <a:lnTo>
                    <a:pt x="3798" y="1546"/>
                  </a:lnTo>
                  <a:lnTo>
                    <a:pt x="3800" y="1546"/>
                  </a:lnTo>
                  <a:lnTo>
                    <a:pt x="3801" y="1546"/>
                  </a:lnTo>
                  <a:lnTo>
                    <a:pt x="3803" y="1546"/>
                  </a:lnTo>
                  <a:lnTo>
                    <a:pt x="3805" y="1545"/>
                  </a:lnTo>
                  <a:lnTo>
                    <a:pt x="3806" y="1545"/>
                  </a:lnTo>
                  <a:lnTo>
                    <a:pt x="3808" y="1546"/>
                  </a:lnTo>
                  <a:lnTo>
                    <a:pt x="3809" y="1545"/>
                  </a:lnTo>
                  <a:lnTo>
                    <a:pt x="3811" y="1546"/>
                  </a:lnTo>
                  <a:lnTo>
                    <a:pt x="3812" y="1546"/>
                  </a:lnTo>
                  <a:lnTo>
                    <a:pt x="3814" y="1546"/>
                  </a:lnTo>
                  <a:lnTo>
                    <a:pt x="3815" y="1546"/>
                  </a:lnTo>
                  <a:lnTo>
                    <a:pt x="3816" y="1546"/>
                  </a:lnTo>
                  <a:lnTo>
                    <a:pt x="3818" y="1546"/>
                  </a:lnTo>
                  <a:lnTo>
                    <a:pt x="3819" y="1546"/>
                  </a:lnTo>
                  <a:lnTo>
                    <a:pt x="3821" y="1546"/>
                  </a:lnTo>
                  <a:lnTo>
                    <a:pt x="3822" y="1546"/>
                  </a:lnTo>
                  <a:lnTo>
                    <a:pt x="3824" y="1546"/>
                  </a:lnTo>
                  <a:lnTo>
                    <a:pt x="3825" y="1546"/>
                  </a:lnTo>
                  <a:lnTo>
                    <a:pt x="3826" y="1546"/>
                  </a:lnTo>
                  <a:lnTo>
                    <a:pt x="3828" y="1545"/>
                  </a:lnTo>
                  <a:lnTo>
                    <a:pt x="3829" y="1546"/>
                  </a:lnTo>
                  <a:lnTo>
                    <a:pt x="3831" y="1545"/>
                  </a:lnTo>
                  <a:lnTo>
                    <a:pt x="3832" y="1545"/>
                  </a:lnTo>
                  <a:lnTo>
                    <a:pt x="3834" y="1545"/>
                  </a:lnTo>
                  <a:lnTo>
                    <a:pt x="3835" y="1546"/>
                  </a:lnTo>
                  <a:lnTo>
                    <a:pt x="3836" y="1546"/>
                  </a:lnTo>
                  <a:lnTo>
                    <a:pt x="3838" y="1546"/>
                  </a:lnTo>
                  <a:lnTo>
                    <a:pt x="3839" y="1546"/>
                  </a:lnTo>
                  <a:lnTo>
                    <a:pt x="3841" y="1546"/>
                  </a:lnTo>
                  <a:lnTo>
                    <a:pt x="3843" y="1546"/>
                  </a:lnTo>
                  <a:lnTo>
                    <a:pt x="3845" y="1546"/>
                  </a:lnTo>
                  <a:lnTo>
                    <a:pt x="3846" y="1546"/>
                  </a:lnTo>
                  <a:lnTo>
                    <a:pt x="3848" y="1546"/>
                  </a:lnTo>
                  <a:lnTo>
                    <a:pt x="3849" y="1546"/>
                  </a:lnTo>
                  <a:lnTo>
                    <a:pt x="3850" y="1546"/>
                  </a:lnTo>
                  <a:lnTo>
                    <a:pt x="3852" y="1546"/>
                  </a:lnTo>
                  <a:lnTo>
                    <a:pt x="3853" y="1546"/>
                  </a:lnTo>
                  <a:lnTo>
                    <a:pt x="3855" y="1546"/>
                  </a:lnTo>
                  <a:lnTo>
                    <a:pt x="3856" y="1545"/>
                  </a:lnTo>
                  <a:lnTo>
                    <a:pt x="3858" y="1546"/>
                  </a:lnTo>
                  <a:lnTo>
                    <a:pt x="3859" y="1546"/>
                  </a:lnTo>
                  <a:lnTo>
                    <a:pt x="3860" y="1546"/>
                  </a:lnTo>
                  <a:lnTo>
                    <a:pt x="3862" y="1545"/>
                  </a:lnTo>
                  <a:lnTo>
                    <a:pt x="3863" y="1546"/>
                  </a:lnTo>
                  <a:lnTo>
                    <a:pt x="3865" y="1546"/>
                  </a:lnTo>
                  <a:lnTo>
                    <a:pt x="3866" y="1545"/>
                  </a:lnTo>
                  <a:lnTo>
                    <a:pt x="3868" y="1545"/>
                  </a:lnTo>
                  <a:lnTo>
                    <a:pt x="3869" y="1545"/>
                  </a:lnTo>
                  <a:lnTo>
                    <a:pt x="3871" y="1546"/>
                  </a:lnTo>
                  <a:lnTo>
                    <a:pt x="3872" y="1546"/>
                  </a:lnTo>
                  <a:lnTo>
                    <a:pt x="3873" y="1545"/>
                  </a:lnTo>
                  <a:lnTo>
                    <a:pt x="3875" y="1545"/>
                  </a:lnTo>
                  <a:lnTo>
                    <a:pt x="3876" y="1545"/>
                  </a:lnTo>
                  <a:lnTo>
                    <a:pt x="3878" y="1546"/>
                  </a:lnTo>
                  <a:lnTo>
                    <a:pt x="3879" y="1546"/>
                  </a:lnTo>
                  <a:lnTo>
                    <a:pt x="3881" y="1545"/>
                  </a:lnTo>
                  <a:lnTo>
                    <a:pt x="3882" y="1546"/>
                  </a:lnTo>
                  <a:lnTo>
                    <a:pt x="3884" y="1546"/>
                  </a:lnTo>
                  <a:lnTo>
                    <a:pt x="3886" y="1546"/>
                  </a:lnTo>
                  <a:lnTo>
                    <a:pt x="3887" y="1545"/>
                  </a:lnTo>
                  <a:lnTo>
                    <a:pt x="3889" y="1546"/>
                  </a:lnTo>
                  <a:lnTo>
                    <a:pt x="3890" y="1545"/>
                  </a:lnTo>
                  <a:lnTo>
                    <a:pt x="3892" y="1546"/>
                  </a:lnTo>
                  <a:lnTo>
                    <a:pt x="3893" y="1546"/>
                  </a:lnTo>
                  <a:lnTo>
                    <a:pt x="3894" y="1545"/>
                  </a:lnTo>
                  <a:lnTo>
                    <a:pt x="3896" y="1545"/>
                  </a:lnTo>
                  <a:lnTo>
                    <a:pt x="3897" y="1546"/>
                  </a:lnTo>
                  <a:lnTo>
                    <a:pt x="3899" y="1546"/>
                  </a:lnTo>
                  <a:lnTo>
                    <a:pt x="3900" y="1545"/>
                  </a:lnTo>
                  <a:lnTo>
                    <a:pt x="3902" y="1545"/>
                  </a:lnTo>
                  <a:lnTo>
                    <a:pt x="3903" y="1545"/>
                  </a:lnTo>
                  <a:lnTo>
                    <a:pt x="3905" y="1545"/>
                  </a:lnTo>
                  <a:lnTo>
                    <a:pt x="3906" y="1546"/>
                  </a:lnTo>
                  <a:lnTo>
                    <a:pt x="3907" y="1546"/>
                  </a:lnTo>
                  <a:lnTo>
                    <a:pt x="3909" y="1546"/>
                  </a:lnTo>
                  <a:lnTo>
                    <a:pt x="3910" y="1545"/>
                  </a:lnTo>
                  <a:lnTo>
                    <a:pt x="3912" y="1545"/>
                  </a:lnTo>
                  <a:lnTo>
                    <a:pt x="3913" y="1545"/>
                  </a:lnTo>
                  <a:lnTo>
                    <a:pt x="3915" y="1545"/>
                  </a:lnTo>
                  <a:lnTo>
                    <a:pt x="3916" y="1545"/>
                  </a:lnTo>
                  <a:lnTo>
                    <a:pt x="3917" y="1545"/>
                  </a:lnTo>
                  <a:lnTo>
                    <a:pt x="3919" y="1545"/>
                  </a:lnTo>
                  <a:lnTo>
                    <a:pt x="3920" y="1545"/>
                  </a:lnTo>
                  <a:lnTo>
                    <a:pt x="3922" y="1545"/>
                  </a:lnTo>
                  <a:lnTo>
                    <a:pt x="3923" y="1544"/>
                  </a:lnTo>
                  <a:lnTo>
                    <a:pt x="3926" y="1544"/>
                  </a:lnTo>
                  <a:lnTo>
                    <a:pt x="3927" y="1545"/>
                  </a:lnTo>
                  <a:lnTo>
                    <a:pt x="3929" y="1544"/>
                  </a:lnTo>
                  <a:lnTo>
                    <a:pt x="3930" y="1544"/>
                  </a:lnTo>
                  <a:lnTo>
                    <a:pt x="3931" y="1545"/>
                  </a:lnTo>
                  <a:lnTo>
                    <a:pt x="3933" y="1544"/>
                  </a:lnTo>
                  <a:lnTo>
                    <a:pt x="3934" y="1544"/>
                  </a:lnTo>
                  <a:lnTo>
                    <a:pt x="3936" y="1544"/>
                  </a:lnTo>
                  <a:lnTo>
                    <a:pt x="3937" y="1544"/>
                  </a:lnTo>
                  <a:lnTo>
                    <a:pt x="3939" y="1544"/>
                  </a:lnTo>
                  <a:lnTo>
                    <a:pt x="3940" y="1544"/>
                  </a:lnTo>
                  <a:lnTo>
                    <a:pt x="3941" y="1543"/>
                  </a:lnTo>
                  <a:lnTo>
                    <a:pt x="3943" y="1544"/>
                  </a:lnTo>
                  <a:lnTo>
                    <a:pt x="3944" y="1544"/>
                  </a:lnTo>
                  <a:lnTo>
                    <a:pt x="3946" y="1544"/>
                  </a:lnTo>
                  <a:lnTo>
                    <a:pt x="3947" y="1544"/>
                  </a:lnTo>
                  <a:lnTo>
                    <a:pt x="3949" y="1544"/>
                  </a:lnTo>
                  <a:lnTo>
                    <a:pt x="3950" y="1544"/>
                  </a:lnTo>
                  <a:lnTo>
                    <a:pt x="3951" y="1544"/>
                  </a:lnTo>
                  <a:lnTo>
                    <a:pt x="3953" y="1544"/>
                  </a:lnTo>
                  <a:lnTo>
                    <a:pt x="3954" y="1544"/>
                  </a:lnTo>
                  <a:lnTo>
                    <a:pt x="3956" y="1544"/>
                  </a:lnTo>
                  <a:lnTo>
                    <a:pt x="3957" y="1544"/>
                  </a:lnTo>
                  <a:lnTo>
                    <a:pt x="3959" y="1544"/>
                  </a:lnTo>
                  <a:lnTo>
                    <a:pt x="3960" y="1544"/>
                  </a:lnTo>
                  <a:lnTo>
                    <a:pt x="3962" y="1544"/>
                  </a:lnTo>
                  <a:lnTo>
                    <a:pt x="3963" y="1544"/>
                  </a:lnTo>
                  <a:lnTo>
                    <a:pt x="3965" y="1544"/>
                  </a:lnTo>
                  <a:lnTo>
                    <a:pt x="3967" y="1544"/>
                  </a:lnTo>
                  <a:lnTo>
                    <a:pt x="3968" y="1544"/>
                  </a:lnTo>
                  <a:lnTo>
                    <a:pt x="3970" y="1544"/>
                  </a:lnTo>
                  <a:lnTo>
                    <a:pt x="3971" y="1544"/>
                  </a:lnTo>
                  <a:lnTo>
                    <a:pt x="3973" y="1544"/>
                  </a:lnTo>
                  <a:lnTo>
                    <a:pt x="3974" y="1544"/>
                  </a:lnTo>
                  <a:lnTo>
                    <a:pt x="3975" y="1545"/>
                  </a:lnTo>
                  <a:lnTo>
                    <a:pt x="3977" y="1545"/>
                  </a:lnTo>
                  <a:lnTo>
                    <a:pt x="3978" y="1544"/>
                  </a:lnTo>
                  <a:lnTo>
                    <a:pt x="3980" y="1545"/>
                  </a:lnTo>
                  <a:lnTo>
                    <a:pt x="3981" y="1545"/>
                  </a:lnTo>
                  <a:lnTo>
                    <a:pt x="3983" y="1545"/>
                  </a:lnTo>
                  <a:lnTo>
                    <a:pt x="3984" y="1545"/>
                  </a:lnTo>
                  <a:lnTo>
                    <a:pt x="3986" y="1545"/>
                  </a:lnTo>
                  <a:lnTo>
                    <a:pt x="3987" y="1545"/>
                  </a:lnTo>
                  <a:lnTo>
                    <a:pt x="3988" y="1545"/>
                  </a:lnTo>
                  <a:lnTo>
                    <a:pt x="3990" y="1545"/>
                  </a:lnTo>
                  <a:lnTo>
                    <a:pt x="3991" y="1544"/>
                  </a:lnTo>
                  <a:lnTo>
                    <a:pt x="3993" y="1545"/>
                  </a:lnTo>
                  <a:lnTo>
                    <a:pt x="3994" y="1545"/>
                  </a:lnTo>
                  <a:lnTo>
                    <a:pt x="3996" y="1544"/>
                  </a:lnTo>
                  <a:lnTo>
                    <a:pt x="3997" y="1544"/>
                  </a:lnTo>
                  <a:lnTo>
                    <a:pt x="3998" y="1545"/>
                  </a:lnTo>
                  <a:lnTo>
                    <a:pt x="4000" y="1545"/>
                  </a:lnTo>
                  <a:lnTo>
                    <a:pt x="4001" y="1545"/>
                  </a:lnTo>
                  <a:lnTo>
                    <a:pt x="4003" y="1545"/>
                  </a:lnTo>
                  <a:lnTo>
                    <a:pt x="4004" y="1545"/>
                  </a:lnTo>
                  <a:lnTo>
                    <a:pt x="4007" y="1545"/>
                  </a:lnTo>
                  <a:lnTo>
                    <a:pt x="4008" y="1545"/>
                  </a:lnTo>
                  <a:lnTo>
                    <a:pt x="4009" y="1545"/>
                  </a:lnTo>
                  <a:lnTo>
                    <a:pt x="4011" y="1545"/>
                  </a:lnTo>
                  <a:lnTo>
                    <a:pt x="4012" y="1545"/>
                  </a:lnTo>
                  <a:lnTo>
                    <a:pt x="4014" y="1545"/>
                  </a:lnTo>
                  <a:lnTo>
                    <a:pt x="4015" y="1545"/>
                  </a:lnTo>
                  <a:lnTo>
                    <a:pt x="4017" y="1545"/>
                  </a:lnTo>
                  <a:lnTo>
                    <a:pt x="4018" y="1544"/>
                  </a:lnTo>
                  <a:lnTo>
                    <a:pt x="4020" y="1545"/>
                  </a:lnTo>
                  <a:lnTo>
                    <a:pt x="4021" y="1545"/>
                  </a:lnTo>
                  <a:lnTo>
                    <a:pt x="4022" y="1545"/>
                  </a:lnTo>
                  <a:lnTo>
                    <a:pt x="4024" y="1544"/>
                  </a:lnTo>
                  <a:lnTo>
                    <a:pt x="4025" y="1544"/>
                  </a:lnTo>
                  <a:lnTo>
                    <a:pt x="4027" y="1544"/>
                  </a:lnTo>
                  <a:lnTo>
                    <a:pt x="4028" y="1544"/>
                  </a:lnTo>
                  <a:lnTo>
                    <a:pt x="4030" y="1544"/>
                  </a:lnTo>
                  <a:lnTo>
                    <a:pt x="4031" y="1544"/>
                  </a:lnTo>
                  <a:lnTo>
                    <a:pt x="4032" y="1544"/>
                  </a:lnTo>
                  <a:lnTo>
                    <a:pt x="4034" y="1544"/>
                  </a:lnTo>
                  <a:lnTo>
                    <a:pt x="4035" y="1544"/>
                  </a:lnTo>
                  <a:lnTo>
                    <a:pt x="4037" y="1545"/>
                  </a:lnTo>
                  <a:lnTo>
                    <a:pt x="4038" y="1544"/>
                  </a:lnTo>
                  <a:lnTo>
                    <a:pt x="4040" y="1544"/>
                  </a:lnTo>
                  <a:lnTo>
                    <a:pt x="4041" y="1544"/>
                  </a:lnTo>
                  <a:lnTo>
                    <a:pt x="4043" y="1544"/>
                  </a:lnTo>
                  <a:lnTo>
                    <a:pt x="4044" y="1544"/>
                  </a:lnTo>
                  <a:lnTo>
                    <a:pt x="4046" y="1544"/>
                  </a:lnTo>
                  <a:lnTo>
                    <a:pt x="4048" y="1544"/>
                  </a:lnTo>
                  <a:lnTo>
                    <a:pt x="4049" y="1544"/>
                  </a:lnTo>
                  <a:lnTo>
                    <a:pt x="4051" y="1544"/>
                  </a:lnTo>
                  <a:lnTo>
                    <a:pt x="4052" y="1544"/>
                  </a:lnTo>
                  <a:lnTo>
                    <a:pt x="4054" y="1544"/>
                  </a:lnTo>
                  <a:lnTo>
                    <a:pt x="4055" y="1544"/>
                  </a:lnTo>
                  <a:lnTo>
                    <a:pt x="4056" y="1544"/>
                  </a:lnTo>
                  <a:lnTo>
                    <a:pt x="4058" y="1544"/>
                  </a:lnTo>
                  <a:lnTo>
                    <a:pt x="4059" y="1544"/>
                  </a:lnTo>
                  <a:lnTo>
                    <a:pt x="4061" y="1544"/>
                  </a:lnTo>
                  <a:lnTo>
                    <a:pt x="4062" y="1544"/>
                  </a:lnTo>
                  <a:lnTo>
                    <a:pt x="4064" y="1543"/>
                  </a:lnTo>
                  <a:lnTo>
                    <a:pt x="4065" y="1544"/>
                  </a:lnTo>
                  <a:lnTo>
                    <a:pt x="4067" y="1544"/>
                  </a:lnTo>
                  <a:lnTo>
                    <a:pt x="4068" y="1544"/>
                  </a:lnTo>
                  <a:lnTo>
                    <a:pt x="4069" y="1544"/>
                  </a:lnTo>
                  <a:lnTo>
                    <a:pt x="4071" y="1544"/>
                  </a:lnTo>
                  <a:lnTo>
                    <a:pt x="4072" y="1544"/>
                  </a:lnTo>
                  <a:lnTo>
                    <a:pt x="4074" y="1544"/>
                  </a:lnTo>
                  <a:lnTo>
                    <a:pt x="4075" y="1544"/>
                  </a:lnTo>
                  <a:lnTo>
                    <a:pt x="4077" y="1544"/>
                  </a:lnTo>
                  <a:lnTo>
                    <a:pt x="4078" y="1544"/>
                  </a:lnTo>
                  <a:lnTo>
                    <a:pt x="4079" y="1544"/>
                  </a:lnTo>
                  <a:lnTo>
                    <a:pt x="4081" y="1544"/>
                  </a:lnTo>
                  <a:lnTo>
                    <a:pt x="4082" y="1544"/>
                  </a:lnTo>
                  <a:lnTo>
                    <a:pt x="4084" y="1544"/>
                  </a:lnTo>
                  <a:lnTo>
                    <a:pt x="4085" y="1544"/>
                  </a:lnTo>
                  <a:lnTo>
                    <a:pt x="4088" y="1544"/>
                  </a:lnTo>
                  <a:lnTo>
                    <a:pt x="4089" y="1544"/>
                  </a:lnTo>
                  <a:lnTo>
                    <a:pt x="4090" y="1544"/>
                  </a:lnTo>
                  <a:lnTo>
                    <a:pt x="4092" y="1544"/>
                  </a:lnTo>
                  <a:lnTo>
                    <a:pt x="4093" y="1544"/>
                  </a:lnTo>
                  <a:lnTo>
                    <a:pt x="4095" y="1544"/>
                  </a:lnTo>
                  <a:lnTo>
                    <a:pt x="4096" y="1544"/>
                  </a:lnTo>
                  <a:lnTo>
                    <a:pt x="4098" y="1544"/>
                  </a:lnTo>
                  <a:lnTo>
                    <a:pt x="4099" y="1544"/>
                  </a:lnTo>
                  <a:lnTo>
                    <a:pt x="4101" y="1544"/>
                  </a:lnTo>
                  <a:lnTo>
                    <a:pt x="4102" y="1544"/>
                  </a:lnTo>
                  <a:lnTo>
                    <a:pt x="4103" y="1544"/>
                  </a:lnTo>
                  <a:lnTo>
                    <a:pt x="4105" y="1544"/>
                  </a:lnTo>
                  <a:lnTo>
                    <a:pt x="4106" y="1544"/>
                  </a:lnTo>
                  <a:lnTo>
                    <a:pt x="4108" y="1545"/>
                  </a:lnTo>
                  <a:lnTo>
                    <a:pt x="4109" y="1544"/>
                  </a:lnTo>
                  <a:lnTo>
                    <a:pt x="4111" y="1544"/>
                  </a:lnTo>
                  <a:lnTo>
                    <a:pt x="4112" y="1544"/>
                  </a:lnTo>
                  <a:lnTo>
                    <a:pt x="4113" y="1544"/>
                  </a:lnTo>
                  <a:lnTo>
                    <a:pt x="4115" y="1545"/>
                  </a:lnTo>
                  <a:lnTo>
                    <a:pt x="4116" y="1544"/>
                  </a:lnTo>
                  <a:lnTo>
                    <a:pt x="4118" y="1545"/>
                  </a:lnTo>
                  <a:lnTo>
                    <a:pt x="4119" y="1545"/>
                  </a:lnTo>
                  <a:lnTo>
                    <a:pt x="4121" y="1545"/>
                  </a:lnTo>
                  <a:lnTo>
                    <a:pt x="4122" y="1545"/>
                  </a:lnTo>
                  <a:lnTo>
                    <a:pt x="4124" y="1545"/>
                  </a:lnTo>
                  <a:lnTo>
                    <a:pt x="4125" y="1545"/>
                  </a:lnTo>
                  <a:lnTo>
                    <a:pt x="4126" y="1545"/>
                  </a:lnTo>
                  <a:lnTo>
                    <a:pt x="4129" y="1545"/>
                  </a:lnTo>
                  <a:lnTo>
                    <a:pt x="4130" y="1545"/>
                  </a:lnTo>
                  <a:lnTo>
                    <a:pt x="4132" y="1545"/>
                  </a:lnTo>
                  <a:lnTo>
                    <a:pt x="4133" y="1545"/>
                  </a:lnTo>
                  <a:lnTo>
                    <a:pt x="4135" y="1545"/>
                  </a:lnTo>
                  <a:lnTo>
                    <a:pt x="4136" y="1545"/>
                  </a:lnTo>
                  <a:lnTo>
                    <a:pt x="4137" y="1545"/>
                  </a:lnTo>
                  <a:lnTo>
                    <a:pt x="4139" y="1545"/>
                  </a:lnTo>
                  <a:lnTo>
                    <a:pt x="4140" y="1545"/>
                  </a:lnTo>
                  <a:lnTo>
                    <a:pt x="4142" y="1545"/>
                  </a:lnTo>
                  <a:lnTo>
                    <a:pt x="4143" y="1545"/>
                  </a:lnTo>
                  <a:lnTo>
                    <a:pt x="4145" y="1545"/>
                  </a:lnTo>
                  <a:lnTo>
                    <a:pt x="4146" y="1545"/>
                  </a:lnTo>
                  <a:lnTo>
                    <a:pt x="4147" y="1545"/>
                  </a:lnTo>
                  <a:lnTo>
                    <a:pt x="4149" y="1545"/>
                  </a:lnTo>
                  <a:lnTo>
                    <a:pt x="4150" y="1545"/>
                  </a:lnTo>
                  <a:lnTo>
                    <a:pt x="4152" y="1545"/>
                  </a:lnTo>
                  <a:lnTo>
                    <a:pt x="4153" y="1545"/>
                  </a:lnTo>
                  <a:lnTo>
                    <a:pt x="4155" y="1545"/>
                  </a:lnTo>
                  <a:lnTo>
                    <a:pt x="4156" y="1545"/>
                  </a:lnTo>
                  <a:lnTo>
                    <a:pt x="4158" y="1545"/>
                  </a:lnTo>
                  <a:lnTo>
                    <a:pt x="4159" y="1545"/>
                  </a:lnTo>
                  <a:lnTo>
                    <a:pt x="4160" y="1545"/>
                  </a:lnTo>
                  <a:lnTo>
                    <a:pt x="4162" y="1545"/>
                  </a:lnTo>
                  <a:lnTo>
                    <a:pt x="4163" y="1545"/>
                  </a:lnTo>
                  <a:lnTo>
                    <a:pt x="4165" y="1545"/>
                  </a:lnTo>
                  <a:lnTo>
                    <a:pt x="4166" y="1545"/>
                  </a:lnTo>
                  <a:lnTo>
                    <a:pt x="4169" y="1545"/>
                  </a:lnTo>
                  <a:lnTo>
                    <a:pt x="4170" y="1545"/>
                  </a:lnTo>
                  <a:lnTo>
                    <a:pt x="4171" y="1545"/>
                  </a:lnTo>
                  <a:lnTo>
                    <a:pt x="4173" y="1545"/>
                  </a:lnTo>
                  <a:lnTo>
                    <a:pt x="4174" y="1545"/>
                  </a:lnTo>
                  <a:lnTo>
                    <a:pt x="4176" y="1545"/>
                  </a:lnTo>
                  <a:lnTo>
                    <a:pt x="4177" y="1544"/>
                  </a:lnTo>
                  <a:lnTo>
                    <a:pt x="4179" y="1544"/>
                  </a:lnTo>
                  <a:lnTo>
                    <a:pt x="4180" y="1544"/>
                  </a:lnTo>
                  <a:lnTo>
                    <a:pt x="4182" y="1544"/>
                  </a:lnTo>
                  <a:lnTo>
                    <a:pt x="4183" y="1544"/>
                  </a:lnTo>
                  <a:lnTo>
                    <a:pt x="4184" y="1544"/>
                  </a:lnTo>
                  <a:lnTo>
                    <a:pt x="4186" y="1544"/>
                  </a:lnTo>
                  <a:lnTo>
                    <a:pt x="4187" y="1544"/>
                  </a:lnTo>
                  <a:lnTo>
                    <a:pt x="4189" y="1544"/>
                  </a:lnTo>
                  <a:lnTo>
                    <a:pt x="4190" y="1543"/>
                  </a:lnTo>
                  <a:lnTo>
                    <a:pt x="4192" y="1543"/>
                  </a:lnTo>
                  <a:lnTo>
                    <a:pt x="4193" y="1544"/>
                  </a:lnTo>
                  <a:lnTo>
                    <a:pt x="4194" y="1543"/>
                  </a:lnTo>
                  <a:lnTo>
                    <a:pt x="4196" y="1543"/>
                  </a:lnTo>
                  <a:lnTo>
                    <a:pt x="4197" y="1543"/>
                  </a:lnTo>
                  <a:lnTo>
                    <a:pt x="4199" y="1543"/>
                  </a:lnTo>
                  <a:lnTo>
                    <a:pt x="4200" y="1543"/>
                  </a:lnTo>
                  <a:lnTo>
                    <a:pt x="4202" y="1543"/>
                  </a:lnTo>
                  <a:lnTo>
                    <a:pt x="4203" y="1543"/>
                  </a:lnTo>
                  <a:lnTo>
                    <a:pt x="4204" y="1543"/>
                  </a:lnTo>
                  <a:lnTo>
                    <a:pt x="4206" y="1543"/>
                  </a:lnTo>
                  <a:lnTo>
                    <a:pt x="4207" y="1542"/>
                  </a:lnTo>
                  <a:lnTo>
                    <a:pt x="4210" y="1542"/>
                  </a:lnTo>
                  <a:lnTo>
                    <a:pt x="4211" y="1543"/>
                  </a:lnTo>
                  <a:lnTo>
                    <a:pt x="4213" y="1542"/>
                  </a:lnTo>
                  <a:lnTo>
                    <a:pt x="4214" y="1542"/>
                  </a:lnTo>
                  <a:lnTo>
                    <a:pt x="4216" y="1542"/>
                  </a:lnTo>
                  <a:lnTo>
                    <a:pt x="4217" y="1542"/>
                  </a:lnTo>
                  <a:lnTo>
                    <a:pt x="4218" y="1542"/>
                  </a:lnTo>
                  <a:lnTo>
                    <a:pt x="4220" y="1543"/>
                  </a:lnTo>
                  <a:lnTo>
                    <a:pt x="4221" y="1543"/>
                  </a:lnTo>
                  <a:lnTo>
                    <a:pt x="4223" y="1542"/>
                  </a:lnTo>
                  <a:lnTo>
                    <a:pt x="4224" y="1543"/>
                  </a:lnTo>
                  <a:lnTo>
                    <a:pt x="4226" y="1543"/>
                  </a:lnTo>
                  <a:lnTo>
                    <a:pt x="4227" y="1542"/>
                  </a:lnTo>
                  <a:lnTo>
                    <a:pt x="4228" y="1542"/>
                  </a:lnTo>
                  <a:lnTo>
                    <a:pt x="4230" y="1542"/>
                  </a:lnTo>
                  <a:lnTo>
                    <a:pt x="4231" y="1542"/>
                  </a:lnTo>
                  <a:lnTo>
                    <a:pt x="4233" y="1542"/>
                  </a:lnTo>
                  <a:lnTo>
                    <a:pt x="4234" y="1542"/>
                  </a:lnTo>
                  <a:lnTo>
                    <a:pt x="4236" y="1541"/>
                  </a:lnTo>
                  <a:lnTo>
                    <a:pt x="4237" y="1541"/>
                  </a:lnTo>
                  <a:lnTo>
                    <a:pt x="4239" y="1542"/>
                  </a:lnTo>
                  <a:lnTo>
                    <a:pt x="4240" y="1542"/>
                  </a:lnTo>
                  <a:lnTo>
                    <a:pt x="4241" y="1542"/>
                  </a:lnTo>
                  <a:lnTo>
                    <a:pt x="4243" y="1542"/>
                  </a:lnTo>
                  <a:lnTo>
                    <a:pt x="4244" y="1542"/>
                  </a:lnTo>
                  <a:lnTo>
                    <a:pt x="4246" y="1542"/>
                  </a:lnTo>
                  <a:lnTo>
                    <a:pt x="4247" y="1542"/>
                  </a:lnTo>
                  <a:lnTo>
                    <a:pt x="4250" y="1542"/>
                  </a:lnTo>
                  <a:lnTo>
                    <a:pt x="4251" y="1542"/>
                  </a:lnTo>
                  <a:lnTo>
                    <a:pt x="4252" y="1542"/>
                  </a:lnTo>
                  <a:lnTo>
                    <a:pt x="4254" y="1542"/>
                  </a:lnTo>
                  <a:lnTo>
                    <a:pt x="4255" y="1542"/>
                  </a:lnTo>
                  <a:lnTo>
                    <a:pt x="4257" y="1542"/>
                  </a:lnTo>
                  <a:lnTo>
                    <a:pt x="4258" y="1542"/>
                  </a:lnTo>
                  <a:lnTo>
                    <a:pt x="4260" y="1542"/>
                  </a:lnTo>
                  <a:lnTo>
                    <a:pt x="4261" y="1542"/>
                  </a:lnTo>
                  <a:lnTo>
                    <a:pt x="4262" y="1542"/>
                  </a:lnTo>
                  <a:lnTo>
                    <a:pt x="4264" y="1543"/>
                  </a:lnTo>
                  <a:lnTo>
                    <a:pt x="4265" y="1542"/>
                  </a:lnTo>
                  <a:lnTo>
                    <a:pt x="4267" y="1542"/>
                  </a:lnTo>
                  <a:lnTo>
                    <a:pt x="4268" y="1541"/>
                  </a:lnTo>
                  <a:lnTo>
                    <a:pt x="4270" y="1542"/>
                  </a:lnTo>
                  <a:lnTo>
                    <a:pt x="4271" y="1542"/>
                  </a:lnTo>
                  <a:lnTo>
                    <a:pt x="4273" y="1542"/>
                  </a:lnTo>
                  <a:lnTo>
                    <a:pt x="4274" y="1542"/>
                  </a:lnTo>
                  <a:lnTo>
                    <a:pt x="4275" y="1542"/>
                  </a:lnTo>
                  <a:lnTo>
                    <a:pt x="4277" y="1542"/>
                  </a:lnTo>
                  <a:lnTo>
                    <a:pt x="4278" y="1542"/>
                  </a:lnTo>
                  <a:lnTo>
                    <a:pt x="4280" y="1542"/>
                  </a:lnTo>
                  <a:lnTo>
                    <a:pt x="4281" y="1541"/>
                  </a:lnTo>
                  <a:lnTo>
                    <a:pt x="4283" y="1542"/>
                  </a:lnTo>
                  <a:lnTo>
                    <a:pt x="4284" y="1542"/>
                  </a:lnTo>
                  <a:lnTo>
                    <a:pt x="4285" y="1542"/>
                  </a:lnTo>
                  <a:lnTo>
                    <a:pt x="4287" y="1542"/>
                  </a:lnTo>
                  <a:lnTo>
                    <a:pt x="4288" y="1542"/>
                  </a:lnTo>
                  <a:lnTo>
                    <a:pt x="4291" y="1542"/>
                  </a:lnTo>
                  <a:lnTo>
                    <a:pt x="4292" y="1541"/>
                  </a:lnTo>
                  <a:lnTo>
                    <a:pt x="4294" y="1541"/>
                  </a:lnTo>
                  <a:lnTo>
                    <a:pt x="4295" y="1541"/>
                  </a:lnTo>
                  <a:lnTo>
                    <a:pt x="4297" y="1542"/>
                  </a:lnTo>
                  <a:lnTo>
                    <a:pt x="4298" y="1542"/>
                  </a:lnTo>
                  <a:lnTo>
                    <a:pt x="4299" y="1542"/>
                  </a:lnTo>
                  <a:lnTo>
                    <a:pt x="4301" y="1542"/>
                  </a:lnTo>
                  <a:lnTo>
                    <a:pt x="4302" y="1542"/>
                  </a:lnTo>
                  <a:lnTo>
                    <a:pt x="4304" y="1541"/>
                  </a:lnTo>
                  <a:lnTo>
                    <a:pt x="4305" y="1541"/>
                  </a:lnTo>
                  <a:lnTo>
                    <a:pt x="4307" y="1541"/>
                  </a:lnTo>
                  <a:lnTo>
                    <a:pt x="4308" y="1541"/>
                  </a:lnTo>
                  <a:lnTo>
                    <a:pt x="4309" y="1542"/>
                  </a:lnTo>
                  <a:lnTo>
                    <a:pt x="4311" y="1541"/>
                  </a:lnTo>
                  <a:lnTo>
                    <a:pt x="4312" y="1541"/>
                  </a:lnTo>
                  <a:lnTo>
                    <a:pt x="4314" y="1542"/>
                  </a:lnTo>
                  <a:lnTo>
                    <a:pt x="4315" y="1542"/>
                  </a:lnTo>
                  <a:lnTo>
                    <a:pt x="4317" y="1541"/>
                  </a:lnTo>
                  <a:lnTo>
                    <a:pt x="4318" y="1541"/>
                  </a:lnTo>
                  <a:lnTo>
                    <a:pt x="4320" y="1541"/>
                  </a:lnTo>
                  <a:lnTo>
                    <a:pt x="4321" y="1541"/>
                  </a:lnTo>
                  <a:lnTo>
                    <a:pt x="4322" y="1541"/>
                  </a:lnTo>
                  <a:lnTo>
                    <a:pt x="4324" y="1540"/>
                  </a:lnTo>
                  <a:lnTo>
                    <a:pt x="4325" y="1541"/>
                  </a:lnTo>
                  <a:lnTo>
                    <a:pt x="4327" y="1541"/>
                  </a:lnTo>
                  <a:lnTo>
                    <a:pt x="4328" y="1540"/>
                  </a:lnTo>
                  <a:lnTo>
                    <a:pt x="4331" y="1540"/>
                  </a:lnTo>
                  <a:lnTo>
                    <a:pt x="4332" y="1540"/>
                  </a:lnTo>
                  <a:lnTo>
                    <a:pt x="4333" y="1540"/>
                  </a:lnTo>
                  <a:lnTo>
                    <a:pt x="4335" y="1540"/>
                  </a:lnTo>
                  <a:lnTo>
                    <a:pt x="4336" y="1540"/>
                  </a:lnTo>
                  <a:lnTo>
                    <a:pt x="4338" y="1539"/>
                  </a:lnTo>
                  <a:lnTo>
                    <a:pt x="4339" y="1540"/>
                  </a:lnTo>
                  <a:lnTo>
                    <a:pt x="4341" y="1540"/>
                  </a:lnTo>
                  <a:lnTo>
                    <a:pt x="4342" y="1540"/>
                  </a:lnTo>
                  <a:lnTo>
                    <a:pt x="4343" y="1540"/>
                  </a:lnTo>
                  <a:lnTo>
                    <a:pt x="4345" y="1540"/>
                  </a:lnTo>
                  <a:lnTo>
                    <a:pt x="4346" y="1540"/>
                  </a:lnTo>
                  <a:lnTo>
                    <a:pt x="4348" y="1540"/>
                  </a:lnTo>
                  <a:lnTo>
                    <a:pt x="4349" y="1540"/>
                  </a:lnTo>
                  <a:lnTo>
                    <a:pt x="4351" y="1540"/>
                  </a:lnTo>
                  <a:lnTo>
                    <a:pt x="4352" y="1540"/>
                  </a:lnTo>
                  <a:lnTo>
                    <a:pt x="4354" y="1541"/>
                  </a:lnTo>
                  <a:lnTo>
                    <a:pt x="4355" y="1540"/>
                  </a:lnTo>
                  <a:lnTo>
                    <a:pt x="4356" y="1540"/>
                  </a:lnTo>
                  <a:lnTo>
                    <a:pt x="4358" y="1540"/>
                  </a:lnTo>
                  <a:lnTo>
                    <a:pt x="4359" y="1540"/>
                  </a:lnTo>
                  <a:lnTo>
                    <a:pt x="4361" y="1540"/>
                  </a:lnTo>
                  <a:lnTo>
                    <a:pt x="4362" y="1540"/>
                  </a:lnTo>
                  <a:lnTo>
                    <a:pt x="4364" y="1540"/>
                  </a:lnTo>
                  <a:lnTo>
                    <a:pt x="4365" y="1540"/>
                  </a:lnTo>
                  <a:lnTo>
                    <a:pt x="4366" y="1540"/>
                  </a:lnTo>
                  <a:lnTo>
                    <a:pt x="4368" y="1540"/>
                  </a:lnTo>
                  <a:lnTo>
                    <a:pt x="4369" y="1540"/>
                  </a:lnTo>
                  <a:lnTo>
                    <a:pt x="4372" y="1540"/>
                  </a:lnTo>
                  <a:lnTo>
                    <a:pt x="4373" y="1540"/>
                  </a:lnTo>
                  <a:lnTo>
                    <a:pt x="4375" y="1540"/>
                  </a:lnTo>
                  <a:lnTo>
                    <a:pt x="4376" y="1540"/>
                  </a:lnTo>
                  <a:lnTo>
                    <a:pt x="4378" y="1540"/>
                  </a:lnTo>
                  <a:lnTo>
                    <a:pt x="4379" y="1540"/>
                  </a:lnTo>
                  <a:lnTo>
                    <a:pt x="4380" y="1540"/>
                  </a:lnTo>
                  <a:lnTo>
                    <a:pt x="4382" y="1540"/>
                  </a:lnTo>
                  <a:lnTo>
                    <a:pt x="4383" y="1540"/>
                  </a:lnTo>
                  <a:lnTo>
                    <a:pt x="4385" y="1539"/>
                  </a:lnTo>
                  <a:lnTo>
                    <a:pt x="4386" y="1539"/>
                  </a:lnTo>
                  <a:lnTo>
                    <a:pt x="4388" y="1540"/>
                  </a:lnTo>
                  <a:lnTo>
                    <a:pt x="4389" y="1540"/>
                  </a:lnTo>
                  <a:lnTo>
                    <a:pt x="4390" y="1540"/>
                  </a:lnTo>
                  <a:lnTo>
                    <a:pt x="4392" y="1540"/>
                  </a:lnTo>
                  <a:lnTo>
                    <a:pt x="4393" y="1540"/>
                  </a:lnTo>
                  <a:lnTo>
                    <a:pt x="4395" y="1540"/>
                  </a:lnTo>
                  <a:lnTo>
                    <a:pt x="4396" y="1540"/>
                  </a:lnTo>
                  <a:lnTo>
                    <a:pt x="4398" y="1540"/>
                  </a:lnTo>
                  <a:lnTo>
                    <a:pt x="4399" y="1540"/>
                  </a:lnTo>
                  <a:lnTo>
                    <a:pt x="4400" y="1540"/>
                  </a:lnTo>
                  <a:lnTo>
                    <a:pt x="4402" y="1540"/>
                  </a:lnTo>
                  <a:lnTo>
                    <a:pt x="4403" y="1540"/>
                  </a:lnTo>
                  <a:lnTo>
                    <a:pt x="4405" y="1539"/>
                  </a:lnTo>
                  <a:lnTo>
                    <a:pt x="4406" y="1539"/>
                  </a:lnTo>
                  <a:lnTo>
                    <a:pt x="4408" y="1539"/>
                  </a:lnTo>
                  <a:lnTo>
                    <a:pt x="4409" y="1539"/>
                  </a:lnTo>
                  <a:lnTo>
                    <a:pt x="4412" y="1539"/>
                  </a:lnTo>
                  <a:lnTo>
                    <a:pt x="4413" y="1539"/>
                  </a:lnTo>
                  <a:lnTo>
                    <a:pt x="4414" y="1539"/>
                  </a:lnTo>
                  <a:lnTo>
                    <a:pt x="4416" y="1539"/>
                  </a:lnTo>
                  <a:lnTo>
                    <a:pt x="4417" y="1539"/>
                  </a:lnTo>
                  <a:lnTo>
                    <a:pt x="4419" y="1539"/>
                  </a:lnTo>
                  <a:lnTo>
                    <a:pt x="4420" y="1539"/>
                  </a:lnTo>
                  <a:lnTo>
                    <a:pt x="4422" y="1539"/>
                  </a:lnTo>
                  <a:lnTo>
                    <a:pt x="4423" y="1539"/>
                  </a:lnTo>
                  <a:lnTo>
                    <a:pt x="4424" y="1539"/>
                  </a:lnTo>
                  <a:lnTo>
                    <a:pt x="4426" y="1540"/>
                  </a:lnTo>
                  <a:lnTo>
                    <a:pt x="4427" y="1540"/>
                  </a:lnTo>
                  <a:lnTo>
                    <a:pt x="4429" y="1540"/>
                  </a:lnTo>
                  <a:lnTo>
                    <a:pt x="4430" y="1539"/>
                  </a:lnTo>
                  <a:lnTo>
                    <a:pt x="4432" y="1539"/>
                  </a:lnTo>
                  <a:lnTo>
                    <a:pt x="4433" y="1539"/>
                  </a:lnTo>
                  <a:lnTo>
                    <a:pt x="4435" y="1539"/>
                  </a:lnTo>
                  <a:lnTo>
                    <a:pt x="4436" y="1539"/>
                  </a:lnTo>
                  <a:lnTo>
                    <a:pt x="4437" y="1539"/>
                  </a:lnTo>
                  <a:lnTo>
                    <a:pt x="4439" y="1539"/>
                  </a:lnTo>
                  <a:lnTo>
                    <a:pt x="4440" y="1539"/>
                  </a:lnTo>
                  <a:lnTo>
                    <a:pt x="4442" y="1539"/>
                  </a:lnTo>
                  <a:lnTo>
                    <a:pt x="4443" y="1540"/>
                  </a:lnTo>
                  <a:lnTo>
                    <a:pt x="4445" y="1539"/>
                  </a:lnTo>
                  <a:lnTo>
                    <a:pt x="4446" y="1539"/>
                  </a:lnTo>
                  <a:lnTo>
                    <a:pt x="4447" y="1540"/>
                  </a:lnTo>
                  <a:lnTo>
                    <a:pt x="4449" y="1539"/>
                  </a:lnTo>
                  <a:lnTo>
                    <a:pt x="4450" y="1540"/>
                  </a:lnTo>
                  <a:lnTo>
                    <a:pt x="4453" y="1540"/>
                  </a:lnTo>
                  <a:lnTo>
                    <a:pt x="4454" y="1540"/>
                  </a:lnTo>
                  <a:lnTo>
                    <a:pt x="4456" y="1540"/>
                  </a:lnTo>
                  <a:lnTo>
                    <a:pt x="4457" y="1540"/>
                  </a:lnTo>
                  <a:lnTo>
                    <a:pt x="4458" y="1540"/>
                  </a:lnTo>
                  <a:lnTo>
                    <a:pt x="4460" y="1539"/>
                  </a:lnTo>
                  <a:lnTo>
                    <a:pt x="4461" y="1539"/>
                  </a:lnTo>
                  <a:lnTo>
                    <a:pt x="4463" y="1539"/>
                  </a:lnTo>
                  <a:lnTo>
                    <a:pt x="4464" y="1539"/>
                  </a:lnTo>
                  <a:lnTo>
                    <a:pt x="4466" y="1539"/>
                  </a:lnTo>
                  <a:lnTo>
                    <a:pt x="4467" y="1539"/>
                  </a:lnTo>
                  <a:lnTo>
                    <a:pt x="4469" y="1540"/>
                  </a:lnTo>
                  <a:lnTo>
                    <a:pt x="4470" y="1540"/>
                  </a:lnTo>
                  <a:lnTo>
                    <a:pt x="4471" y="1539"/>
                  </a:lnTo>
                  <a:lnTo>
                    <a:pt x="4473" y="1539"/>
                  </a:lnTo>
                  <a:lnTo>
                    <a:pt x="4474" y="1540"/>
                  </a:lnTo>
                  <a:lnTo>
                    <a:pt x="4476" y="1540"/>
                  </a:lnTo>
                  <a:lnTo>
                    <a:pt x="4477" y="1540"/>
                  </a:lnTo>
                  <a:lnTo>
                    <a:pt x="4479" y="1539"/>
                  </a:lnTo>
                  <a:lnTo>
                    <a:pt x="4480" y="1539"/>
                  </a:lnTo>
                  <a:lnTo>
                    <a:pt x="4481" y="1539"/>
                  </a:lnTo>
                  <a:lnTo>
                    <a:pt x="4483" y="1540"/>
                  </a:lnTo>
                  <a:lnTo>
                    <a:pt x="4484" y="1539"/>
                  </a:lnTo>
                  <a:lnTo>
                    <a:pt x="4486" y="1540"/>
                  </a:lnTo>
                  <a:lnTo>
                    <a:pt x="4487" y="1540"/>
                  </a:lnTo>
                  <a:lnTo>
                    <a:pt x="4489" y="1539"/>
                  </a:lnTo>
                  <a:lnTo>
                    <a:pt x="4490" y="1539"/>
                  </a:lnTo>
                  <a:lnTo>
                    <a:pt x="4493" y="1540"/>
                  </a:lnTo>
                  <a:lnTo>
                    <a:pt x="4494" y="1540"/>
                  </a:lnTo>
                  <a:lnTo>
                    <a:pt x="4495" y="1540"/>
                  </a:lnTo>
                  <a:lnTo>
                    <a:pt x="4497" y="1540"/>
                  </a:lnTo>
                  <a:lnTo>
                    <a:pt x="4498" y="1540"/>
                  </a:lnTo>
                  <a:lnTo>
                    <a:pt x="4500" y="1540"/>
                  </a:lnTo>
                  <a:lnTo>
                    <a:pt x="4501" y="1540"/>
                  </a:lnTo>
                  <a:lnTo>
                    <a:pt x="4503" y="1540"/>
                  </a:lnTo>
                  <a:lnTo>
                    <a:pt x="4504" y="1539"/>
                  </a:lnTo>
                  <a:lnTo>
                    <a:pt x="4505" y="1539"/>
                  </a:lnTo>
                  <a:lnTo>
                    <a:pt x="4507" y="1540"/>
                  </a:lnTo>
                  <a:lnTo>
                    <a:pt x="4508" y="1540"/>
                  </a:lnTo>
                  <a:lnTo>
                    <a:pt x="4510" y="1539"/>
                  </a:lnTo>
                  <a:lnTo>
                    <a:pt x="4511" y="1539"/>
                  </a:lnTo>
                  <a:lnTo>
                    <a:pt x="4513" y="1539"/>
                  </a:lnTo>
                  <a:lnTo>
                    <a:pt x="4514" y="1540"/>
                  </a:lnTo>
                  <a:lnTo>
                    <a:pt x="4516" y="1540"/>
                  </a:lnTo>
                  <a:lnTo>
                    <a:pt x="4517" y="1539"/>
                  </a:lnTo>
                  <a:lnTo>
                    <a:pt x="4518" y="1539"/>
                  </a:lnTo>
                  <a:lnTo>
                    <a:pt x="4520" y="1540"/>
                  </a:lnTo>
                  <a:lnTo>
                    <a:pt x="4521" y="1540"/>
                  </a:lnTo>
                  <a:lnTo>
                    <a:pt x="4523" y="1540"/>
                  </a:lnTo>
                  <a:lnTo>
                    <a:pt x="4524" y="1540"/>
                  </a:lnTo>
                  <a:lnTo>
                    <a:pt x="4526" y="1539"/>
                  </a:lnTo>
                  <a:lnTo>
                    <a:pt x="4527" y="1539"/>
                  </a:lnTo>
                  <a:lnTo>
                    <a:pt x="4528" y="1539"/>
                  </a:lnTo>
                  <a:lnTo>
                    <a:pt x="4530" y="1540"/>
                  </a:lnTo>
                  <a:lnTo>
                    <a:pt x="4531" y="1540"/>
                  </a:lnTo>
                  <a:lnTo>
                    <a:pt x="4534" y="1540"/>
                  </a:lnTo>
                  <a:lnTo>
                    <a:pt x="4535" y="1540"/>
                  </a:lnTo>
                  <a:lnTo>
                    <a:pt x="4537" y="1540"/>
                  </a:lnTo>
                  <a:lnTo>
                    <a:pt x="4538" y="1540"/>
                  </a:lnTo>
                  <a:lnTo>
                    <a:pt x="4539" y="1540"/>
                  </a:lnTo>
                  <a:lnTo>
                    <a:pt x="4541" y="1540"/>
                  </a:lnTo>
                  <a:lnTo>
                    <a:pt x="4542" y="1540"/>
                  </a:lnTo>
                  <a:lnTo>
                    <a:pt x="4544" y="1540"/>
                  </a:lnTo>
                  <a:lnTo>
                    <a:pt x="4545" y="1540"/>
                  </a:lnTo>
                  <a:lnTo>
                    <a:pt x="4547" y="1539"/>
                  </a:lnTo>
                  <a:lnTo>
                    <a:pt x="4548" y="1539"/>
                  </a:lnTo>
                  <a:lnTo>
                    <a:pt x="4550" y="1539"/>
                  </a:lnTo>
                  <a:lnTo>
                    <a:pt x="4551" y="1539"/>
                  </a:lnTo>
                  <a:lnTo>
                    <a:pt x="4552" y="1539"/>
                  </a:lnTo>
                  <a:lnTo>
                    <a:pt x="4554" y="1540"/>
                  </a:lnTo>
                  <a:lnTo>
                    <a:pt x="4555" y="1540"/>
                  </a:lnTo>
                  <a:lnTo>
                    <a:pt x="4557" y="1540"/>
                  </a:lnTo>
                  <a:lnTo>
                    <a:pt x="4558" y="1539"/>
                  </a:lnTo>
                  <a:lnTo>
                    <a:pt x="4560" y="1540"/>
                  </a:lnTo>
                  <a:lnTo>
                    <a:pt x="4561" y="1540"/>
                  </a:lnTo>
                  <a:lnTo>
                    <a:pt x="4562" y="1540"/>
                  </a:lnTo>
                  <a:lnTo>
                    <a:pt x="4564" y="1539"/>
                  </a:lnTo>
                  <a:lnTo>
                    <a:pt x="4565" y="1540"/>
                  </a:lnTo>
                  <a:lnTo>
                    <a:pt x="4567" y="1539"/>
                  </a:lnTo>
                  <a:lnTo>
                    <a:pt x="4568" y="1539"/>
                  </a:lnTo>
                  <a:lnTo>
                    <a:pt x="4570" y="1540"/>
                  </a:lnTo>
                  <a:lnTo>
                    <a:pt x="4571" y="1539"/>
                  </a:lnTo>
                  <a:lnTo>
                    <a:pt x="4574" y="1539"/>
                  </a:lnTo>
                  <a:lnTo>
                    <a:pt x="4575" y="1539"/>
                  </a:lnTo>
                  <a:lnTo>
                    <a:pt x="4576" y="1539"/>
                  </a:lnTo>
                  <a:lnTo>
                    <a:pt x="4578" y="1539"/>
                  </a:lnTo>
                  <a:lnTo>
                    <a:pt x="4579" y="1539"/>
                  </a:lnTo>
                  <a:lnTo>
                    <a:pt x="4581" y="1539"/>
                  </a:lnTo>
                  <a:lnTo>
                    <a:pt x="4582" y="1539"/>
                  </a:lnTo>
                  <a:lnTo>
                    <a:pt x="4584" y="1539"/>
                  </a:lnTo>
                  <a:lnTo>
                    <a:pt x="4585" y="1540"/>
                  </a:lnTo>
                  <a:lnTo>
                    <a:pt x="4586" y="1540"/>
                  </a:lnTo>
                  <a:lnTo>
                    <a:pt x="4588" y="1539"/>
                  </a:lnTo>
                  <a:lnTo>
                    <a:pt x="4589" y="1539"/>
                  </a:lnTo>
                  <a:lnTo>
                    <a:pt x="4591" y="1539"/>
                  </a:lnTo>
                  <a:lnTo>
                    <a:pt x="4592" y="1539"/>
                  </a:lnTo>
                  <a:lnTo>
                    <a:pt x="4594" y="1539"/>
                  </a:lnTo>
                  <a:lnTo>
                    <a:pt x="4595" y="1539"/>
                  </a:lnTo>
                  <a:lnTo>
                    <a:pt x="4596" y="1539"/>
                  </a:lnTo>
                  <a:lnTo>
                    <a:pt x="4598" y="1539"/>
                  </a:lnTo>
                  <a:lnTo>
                    <a:pt x="4599" y="1540"/>
                  </a:lnTo>
                  <a:lnTo>
                    <a:pt x="4601" y="1539"/>
                  </a:lnTo>
                  <a:lnTo>
                    <a:pt x="4602" y="1539"/>
                  </a:lnTo>
                  <a:lnTo>
                    <a:pt x="4604" y="1540"/>
                  </a:lnTo>
                  <a:lnTo>
                    <a:pt x="4605" y="1540"/>
                  </a:lnTo>
                  <a:lnTo>
                    <a:pt x="4607" y="1539"/>
                  </a:lnTo>
                  <a:lnTo>
                    <a:pt x="4608" y="1540"/>
                  </a:lnTo>
                  <a:lnTo>
                    <a:pt x="4609" y="1539"/>
                  </a:lnTo>
                  <a:lnTo>
                    <a:pt x="4611" y="1539"/>
                  </a:lnTo>
                  <a:lnTo>
                    <a:pt x="4612" y="1539"/>
                  </a:lnTo>
                  <a:lnTo>
                    <a:pt x="4615" y="1540"/>
                  </a:lnTo>
                  <a:lnTo>
                    <a:pt x="4616" y="1539"/>
                  </a:lnTo>
                  <a:lnTo>
                    <a:pt x="4618" y="1540"/>
                  </a:lnTo>
                  <a:lnTo>
                    <a:pt x="4619" y="1539"/>
                  </a:lnTo>
                  <a:lnTo>
                    <a:pt x="4620" y="1540"/>
                  </a:lnTo>
                  <a:lnTo>
                    <a:pt x="4622" y="1540"/>
                  </a:lnTo>
                  <a:lnTo>
                    <a:pt x="4623" y="1540"/>
                  </a:lnTo>
                  <a:lnTo>
                    <a:pt x="4625" y="1540"/>
                  </a:lnTo>
                  <a:lnTo>
                    <a:pt x="4626" y="1540"/>
                  </a:lnTo>
                  <a:lnTo>
                    <a:pt x="4628" y="1540"/>
                  </a:lnTo>
                  <a:lnTo>
                    <a:pt x="4629" y="1540"/>
                  </a:lnTo>
                  <a:lnTo>
                    <a:pt x="4631" y="1540"/>
                  </a:lnTo>
                  <a:lnTo>
                    <a:pt x="4632" y="1540"/>
                  </a:lnTo>
                  <a:lnTo>
                    <a:pt x="4633" y="1540"/>
                  </a:lnTo>
                  <a:lnTo>
                    <a:pt x="4635" y="1540"/>
                  </a:lnTo>
                  <a:lnTo>
                    <a:pt x="4636" y="1540"/>
                  </a:lnTo>
                  <a:lnTo>
                    <a:pt x="4638" y="1540"/>
                  </a:lnTo>
                  <a:lnTo>
                    <a:pt x="4639" y="1540"/>
                  </a:lnTo>
                  <a:lnTo>
                    <a:pt x="4641" y="1540"/>
                  </a:lnTo>
                  <a:lnTo>
                    <a:pt x="4642" y="1540"/>
                  </a:lnTo>
                  <a:lnTo>
                    <a:pt x="4643" y="1541"/>
                  </a:lnTo>
                  <a:lnTo>
                    <a:pt x="4645" y="1540"/>
                  </a:lnTo>
                  <a:lnTo>
                    <a:pt x="4646" y="1541"/>
                  </a:lnTo>
                  <a:lnTo>
                    <a:pt x="4648" y="1541"/>
                  </a:lnTo>
                  <a:lnTo>
                    <a:pt x="4649" y="1540"/>
                  </a:lnTo>
                  <a:lnTo>
                    <a:pt x="4651" y="1540"/>
                  </a:lnTo>
                  <a:lnTo>
                    <a:pt x="4652" y="1541"/>
                  </a:lnTo>
                  <a:lnTo>
                    <a:pt x="4653" y="1541"/>
                  </a:lnTo>
                  <a:lnTo>
                    <a:pt x="4656" y="1541"/>
                  </a:lnTo>
                  <a:lnTo>
                    <a:pt x="4657" y="1541"/>
                  </a:lnTo>
                  <a:lnTo>
                    <a:pt x="4659" y="1541"/>
                  </a:lnTo>
                  <a:lnTo>
                    <a:pt x="4660" y="1541"/>
                  </a:lnTo>
                  <a:lnTo>
                    <a:pt x="4662" y="1541"/>
                  </a:lnTo>
                  <a:lnTo>
                    <a:pt x="4663" y="1541"/>
                  </a:lnTo>
                  <a:lnTo>
                    <a:pt x="4665" y="1540"/>
                  </a:lnTo>
                  <a:lnTo>
                    <a:pt x="4666" y="1541"/>
                  </a:lnTo>
                  <a:lnTo>
                    <a:pt x="4667" y="1541"/>
                  </a:lnTo>
                  <a:lnTo>
                    <a:pt x="4669" y="1541"/>
                  </a:lnTo>
                  <a:lnTo>
                    <a:pt x="4670" y="1541"/>
                  </a:lnTo>
                  <a:lnTo>
                    <a:pt x="4672" y="1541"/>
                  </a:lnTo>
                  <a:lnTo>
                    <a:pt x="4673" y="1541"/>
                  </a:lnTo>
                  <a:lnTo>
                    <a:pt x="4675" y="1541"/>
                  </a:lnTo>
                  <a:lnTo>
                    <a:pt x="4676" y="1541"/>
                  </a:lnTo>
                  <a:lnTo>
                    <a:pt x="4677" y="1541"/>
                  </a:lnTo>
                  <a:lnTo>
                    <a:pt x="4679" y="1541"/>
                  </a:lnTo>
                  <a:lnTo>
                    <a:pt x="4680" y="1541"/>
                  </a:lnTo>
                  <a:lnTo>
                    <a:pt x="4682" y="1541"/>
                  </a:lnTo>
                  <a:lnTo>
                    <a:pt x="4683" y="1541"/>
                  </a:lnTo>
                  <a:lnTo>
                    <a:pt x="4685" y="1541"/>
                  </a:lnTo>
                  <a:lnTo>
                    <a:pt x="4686" y="1541"/>
                  </a:lnTo>
                  <a:lnTo>
                    <a:pt x="4688" y="1541"/>
                  </a:lnTo>
                  <a:lnTo>
                    <a:pt x="4689" y="1541"/>
                  </a:lnTo>
                  <a:lnTo>
                    <a:pt x="4690" y="1541"/>
                  </a:lnTo>
                  <a:lnTo>
                    <a:pt x="4692" y="1541"/>
                  </a:lnTo>
                  <a:lnTo>
                    <a:pt x="4693" y="1541"/>
                  </a:lnTo>
                  <a:lnTo>
                    <a:pt x="4696" y="1540"/>
                  </a:lnTo>
                  <a:lnTo>
                    <a:pt x="4697" y="1541"/>
                  </a:lnTo>
                  <a:lnTo>
                    <a:pt x="4699" y="1541"/>
                  </a:lnTo>
                  <a:lnTo>
                    <a:pt x="4700" y="1541"/>
                  </a:lnTo>
                  <a:lnTo>
                    <a:pt x="4701" y="1541"/>
                  </a:lnTo>
                  <a:lnTo>
                    <a:pt x="4703" y="1541"/>
                  </a:lnTo>
                  <a:lnTo>
                    <a:pt x="4704" y="1541"/>
                  </a:lnTo>
                  <a:lnTo>
                    <a:pt x="4706" y="1541"/>
                  </a:lnTo>
                  <a:lnTo>
                    <a:pt x="4707" y="1541"/>
                  </a:lnTo>
                  <a:lnTo>
                    <a:pt x="4709" y="1541"/>
                  </a:lnTo>
                  <a:lnTo>
                    <a:pt x="4710" y="1540"/>
                  </a:lnTo>
                  <a:lnTo>
                    <a:pt x="4711" y="1541"/>
                  </a:lnTo>
                  <a:lnTo>
                    <a:pt x="4713" y="1541"/>
                  </a:lnTo>
                  <a:lnTo>
                    <a:pt x="4714" y="1541"/>
                  </a:lnTo>
                  <a:lnTo>
                    <a:pt x="4716" y="1541"/>
                  </a:lnTo>
                  <a:lnTo>
                    <a:pt x="4717" y="1540"/>
                  </a:lnTo>
                  <a:lnTo>
                    <a:pt x="4719" y="1541"/>
                  </a:lnTo>
                  <a:lnTo>
                    <a:pt x="4720" y="1541"/>
                  </a:lnTo>
                  <a:lnTo>
                    <a:pt x="4722" y="1540"/>
                  </a:lnTo>
                  <a:lnTo>
                    <a:pt x="4723" y="1540"/>
                  </a:lnTo>
                  <a:lnTo>
                    <a:pt x="4724" y="1541"/>
                  </a:lnTo>
                  <a:lnTo>
                    <a:pt x="4726" y="1541"/>
                  </a:lnTo>
                  <a:lnTo>
                    <a:pt x="4727" y="1541"/>
                  </a:lnTo>
                  <a:lnTo>
                    <a:pt x="4729" y="1541"/>
                  </a:lnTo>
                  <a:lnTo>
                    <a:pt x="4730" y="1540"/>
                  </a:lnTo>
                  <a:lnTo>
                    <a:pt x="4732" y="1541"/>
                  </a:lnTo>
                  <a:lnTo>
                    <a:pt x="4733" y="1540"/>
                  </a:lnTo>
                  <a:lnTo>
                    <a:pt x="4734" y="1541"/>
                  </a:lnTo>
                  <a:lnTo>
                    <a:pt x="4737" y="1541"/>
                  </a:lnTo>
                  <a:lnTo>
                    <a:pt x="4738" y="1541"/>
                  </a:lnTo>
                  <a:lnTo>
                    <a:pt x="4740" y="1541"/>
                  </a:lnTo>
                  <a:lnTo>
                    <a:pt x="4741" y="1540"/>
                  </a:lnTo>
                  <a:lnTo>
                    <a:pt x="4743" y="1541"/>
                  </a:lnTo>
                  <a:lnTo>
                    <a:pt x="4744" y="1540"/>
                  </a:lnTo>
                  <a:lnTo>
                    <a:pt x="4746" y="1540"/>
                  </a:lnTo>
                  <a:lnTo>
                    <a:pt x="4747" y="1541"/>
                  </a:lnTo>
                  <a:lnTo>
                    <a:pt x="4748" y="1541"/>
                  </a:lnTo>
                  <a:lnTo>
                    <a:pt x="4750" y="1541"/>
                  </a:lnTo>
                  <a:lnTo>
                    <a:pt x="4751" y="1541"/>
                  </a:lnTo>
                  <a:lnTo>
                    <a:pt x="4753" y="1541"/>
                  </a:lnTo>
                  <a:lnTo>
                    <a:pt x="4754" y="1540"/>
                  </a:lnTo>
                  <a:lnTo>
                    <a:pt x="4756" y="1541"/>
                  </a:lnTo>
                  <a:lnTo>
                    <a:pt x="4757" y="1540"/>
                  </a:lnTo>
                  <a:lnTo>
                    <a:pt x="4758" y="1540"/>
                  </a:lnTo>
                  <a:lnTo>
                    <a:pt x="4760" y="1540"/>
                  </a:lnTo>
                  <a:lnTo>
                    <a:pt x="4761" y="1541"/>
                  </a:lnTo>
                  <a:lnTo>
                    <a:pt x="4763" y="1540"/>
                  </a:lnTo>
                  <a:lnTo>
                    <a:pt x="4764" y="1541"/>
                  </a:lnTo>
                  <a:lnTo>
                    <a:pt x="4766" y="1541"/>
                  </a:lnTo>
                  <a:lnTo>
                    <a:pt x="4767" y="1540"/>
                  </a:lnTo>
                  <a:lnTo>
                    <a:pt x="4769" y="1540"/>
                  </a:lnTo>
                  <a:lnTo>
                    <a:pt x="4770" y="1540"/>
                  </a:lnTo>
                  <a:lnTo>
                    <a:pt x="4771" y="1540"/>
                  </a:lnTo>
                  <a:lnTo>
                    <a:pt x="4773" y="1541"/>
                  </a:lnTo>
                  <a:lnTo>
                    <a:pt x="4774" y="1540"/>
                  </a:lnTo>
                  <a:lnTo>
                    <a:pt x="4777" y="1540"/>
                  </a:lnTo>
                  <a:lnTo>
                    <a:pt x="4778" y="1540"/>
                  </a:lnTo>
                  <a:lnTo>
                    <a:pt x="4780" y="1540"/>
                  </a:lnTo>
                  <a:lnTo>
                    <a:pt x="4781" y="1540"/>
                  </a:lnTo>
                  <a:lnTo>
                    <a:pt x="4782" y="1540"/>
                  </a:lnTo>
                  <a:lnTo>
                    <a:pt x="4784" y="1540"/>
                  </a:lnTo>
                  <a:lnTo>
                    <a:pt x="4785" y="1540"/>
                  </a:lnTo>
                  <a:lnTo>
                    <a:pt x="4787" y="1540"/>
                  </a:lnTo>
                  <a:lnTo>
                    <a:pt x="4788" y="1540"/>
                  </a:lnTo>
                  <a:lnTo>
                    <a:pt x="4790" y="1540"/>
                  </a:lnTo>
                  <a:lnTo>
                    <a:pt x="4791" y="1540"/>
                  </a:lnTo>
                  <a:lnTo>
                    <a:pt x="4792" y="1540"/>
                  </a:lnTo>
                  <a:lnTo>
                    <a:pt x="4794" y="1540"/>
                  </a:lnTo>
                  <a:lnTo>
                    <a:pt x="4795" y="1540"/>
                  </a:lnTo>
                  <a:lnTo>
                    <a:pt x="4797" y="1540"/>
                  </a:lnTo>
                  <a:lnTo>
                    <a:pt x="4798" y="1540"/>
                  </a:lnTo>
                  <a:lnTo>
                    <a:pt x="4800" y="1540"/>
                  </a:lnTo>
                  <a:lnTo>
                    <a:pt x="4801" y="1540"/>
                  </a:lnTo>
                  <a:lnTo>
                    <a:pt x="4803" y="1540"/>
                  </a:lnTo>
                  <a:lnTo>
                    <a:pt x="4804" y="1540"/>
                  </a:lnTo>
                  <a:lnTo>
                    <a:pt x="4805" y="1540"/>
                  </a:lnTo>
                  <a:lnTo>
                    <a:pt x="4807" y="1540"/>
                  </a:lnTo>
                  <a:lnTo>
                    <a:pt x="4808" y="1540"/>
                  </a:lnTo>
                  <a:lnTo>
                    <a:pt x="4810" y="1540"/>
                  </a:lnTo>
                  <a:lnTo>
                    <a:pt x="4811" y="1540"/>
                  </a:lnTo>
                  <a:lnTo>
                    <a:pt x="4813" y="1540"/>
                  </a:lnTo>
                  <a:lnTo>
                    <a:pt x="4814" y="1540"/>
                  </a:lnTo>
                  <a:lnTo>
                    <a:pt x="4815" y="1540"/>
                  </a:lnTo>
                  <a:lnTo>
                    <a:pt x="4818" y="1540"/>
                  </a:lnTo>
                  <a:lnTo>
                    <a:pt x="4819" y="1540"/>
                  </a:lnTo>
                  <a:lnTo>
                    <a:pt x="4821" y="1540"/>
                  </a:lnTo>
                  <a:lnTo>
                    <a:pt x="4822" y="1540"/>
                  </a:lnTo>
                  <a:lnTo>
                    <a:pt x="4824" y="1540"/>
                  </a:lnTo>
                  <a:lnTo>
                    <a:pt x="4825" y="1539"/>
                  </a:lnTo>
                  <a:lnTo>
                    <a:pt x="4827" y="1539"/>
                  </a:lnTo>
                  <a:lnTo>
                    <a:pt x="4828" y="1539"/>
                  </a:lnTo>
                  <a:lnTo>
                    <a:pt x="4829" y="1540"/>
                  </a:lnTo>
                  <a:lnTo>
                    <a:pt x="4831" y="1540"/>
                  </a:lnTo>
                  <a:lnTo>
                    <a:pt x="4832" y="1540"/>
                  </a:lnTo>
                  <a:lnTo>
                    <a:pt x="4834" y="1540"/>
                  </a:lnTo>
                  <a:lnTo>
                    <a:pt x="4835" y="1540"/>
                  </a:lnTo>
                  <a:lnTo>
                    <a:pt x="4837" y="1540"/>
                  </a:lnTo>
                  <a:lnTo>
                    <a:pt x="4838" y="1540"/>
                  </a:lnTo>
                  <a:lnTo>
                    <a:pt x="4839" y="1540"/>
                  </a:lnTo>
                  <a:lnTo>
                    <a:pt x="4841" y="1540"/>
                  </a:lnTo>
                  <a:lnTo>
                    <a:pt x="4842" y="1540"/>
                  </a:lnTo>
                  <a:lnTo>
                    <a:pt x="4844" y="1540"/>
                  </a:lnTo>
                  <a:lnTo>
                    <a:pt x="4845" y="1540"/>
                  </a:lnTo>
                  <a:lnTo>
                    <a:pt x="4847" y="1540"/>
                  </a:lnTo>
                  <a:lnTo>
                    <a:pt x="4848" y="1540"/>
                  </a:lnTo>
                  <a:lnTo>
                    <a:pt x="4849" y="1540"/>
                  </a:lnTo>
                  <a:lnTo>
                    <a:pt x="4851" y="1540"/>
                  </a:lnTo>
                  <a:lnTo>
                    <a:pt x="4852" y="1540"/>
                  </a:lnTo>
                  <a:lnTo>
                    <a:pt x="4854" y="1540"/>
                  </a:lnTo>
                  <a:lnTo>
                    <a:pt x="4855" y="1540"/>
                  </a:lnTo>
                  <a:lnTo>
                    <a:pt x="4858" y="1540"/>
                  </a:lnTo>
                  <a:lnTo>
                    <a:pt x="4859" y="1540"/>
                  </a:lnTo>
                  <a:lnTo>
                    <a:pt x="4861" y="1540"/>
                  </a:lnTo>
                  <a:lnTo>
                    <a:pt x="4862" y="1540"/>
                  </a:lnTo>
                  <a:lnTo>
                    <a:pt x="4863" y="1540"/>
                  </a:lnTo>
                  <a:lnTo>
                    <a:pt x="4865" y="1539"/>
                  </a:lnTo>
                  <a:lnTo>
                    <a:pt x="4866" y="1539"/>
                  </a:lnTo>
                  <a:lnTo>
                    <a:pt x="4868" y="1539"/>
                  </a:lnTo>
                  <a:lnTo>
                    <a:pt x="4869" y="1539"/>
                  </a:lnTo>
                  <a:lnTo>
                    <a:pt x="4871" y="1539"/>
                  </a:lnTo>
                  <a:lnTo>
                    <a:pt x="4872" y="1540"/>
                  </a:lnTo>
                  <a:lnTo>
                    <a:pt x="4873" y="1540"/>
                  </a:lnTo>
                  <a:lnTo>
                    <a:pt x="4875" y="1540"/>
                  </a:lnTo>
                  <a:lnTo>
                    <a:pt x="4876" y="1540"/>
                  </a:lnTo>
                  <a:lnTo>
                    <a:pt x="4878" y="1539"/>
                  </a:lnTo>
                  <a:lnTo>
                    <a:pt x="4879" y="1539"/>
                  </a:lnTo>
                  <a:lnTo>
                    <a:pt x="4881" y="1540"/>
                  </a:lnTo>
                  <a:lnTo>
                    <a:pt x="4882" y="1539"/>
                  </a:lnTo>
                  <a:lnTo>
                    <a:pt x="4884" y="1539"/>
                  </a:lnTo>
                  <a:lnTo>
                    <a:pt x="4885" y="1539"/>
                  </a:lnTo>
                  <a:lnTo>
                    <a:pt x="4886" y="1539"/>
                  </a:lnTo>
                  <a:lnTo>
                    <a:pt x="4888" y="1540"/>
                  </a:lnTo>
                  <a:lnTo>
                    <a:pt x="4889" y="1540"/>
                  </a:lnTo>
                  <a:lnTo>
                    <a:pt x="4891" y="1539"/>
                  </a:lnTo>
                  <a:lnTo>
                    <a:pt x="4892" y="1539"/>
                  </a:lnTo>
                  <a:lnTo>
                    <a:pt x="4894" y="1539"/>
                  </a:lnTo>
                  <a:lnTo>
                    <a:pt x="4895" y="1539"/>
                  </a:lnTo>
                  <a:lnTo>
                    <a:pt x="4896" y="1539"/>
                  </a:lnTo>
                  <a:lnTo>
                    <a:pt x="4899" y="1540"/>
                  </a:lnTo>
                  <a:lnTo>
                    <a:pt x="4900" y="1539"/>
                  </a:lnTo>
                  <a:lnTo>
                    <a:pt x="4902" y="1539"/>
                  </a:lnTo>
                  <a:lnTo>
                    <a:pt x="4903" y="1539"/>
                  </a:lnTo>
                  <a:lnTo>
                    <a:pt x="4905" y="1539"/>
                  </a:lnTo>
                  <a:lnTo>
                    <a:pt x="4906" y="1539"/>
                  </a:lnTo>
                  <a:lnTo>
                    <a:pt x="4907" y="1539"/>
                  </a:lnTo>
                  <a:lnTo>
                    <a:pt x="4909" y="1540"/>
                  </a:lnTo>
                  <a:lnTo>
                    <a:pt x="4910" y="1539"/>
                  </a:lnTo>
                  <a:lnTo>
                    <a:pt x="4912" y="1539"/>
                  </a:lnTo>
                  <a:lnTo>
                    <a:pt x="4913" y="1539"/>
                  </a:lnTo>
                  <a:lnTo>
                    <a:pt x="4915" y="1540"/>
                  </a:lnTo>
                  <a:lnTo>
                    <a:pt x="4916" y="1539"/>
                  </a:lnTo>
                  <a:lnTo>
                    <a:pt x="4918" y="1539"/>
                  </a:lnTo>
                  <a:lnTo>
                    <a:pt x="4919" y="1539"/>
                  </a:lnTo>
                  <a:lnTo>
                    <a:pt x="4920" y="1539"/>
                  </a:lnTo>
                  <a:lnTo>
                    <a:pt x="4922" y="1539"/>
                  </a:lnTo>
                  <a:lnTo>
                    <a:pt x="4923" y="1539"/>
                  </a:lnTo>
                  <a:lnTo>
                    <a:pt x="4925" y="1539"/>
                  </a:lnTo>
                  <a:lnTo>
                    <a:pt x="4926" y="1539"/>
                  </a:lnTo>
                  <a:lnTo>
                    <a:pt x="4928" y="1539"/>
                  </a:lnTo>
                  <a:lnTo>
                    <a:pt x="4929" y="1539"/>
                  </a:lnTo>
                  <a:lnTo>
                    <a:pt x="4930" y="1539"/>
                  </a:lnTo>
                  <a:lnTo>
                    <a:pt x="4932" y="1539"/>
                  </a:lnTo>
                  <a:lnTo>
                    <a:pt x="4933" y="1539"/>
                  </a:lnTo>
                  <a:lnTo>
                    <a:pt x="4935" y="1539"/>
                  </a:lnTo>
                  <a:lnTo>
                    <a:pt x="4936" y="1539"/>
                  </a:lnTo>
                  <a:lnTo>
                    <a:pt x="4939" y="1539"/>
                  </a:lnTo>
                  <a:lnTo>
                    <a:pt x="4940" y="1539"/>
                  </a:lnTo>
                  <a:lnTo>
                    <a:pt x="4942" y="1539"/>
                  </a:lnTo>
                  <a:lnTo>
                    <a:pt x="4943" y="1539"/>
                  </a:lnTo>
                  <a:lnTo>
                    <a:pt x="4944" y="1539"/>
                  </a:lnTo>
                  <a:lnTo>
                    <a:pt x="4946" y="1539"/>
                  </a:lnTo>
                  <a:lnTo>
                    <a:pt x="4947" y="1539"/>
                  </a:lnTo>
                  <a:lnTo>
                    <a:pt x="4949" y="1539"/>
                  </a:lnTo>
                  <a:lnTo>
                    <a:pt x="4950" y="1539"/>
                  </a:lnTo>
                  <a:lnTo>
                    <a:pt x="4952" y="1539"/>
                  </a:lnTo>
                  <a:lnTo>
                    <a:pt x="4953" y="1539"/>
                  </a:lnTo>
                  <a:lnTo>
                    <a:pt x="4954" y="1539"/>
                  </a:lnTo>
                  <a:lnTo>
                    <a:pt x="4956" y="1539"/>
                  </a:lnTo>
                  <a:lnTo>
                    <a:pt x="4957" y="1539"/>
                  </a:lnTo>
                  <a:lnTo>
                    <a:pt x="4959" y="1539"/>
                  </a:lnTo>
                  <a:lnTo>
                    <a:pt x="4960" y="1538"/>
                  </a:lnTo>
                  <a:lnTo>
                    <a:pt x="4962" y="1538"/>
                  </a:lnTo>
                  <a:lnTo>
                    <a:pt x="4963" y="1538"/>
                  </a:lnTo>
                  <a:lnTo>
                    <a:pt x="4964" y="1538"/>
                  </a:lnTo>
                  <a:lnTo>
                    <a:pt x="4966" y="1538"/>
                  </a:lnTo>
                  <a:lnTo>
                    <a:pt x="4967" y="1538"/>
                  </a:lnTo>
                  <a:lnTo>
                    <a:pt x="4969" y="1538"/>
                  </a:lnTo>
                  <a:lnTo>
                    <a:pt x="4970" y="1538"/>
                  </a:lnTo>
                  <a:lnTo>
                    <a:pt x="4972" y="1538"/>
                  </a:lnTo>
                  <a:lnTo>
                    <a:pt x="4973" y="1538"/>
                  </a:lnTo>
                  <a:lnTo>
                    <a:pt x="4975" y="1538"/>
                  </a:lnTo>
                  <a:lnTo>
                    <a:pt x="4976" y="1539"/>
                  </a:lnTo>
                  <a:lnTo>
                    <a:pt x="4977" y="1539"/>
                  </a:lnTo>
                  <a:lnTo>
                    <a:pt x="4980" y="1538"/>
                  </a:lnTo>
                  <a:lnTo>
                    <a:pt x="4981" y="1538"/>
                  </a:lnTo>
                  <a:lnTo>
                    <a:pt x="4983" y="1538"/>
                  </a:lnTo>
                  <a:lnTo>
                    <a:pt x="4984" y="1538"/>
                  </a:lnTo>
                  <a:lnTo>
                    <a:pt x="4986" y="1537"/>
                  </a:lnTo>
                  <a:lnTo>
                    <a:pt x="4987" y="1537"/>
                  </a:lnTo>
                  <a:lnTo>
                    <a:pt x="4988" y="1537"/>
                  </a:lnTo>
                  <a:lnTo>
                    <a:pt x="4990" y="1537"/>
                  </a:lnTo>
                  <a:lnTo>
                    <a:pt x="4991" y="1537"/>
                  </a:lnTo>
                  <a:lnTo>
                    <a:pt x="4993" y="1538"/>
                  </a:lnTo>
                  <a:lnTo>
                    <a:pt x="4994" y="1538"/>
                  </a:lnTo>
                  <a:lnTo>
                    <a:pt x="4996" y="1537"/>
                  </a:lnTo>
                  <a:lnTo>
                    <a:pt x="4997" y="1538"/>
                  </a:lnTo>
                  <a:lnTo>
                    <a:pt x="4999" y="1538"/>
                  </a:lnTo>
                  <a:lnTo>
                    <a:pt x="5000" y="1537"/>
                  </a:lnTo>
                  <a:lnTo>
                    <a:pt x="5001" y="1538"/>
                  </a:lnTo>
                  <a:lnTo>
                    <a:pt x="5003" y="1537"/>
                  </a:lnTo>
                  <a:lnTo>
                    <a:pt x="5004" y="1537"/>
                  </a:lnTo>
                  <a:lnTo>
                    <a:pt x="5006" y="1537"/>
                  </a:lnTo>
                  <a:lnTo>
                    <a:pt x="5007" y="1536"/>
                  </a:lnTo>
                  <a:lnTo>
                    <a:pt x="5009" y="1537"/>
                  </a:lnTo>
                  <a:lnTo>
                    <a:pt x="5010" y="1537"/>
                  </a:lnTo>
                  <a:lnTo>
                    <a:pt x="5011" y="1537"/>
                  </a:lnTo>
                  <a:lnTo>
                    <a:pt x="5013" y="1537"/>
                  </a:lnTo>
                  <a:lnTo>
                    <a:pt x="5014" y="1537"/>
                  </a:lnTo>
                  <a:lnTo>
                    <a:pt x="5016" y="1537"/>
                  </a:lnTo>
                  <a:lnTo>
                    <a:pt x="5017" y="1537"/>
                  </a:lnTo>
                  <a:lnTo>
                    <a:pt x="5020" y="1537"/>
                  </a:lnTo>
                  <a:lnTo>
                    <a:pt x="5021" y="1537"/>
                  </a:lnTo>
                  <a:lnTo>
                    <a:pt x="5023" y="1537"/>
                  </a:lnTo>
                  <a:lnTo>
                    <a:pt x="5024" y="1537"/>
                  </a:lnTo>
                  <a:lnTo>
                    <a:pt x="5025" y="1537"/>
                  </a:lnTo>
                  <a:lnTo>
                    <a:pt x="5027" y="1536"/>
                  </a:lnTo>
                  <a:lnTo>
                    <a:pt x="5028" y="1537"/>
                  </a:lnTo>
                  <a:lnTo>
                    <a:pt x="5030" y="1536"/>
                  </a:lnTo>
                  <a:lnTo>
                    <a:pt x="5031" y="1536"/>
                  </a:lnTo>
                  <a:lnTo>
                    <a:pt x="5033" y="1537"/>
                  </a:lnTo>
                  <a:lnTo>
                    <a:pt x="5034" y="1536"/>
                  </a:lnTo>
                  <a:lnTo>
                    <a:pt x="5035" y="1536"/>
                  </a:lnTo>
                  <a:lnTo>
                    <a:pt x="5037" y="1536"/>
                  </a:lnTo>
                  <a:lnTo>
                    <a:pt x="5038" y="1535"/>
                  </a:lnTo>
                  <a:lnTo>
                    <a:pt x="5040" y="1536"/>
                  </a:lnTo>
                  <a:lnTo>
                    <a:pt x="5041" y="1536"/>
                  </a:lnTo>
                  <a:lnTo>
                    <a:pt x="5043" y="1536"/>
                  </a:lnTo>
                  <a:lnTo>
                    <a:pt x="5044" y="1536"/>
                  </a:lnTo>
                  <a:lnTo>
                    <a:pt x="5045" y="1536"/>
                  </a:lnTo>
                  <a:lnTo>
                    <a:pt x="5047" y="1536"/>
                  </a:lnTo>
                  <a:lnTo>
                    <a:pt x="5048" y="1536"/>
                  </a:lnTo>
                  <a:lnTo>
                    <a:pt x="5050" y="1537"/>
                  </a:lnTo>
                  <a:lnTo>
                    <a:pt x="5051" y="1536"/>
                  </a:lnTo>
                  <a:lnTo>
                    <a:pt x="5053" y="1536"/>
                  </a:lnTo>
                  <a:lnTo>
                    <a:pt x="5054" y="1536"/>
                  </a:lnTo>
                  <a:lnTo>
                    <a:pt x="5056" y="1536"/>
                  </a:lnTo>
                  <a:lnTo>
                    <a:pt x="5057" y="1536"/>
                  </a:lnTo>
                  <a:lnTo>
                    <a:pt x="5058" y="1536"/>
                  </a:lnTo>
                  <a:lnTo>
                    <a:pt x="5061" y="1536"/>
                  </a:lnTo>
                  <a:lnTo>
                    <a:pt x="5062" y="1536"/>
                  </a:lnTo>
                  <a:lnTo>
                    <a:pt x="5064" y="1536"/>
                  </a:lnTo>
                  <a:lnTo>
                    <a:pt x="5065" y="1536"/>
                  </a:lnTo>
                  <a:lnTo>
                    <a:pt x="5067" y="1536"/>
                  </a:lnTo>
                  <a:lnTo>
                    <a:pt x="5068" y="1536"/>
                  </a:lnTo>
                  <a:lnTo>
                    <a:pt x="5069" y="1536"/>
                  </a:lnTo>
                  <a:lnTo>
                    <a:pt x="5071" y="1536"/>
                  </a:lnTo>
                  <a:lnTo>
                    <a:pt x="5072" y="1536"/>
                  </a:lnTo>
                  <a:lnTo>
                    <a:pt x="5074" y="1536"/>
                  </a:lnTo>
                  <a:lnTo>
                    <a:pt x="5075" y="1536"/>
                  </a:lnTo>
                  <a:lnTo>
                    <a:pt x="5077" y="1536"/>
                  </a:lnTo>
                  <a:lnTo>
                    <a:pt x="5078" y="1536"/>
                  </a:lnTo>
                  <a:lnTo>
                    <a:pt x="5080" y="1536"/>
                  </a:lnTo>
                  <a:lnTo>
                    <a:pt x="5081" y="1536"/>
                  </a:lnTo>
                  <a:lnTo>
                    <a:pt x="5082" y="1536"/>
                  </a:lnTo>
                  <a:lnTo>
                    <a:pt x="5084" y="1536"/>
                  </a:lnTo>
                  <a:lnTo>
                    <a:pt x="5085" y="1536"/>
                  </a:lnTo>
                  <a:lnTo>
                    <a:pt x="5087" y="1536"/>
                  </a:lnTo>
                  <a:lnTo>
                    <a:pt x="5088" y="1536"/>
                  </a:lnTo>
                  <a:lnTo>
                    <a:pt x="5090" y="1536"/>
                  </a:lnTo>
                  <a:lnTo>
                    <a:pt x="5091" y="1536"/>
                  </a:lnTo>
                  <a:lnTo>
                    <a:pt x="5092" y="1536"/>
                  </a:lnTo>
                  <a:lnTo>
                    <a:pt x="5094" y="1536"/>
                  </a:lnTo>
                  <a:lnTo>
                    <a:pt x="5095" y="1536"/>
                  </a:lnTo>
                  <a:lnTo>
                    <a:pt x="5097" y="1536"/>
                  </a:lnTo>
                  <a:lnTo>
                    <a:pt x="5098" y="1536"/>
                  </a:lnTo>
                  <a:lnTo>
                    <a:pt x="5101" y="1536"/>
                  </a:lnTo>
                  <a:lnTo>
                    <a:pt x="5102" y="1536"/>
                  </a:lnTo>
                  <a:lnTo>
                    <a:pt x="5103" y="1536"/>
                  </a:lnTo>
                  <a:lnTo>
                    <a:pt x="5105" y="1536"/>
                  </a:lnTo>
                  <a:lnTo>
                    <a:pt x="5106" y="1536"/>
                  </a:lnTo>
                  <a:lnTo>
                    <a:pt x="5108" y="1536"/>
                  </a:lnTo>
                  <a:lnTo>
                    <a:pt x="5109" y="1536"/>
                  </a:lnTo>
                  <a:lnTo>
                    <a:pt x="5111" y="1536"/>
                  </a:lnTo>
                  <a:lnTo>
                    <a:pt x="5112" y="1536"/>
                  </a:lnTo>
                  <a:lnTo>
                    <a:pt x="5114" y="1537"/>
                  </a:lnTo>
                  <a:lnTo>
                    <a:pt x="5115" y="1536"/>
                  </a:lnTo>
                  <a:lnTo>
                    <a:pt x="5116" y="1536"/>
                  </a:lnTo>
                  <a:lnTo>
                    <a:pt x="5118" y="1536"/>
                  </a:lnTo>
                  <a:lnTo>
                    <a:pt x="5119" y="1536"/>
                  </a:lnTo>
                  <a:lnTo>
                    <a:pt x="5121" y="1536"/>
                  </a:lnTo>
                  <a:lnTo>
                    <a:pt x="5122" y="1536"/>
                  </a:lnTo>
                  <a:lnTo>
                    <a:pt x="5124" y="1536"/>
                  </a:lnTo>
                  <a:lnTo>
                    <a:pt x="5125" y="1536"/>
                  </a:lnTo>
                  <a:lnTo>
                    <a:pt x="5126" y="1536"/>
                  </a:lnTo>
                  <a:lnTo>
                    <a:pt x="5128" y="1536"/>
                  </a:lnTo>
                  <a:lnTo>
                    <a:pt x="5129" y="1537"/>
                  </a:lnTo>
                  <a:lnTo>
                    <a:pt x="5131" y="1537"/>
                  </a:lnTo>
                  <a:lnTo>
                    <a:pt x="5132" y="1537"/>
                  </a:lnTo>
                  <a:lnTo>
                    <a:pt x="5134" y="1537"/>
                  </a:lnTo>
                  <a:lnTo>
                    <a:pt x="5135" y="1537"/>
                  </a:lnTo>
                  <a:lnTo>
                    <a:pt x="5137" y="1537"/>
                  </a:lnTo>
                  <a:lnTo>
                    <a:pt x="5138" y="1537"/>
                  </a:lnTo>
                  <a:lnTo>
                    <a:pt x="5139" y="1536"/>
                  </a:lnTo>
                  <a:lnTo>
                    <a:pt x="5142" y="1537"/>
                  </a:lnTo>
                  <a:lnTo>
                    <a:pt x="5143" y="1537"/>
                  </a:lnTo>
                  <a:lnTo>
                    <a:pt x="5145" y="1536"/>
                  </a:lnTo>
                  <a:lnTo>
                    <a:pt x="5146" y="1536"/>
                  </a:lnTo>
                  <a:lnTo>
                    <a:pt x="5148" y="1537"/>
                  </a:lnTo>
                  <a:lnTo>
                    <a:pt x="5149" y="1536"/>
                  </a:lnTo>
                  <a:lnTo>
                    <a:pt x="5150" y="1537"/>
                  </a:lnTo>
                  <a:lnTo>
                    <a:pt x="5152" y="1537"/>
                  </a:lnTo>
                  <a:lnTo>
                    <a:pt x="5153" y="1537"/>
                  </a:lnTo>
                  <a:lnTo>
                    <a:pt x="5155" y="1537"/>
                  </a:lnTo>
                  <a:lnTo>
                    <a:pt x="5156" y="1537"/>
                  </a:lnTo>
                  <a:lnTo>
                    <a:pt x="5158" y="1537"/>
                  </a:lnTo>
                  <a:lnTo>
                    <a:pt x="5159" y="1537"/>
                  </a:lnTo>
                  <a:lnTo>
                    <a:pt x="5160" y="1537"/>
                  </a:lnTo>
                  <a:lnTo>
                    <a:pt x="5162" y="1536"/>
                  </a:lnTo>
                  <a:lnTo>
                    <a:pt x="5163" y="1536"/>
                  </a:lnTo>
                  <a:lnTo>
                    <a:pt x="5165" y="1537"/>
                  </a:lnTo>
                  <a:lnTo>
                    <a:pt x="5166" y="1537"/>
                  </a:lnTo>
                  <a:lnTo>
                    <a:pt x="5168" y="1537"/>
                  </a:lnTo>
                  <a:lnTo>
                    <a:pt x="5169" y="1537"/>
                  </a:lnTo>
                  <a:lnTo>
                    <a:pt x="5171" y="1537"/>
                  </a:lnTo>
                  <a:lnTo>
                    <a:pt x="5172" y="1537"/>
                  </a:lnTo>
                  <a:lnTo>
                    <a:pt x="5173" y="1537"/>
                  </a:lnTo>
                  <a:lnTo>
                    <a:pt x="5175" y="1537"/>
                  </a:lnTo>
                  <a:lnTo>
                    <a:pt x="5176" y="1537"/>
                  </a:lnTo>
                  <a:lnTo>
                    <a:pt x="5178" y="1537"/>
                  </a:lnTo>
                  <a:lnTo>
                    <a:pt x="5179" y="1537"/>
                  </a:lnTo>
                  <a:lnTo>
                    <a:pt x="5182" y="1537"/>
                  </a:lnTo>
                  <a:lnTo>
                    <a:pt x="5183" y="1537"/>
                  </a:lnTo>
                  <a:lnTo>
                    <a:pt x="5184" y="1537"/>
                  </a:lnTo>
                  <a:lnTo>
                    <a:pt x="5186" y="1537"/>
                  </a:lnTo>
                  <a:lnTo>
                    <a:pt x="5187" y="1537"/>
                  </a:lnTo>
                  <a:lnTo>
                    <a:pt x="5189" y="1537"/>
                  </a:lnTo>
                  <a:lnTo>
                    <a:pt x="5190" y="1537"/>
                  </a:lnTo>
                  <a:lnTo>
                    <a:pt x="5192" y="1537"/>
                  </a:lnTo>
                  <a:lnTo>
                    <a:pt x="5193" y="1537"/>
                  </a:lnTo>
                  <a:lnTo>
                    <a:pt x="5195" y="1537"/>
                  </a:lnTo>
                  <a:lnTo>
                    <a:pt x="5196" y="1537"/>
                  </a:lnTo>
                  <a:lnTo>
                    <a:pt x="5197" y="1537"/>
                  </a:lnTo>
                  <a:lnTo>
                    <a:pt x="5199" y="1537"/>
                  </a:lnTo>
                  <a:lnTo>
                    <a:pt x="5200" y="1537"/>
                  </a:lnTo>
                  <a:lnTo>
                    <a:pt x="5202" y="1537"/>
                  </a:lnTo>
                  <a:lnTo>
                    <a:pt x="5203" y="1537"/>
                  </a:lnTo>
                  <a:lnTo>
                    <a:pt x="5205" y="1537"/>
                  </a:lnTo>
                  <a:lnTo>
                    <a:pt x="5206" y="1537"/>
                  </a:lnTo>
                  <a:lnTo>
                    <a:pt x="5207" y="1537"/>
                  </a:lnTo>
                  <a:lnTo>
                    <a:pt x="5209" y="1537"/>
                  </a:lnTo>
                  <a:lnTo>
                    <a:pt x="5210" y="1537"/>
                  </a:lnTo>
                  <a:lnTo>
                    <a:pt x="5212" y="1538"/>
                  </a:lnTo>
                  <a:lnTo>
                    <a:pt x="5213" y="1537"/>
                  </a:lnTo>
                  <a:lnTo>
                    <a:pt x="5215" y="1537"/>
                  </a:lnTo>
                  <a:lnTo>
                    <a:pt x="5216" y="1537"/>
                  </a:lnTo>
                  <a:lnTo>
                    <a:pt x="5217" y="1537"/>
                  </a:lnTo>
                  <a:lnTo>
                    <a:pt x="5219" y="1537"/>
                  </a:lnTo>
                  <a:lnTo>
                    <a:pt x="5220" y="1537"/>
                  </a:lnTo>
                  <a:lnTo>
                    <a:pt x="5223" y="1538"/>
                  </a:lnTo>
                  <a:lnTo>
                    <a:pt x="5224" y="1538"/>
                  </a:lnTo>
                  <a:lnTo>
                    <a:pt x="5226" y="1538"/>
                  </a:lnTo>
                  <a:lnTo>
                    <a:pt x="5227" y="1538"/>
                  </a:lnTo>
                  <a:lnTo>
                    <a:pt x="5229" y="1538"/>
                  </a:lnTo>
                  <a:lnTo>
                    <a:pt x="5230" y="1538"/>
                  </a:lnTo>
                  <a:lnTo>
                    <a:pt x="5231" y="1538"/>
                  </a:lnTo>
                  <a:lnTo>
                    <a:pt x="5233" y="1537"/>
                  </a:lnTo>
                  <a:lnTo>
                    <a:pt x="5234" y="1538"/>
                  </a:lnTo>
                  <a:lnTo>
                    <a:pt x="5236" y="1538"/>
                  </a:lnTo>
                  <a:lnTo>
                    <a:pt x="5237" y="1538"/>
                  </a:lnTo>
                  <a:lnTo>
                    <a:pt x="5239" y="1538"/>
                  </a:lnTo>
                  <a:lnTo>
                    <a:pt x="5240" y="1538"/>
                  </a:lnTo>
                  <a:lnTo>
                    <a:pt x="5241" y="1538"/>
                  </a:lnTo>
                  <a:lnTo>
                    <a:pt x="5243" y="1538"/>
                  </a:lnTo>
                  <a:lnTo>
                    <a:pt x="5244" y="1538"/>
                  </a:lnTo>
                  <a:lnTo>
                    <a:pt x="5246" y="1538"/>
                  </a:lnTo>
                  <a:lnTo>
                    <a:pt x="5247" y="1538"/>
                  </a:lnTo>
                  <a:lnTo>
                    <a:pt x="5249" y="1538"/>
                  </a:lnTo>
                  <a:lnTo>
                    <a:pt x="5250" y="1538"/>
                  </a:lnTo>
                  <a:lnTo>
                    <a:pt x="5252" y="1538"/>
                  </a:lnTo>
                  <a:lnTo>
                    <a:pt x="5253" y="1538"/>
                  </a:lnTo>
                  <a:lnTo>
                    <a:pt x="5254" y="1539"/>
                  </a:lnTo>
                  <a:lnTo>
                    <a:pt x="5256" y="1538"/>
                  </a:lnTo>
                  <a:lnTo>
                    <a:pt x="5257" y="1538"/>
                  </a:lnTo>
                  <a:lnTo>
                    <a:pt x="5259" y="1538"/>
                  </a:lnTo>
                  <a:lnTo>
                    <a:pt x="5260" y="1538"/>
                  </a:lnTo>
                  <a:lnTo>
                    <a:pt x="5262" y="1539"/>
                  </a:lnTo>
                  <a:lnTo>
                    <a:pt x="5264" y="1538"/>
                  </a:lnTo>
                  <a:lnTo>
                    <a:pt x="5265" y="1539"/>
                  </a:lnTo>
                  <a:lnTo>
                    <a:pt x="5267" y="1538"/>
                  </a:lnTo>
                  <a:lnTo>
                    <a:pt x="5268" y="1539"/>
                  </a:lnTo>
                  <a:lnTo>
                    <a:pt x="5270" y="1538"/>
                  </a:lnTo>
                  <a:lnTo>
                    <a:pt x="5271" y="1539"/>
                  </a:lnTo>
                  <a:lnTo>
                    <a:pt x="5273" y="1539"/>
                  </a:lnTo>
                  <a:lnTo>
                    <a:pt x="5274" y="1538"/>
                  </a:lnTo>
                  <a:lnTo>
                    <a:pt x="5276" y="1538"/>
                  </a:lnTo>
                  <a:lnTo>
                    <a:pt x="5277" y="1538"/>
                  </a:lnTo>
                  <a:lnTo>
                    <a:pt x="5278" y="1539"/>
                  </a:lnTo>
                  <a:lnTo>
                    <a:pt x="5280" y="1538"/>
                  </a:lnTo>
                  <a:lnTo>
                    <a:pt x="5281" y="1538"/>
                  </a:lnTo>
                  <a:lnTo>
                    <a:pt x="5283" y="1539"/>
                  </a:lnTo>
                  <a:lnTo>
                    <a:pt x="5284" y="1538"/>
                  </a:lnTo>
                  <a:lnTo>
                    <a:pt x="5286" y="1538"/>
                  </a:lnTo>
                  <a:lnTo>
                    <a:pt x="5287" y="1538"/>
                  </a:lnTo>
                  <a:lnTo>
                    <a:pt x="5288" y="1539"/>
                  </a:lnTo>
                  <a:lnTo>
                    <a:pt x="5290" y="1539"/>
                  </a:lnTo>
                  <a:lnTo>
                    <a:pt x="5291" y="1539"/>
                  </a:lnTo>
                  <a:lnTo>
                    <a:pt x="5293" y="1539"/>
                  </a:lnTo>
                  <a:lnTo>
                    <a:pt x="5294" y="1539"/>
                  </a:lnTo>
                  <a:lnTo>
                    <a:pt x="5296" y="1539"/>
                  </a:lnTo>
                  <a:lnTo>
                    <a:pt x="5297" y="1539"/>
                  </a:lnTo>
                  <a:lnTo>
                    <a:pt x="5298" y="1539"/>
                  </a:lnTo>
                  <a:lnTo>
                    <a:pt x="5300" y="1539"/>
                  </a:lnTo>
                  <a:lnTo>
                    <a:pt x="5301" y="1539"/>
                  </a:lnTo>
                  <a:lnTo>
                    <a:pt x="5304" y="1539"/>
                  </a:lnTo>
                  <a:lnTo>
                    <a:pt x="5305" y="1539"/>
                  </a:lnTo>
                  <a:lnTo>
                    <a:pt x="5307" y="1539"/>
                  </a:lnTo>
                  <a:lnTo>
                    <a:pt x="5308" y="1539"/>
                  </a:lnTo>
                  <a:lnTo>
                    <a:pt x="5310" y="1539"/>
                  </a:lnTo>
                  <a:lnTo>
                    <a:pt x="5311" y="1539"/>
                  </a:lnTo>
                  <a:lnTo>
                    <a:pt x="5312" y="1539"/>
                  </a:lnTo>
                  <a:lnTo>
                    <a:pt x="5314" y="1539"/>
                  </a:lnTo>
                  <a:lnTo>
                    <a:pt x="5315" y="1539"/>
                  </a:lnTo>
                  <a:lnTo>
                    <a:pt x="5317" y="1539"/>
                  </a:lnTo>
                  <a:lnTo>
                    <a:pt x="5318" y="1539"/>
                  </a:lnTo>
                  <a:lnTo>
                    <a:pt x="5320" y="1539"/>
                  </a:lnTo>
                  <a:lnTo>
                    <a:pt x="5321" y="1539"/>
                  </a:lnTo>
                  <a:lnTo>
                    <a:pt x="5322" y="1539"/>
                  </a:lnTo>
                  <a:lnTo>
                    <a:pt x="5324" y="1539"/>
                  </a:lnTo>
                  <a:lnTo>
                    <a:pt x="5325" y="1539"/>
                  </a:lnTo>
                  <a:lnTo>
                    <a:pt x="5327" y="1539"/>
                  </a:lnTo>
                  <a:lnTo>
                    <a:pt x="5328" y="1539"/>
                  </a:lnTo>
                  <a:lnTo>
                    <a:pt x="5330" y="1539"/>
                  </a:lnTo>
                  <a:lnTo>
                    <a:pt x="5331" y="1539"/>
                  </a:lnTo>
                  <a:lnTo>
                    <a:pt x="5333" y="1539"/>
                  </a:lnTo>
                  <a:lnTo>
                    <a:pt x="5334" y="1539"/>
                  </a:lnTo>
                  <a:lnTo>
                    <a:pt x="5335" y="1539"/>
                  </a:lnTo>
                  <a:lnTo>
                    <a:pt x="5337" y="1539"/>
                  </a:lnTo>
                  <a:lnTo>
                    <a:pt x="5338" y="1539"/>
                  </a:lnTo>
                  <a:lnTo>
                    <a:pt x="5340" y="1539"/>
                  </a:lnTo>
                  <a:lnTo>
                    <a:pt x="5341" y="1539"/>
                  </a:lnTo>
                  <a:lnTo>
                    <a:pt x="5343" y="1539"/>
                  </a:lnTo>
                  <a:lnTo>
                    <a:pt x="5345" y="1539"/>
                  </a:lnTo>
                  <a:lnTo>
                    <a:pt x="5346" y="1539"/>
                  </a:lnTo>
                  <a:lnTo>
                    <a:pt x="5348" y="1539"/>
                  </a:lnTo>
                  <a:lnTo>
                    <a:pt x="5349" y="1539"/>
                  </a:lnTo>
                  <a:lnTo>
                    <a:pt x="5351" y="1539"/>
                  </a:lnTo>
                  <a:lnTo>
                    <a:pt x="5352" y="1539"/>
                  </a:lnTo>
                  <a:lnTo>
                    <a:pt x="5354" y="1539"/>
                  </a:lnTo>
                  <a:lnTo>
                    <a:pt x="5355" y="1539"/>
                  </a:lnTo>
                  <a:lnTo>
                    <a:pt x="5356" y="1539"/>
                  </a:lnTo>
                  <a:lnTo>
                    <a:pt x="5358" y="1539"/>
                  </a:lnTo>
                  <a:lnTo>
                    <a:pt x="5359" y="1539"/>
                  </a:lnTo>
                  <a:lnTo>
                    <a:pt x="5361" y="1539"/>
                  </a:lnTo>
                  <a:lnTo>
                    <a:pt x="5362" y="1539"/>
                  </a:lnTo>
                  <a:lnTo>
                    <a:pt x="5364" y="1539"/>
                  </a:lnTo>
                  <a:lnTo>
                    <a:pt x="5365" y="1539"/>
                  </a:lnTo>
                  <a:lnTo>
                    <a:pt x="5367" y="1539"/>
                  </a:lnTo>
                  <a:lnTo>
                    <a:pt x="5368" y="1539"/>
                  </a:lnTo>
                  <a:lnTo>
                    <a:pt x="5369" y="1539"/>
                  </a:lnTo>
                  <a:lnTo>
                    <a:pt x="5371" y="1539"/>
                  </a:lnTo>
                  <a:lnTo>
                    <a:pt x="5372" y="1539"/>
                  </a:lnTo>
                  <a:lnTo>
                    <a:pt x="5374" y="1539"/>
                  </a:lnTo>
                  <a:lnTo>
                    <a:pt x="5375" y="1539"/>
                  </a:lnTo>
                  <a:lnTo>
                    <a:pt x="5377" y="1539"/>
                  </a:lnTo>
                  <a:lnTo>
                    <a:pt x="5378" y="1539"/>
                  </a:lnTo>
                  <a:lnTo>
                    <a:pt x="5379" y="1539"/>
                  </a:lnTo>
                  <a:lnTo>
                    <a:pt x="5381" y="1539"/>
                  </a:lnTo>
                  <a:lnTo>
                    <a:pt x="5382" y="1539"/>
                  </a:lnTo>
                  <a:lnTo>
                    <a:pt x="5385" y="1540"/>
                  </a:lnTo>
                  <a:lnTo>
                    <a:pt x="5386" y="1539"/>
                  </a:lnTo>
                  <a:lnTo>
                    <a:pt x="5388" y="1539"/>
                  </a:lnTo>
                  <a:lnTo>
                    <a:pt x="5389" y="1540"/>
                  </a:lnTo>
                  <a:lnTo>
                    <a:pt x="5391" y="1540"/>
                  </a:lnTo>
                  <a:lnTo>
                    <a:pt x="5392" y="1540"/>
                  </a:lnTo>
                  <a:lnTo>
                    <a:pt x="5393" y="1540"/>
                  </a:lnTo>
                  <a:lnTo>
                    <a:pt x="5395" y="1540"/>
                  </a:lnTo>
                  <a:lnTo>
                    <a:pt x="5396" y="1540"/>
                  </a:lnTo>
                  <a:lnTo>
                    <a:pt x="5398" y="1540"/>
                  </a:lnTo>
                  <a:lnTo>
                    <a:pt x="5399" y="1540"/>
                  </a:lnTo>
                  <a:lnTo>
                    <a:pt x="5401" y="1539"/>
                  </a:lnTo>
                  <a:lnTo>
                    <a:pt x="5402" y="1540"/>
                  </a:lnTo>
                  <a:lnTo>
                    <a:pt x="5403" y="1540"/>
                  </a:lnTo>
                  <a:lnTo>
                    <a:pt x="5405" y="1539"/>
                  </a:lnTo>
                  <a:lnTo>
                    <a:pt x="5406" y="1540"/>
                  </a:lnTo>
                  <a:lnTo>
                    <a:pt x="5408" y="1540"/>
                  </a:lnTo>
                  <a:lnTo>
                    <a:pt x="5409" y="1540"/>
                  </a:lnTo>
                  <a:lnTo>
                    <a:pt x="5411" y="1540"/>
                  </a:lnTo>
                  <a:lnTo>
                    <a:pt x="5412" y="1540"/>
                  </a:lnTo>
                  <a:lnTo>
                    <a:pt x="5413" y="1540"/>
                  </a:lnTo>
                  <a:lnTo>
                    <a:pt x="5415" y="1540"/>
                  </a:lnTo>
                  <a:lnTo>
                    <a:pt x="5416" y="1540"/>
                  </a:lnTo>
                  <a:lnTo>
                    <a:pt x="5418" y="1540"/>
                  </a:lnTo>
                  <a:lnTo>
                    <a:pt x="5419" y="1540"/>
                  </a:lnTo>
                  <a:lnTo>
                    <a:pt x="5421" y="1540"/>
                  </a:lnTo>
                  <a:lnTo>
                    <a:pt x="5422" y="1540"/>
                  </a:lnTo>
                  <a:lnTo>
                    <a:pt x="5424" y="1540"/>
                  </a:lnTo>
                  <a:lnTo>
                    <a:pt x="5426" y="1540"/>
                  </a:lnTo>
                  <a:lnTo>
                    <a:pt x="5427" y="1540"/>
                  </a:lnTo>
                  <a:lnTo>
                    <a:pt x="5429" y="1540"/>
                  </a:lnTo>
                  <a:lnTo>
                    <a:pt x="5430" y="1540"/>
                  </a:lnTo>
                  <a:lnTo>
                    <a:pt x="5432" y="1540"/>
                  </a:lnTo>
                  <a:lnTo>
                    <a:pt x="5433" y="1540"/>
                  </a:lnTo>
                  <a:lnTo>
                    <a:pt x="5435" y="1540"/>
                  </a:lnTo>
                  <a:lnTo>
                    <a:pt x="5436" y="1540"/>
                  </a:lnTo>
                  <a:lnTo>
                    <a:pt x="5437" y="1541"/>
                  </a:lnTo>
                  <a:lnTo>
                    <a:pt x="5439" y="1540"/>
                  </a:lnTo>
                  <a:lnTo>
                    <a:pt x="5440" y="1540"/>
                  </a:lnTo>
                  <a:lnTo>
                    <a:pt x="5442" y="1541"/>
                  </a:lnTo>
                  <a:lnTo>
                    <a:pt x="5443" y="1541"/>
                  </a:lnTo>
                  <a:lnTo>
                    <a:pt x="5445" y="1540"/>
                  </a:lnTo>
                  <a:lnTo>
                    <a:pt x="5446" y="1541"/>
                  </a:lnTo>
                  <a:lnTo>
                    <a:pt x="5448" y="1541"/>
                  </a:lnTo>
                  <a:lnTo>
                    <a:pt x="5449" y="1541"/>
                  </a:lnTo>
                  <a:lnTo>
                    <a:pt x="5450" y="1541"/>
                  </a:lnTo>
                  <a:lnTo>
                    <a:pt x="5452" y="1541"/>
                  </a:lnTo>
                  <a:lnTo>
                    <a:pt x="5453" y="1541"/>
                  </a:lnTo>
                  <a:lnTo>
                    <a:pt x="5455" y="1541"/>
                  </a:lnTo>
                  <a:lnTo>
                    <a:pt x="5456" y="1541"/>
                  </a:lnTo>
                  <a:lnTo>
                    <a:pt x="5458" y="1541"/>
                  </a:lnTo>
                  <a:lnTo>
                    <a:pt x="5459" y="1541"/>
                  </a:lnTo>
                  <a:lnTo>
                    <a:pt x="5460" y="1541"/>
                  </a:lnTo>
                  <a:lnTo>
                    <a:pt x="5462" y="1541"/>
                  </a:lnTo>
                  <a:lnTo>
                    <a:pt x="5463" y="1541"/>
                  </a:lnTo>
                  <a:lnTo>
                    <a:pt x="5466" y="1541"/>
                  </a:lnTo>
                  <a:lnTo>
                    <a:pt x="5467" y="1541"/>
                  </a:lnTo>
                  <a:lnTo>
                    <a:pt x="5469" y="1541"/>
                  </a:lnTo>
                  <a:lnTo>
                    <a:pt x="5470" y="1541"/>
                  </a:lnTo>
                  <a:lnTo>
                    <a:pt x="5471" y="1541"/>
                  </a:lnTo>
                  <a:lnTo>
                    <a:pt x="5473" y="1542"/>
                  </a:lnTo>
                  <a:lnTo>
                    <a:pt x="5474" y="1541"/>
                  </a:lnTo>
                  <a:lnTo>
                    <a:pt x="5476" y="1541"/>
                  </a:lnTo>
                  <a:lnTo>
                    <a:pt x="5477" y="1541"/>
                  </a:lnTo>
                  <a:lnTo>
                    <a:pt x="5479" y="1541"/>
                  </a:lnTo>
                  <a:lnTo>
                    <a:pt x="5480" y="1542"/>
                  </a:lnTo>
                  <a:lnTo>
                    <a:pt x="5482" y="1542"/>
                  </a:lnTo>
                  <a:lnTo>
                    <a:pt x="5483" y="1542"/>
                  </a:lnTo>
                  <a:lnTo>
                    <a:pt x="5484" y="1542"/>
                  </a:lnTo>
                  <a:lnTo>
                    <a:pt x="5486" y="1541"/>
                  </a:lnTo>
                  <a:lnTo>
                    <a:pt x="5487" y="1541"/>
                  </a:lnTo>
                  <a:lnTo>
                    <a:pt x="5489" y="1541"/>
                  </a:lnTo>
                  <a:lnTo>
                    <a:pt x="5490" y="1541"/>
                  </a:lnTo>
                  <a:lnTo>
                    <a:pt x="5492" y="1542"/>
                  </a:lnTo>
                  <a:lnTo>
                    <a:pt x="5493" y="1542"/>
                  </a:lnTo>
                  <a:lnTo>
                    <a:pt x="5494" y="1542"/>
                  </a:lnTo>
                  <a:lnTo>
                    <a:pt x="5496" y="1542"/>
                  </a:lnTo>
                  <a:lnTo>
                    <a:pt x="5497" y="1542"/>
                  </a:lnTo>
                  <a:lnTo>
                    <a:pt x="5499" y="1542"/>
                  </a:lnTo>
                  <a:lnTo>
                    <a:pt x="5500" y="1542"/>
                  </a:lnTo>
                  <a:lnTo>
                    <a:pt x="5502" y="1542"/>
                  </a:lnTo>
                  <a:lnTo>
                    <a:pt x="5503" y="1542"/>
                  </a:lnTo>
                  <a:lnTo>
                    <a:pt x="5505" y="1542"/>
                  </a:lnTo>
                  <a:lnTo>
                    <a:pt x="5507" y="1542"/>
                  </a:lnTo>
                  <a:lnTo>
                    <a:pt x="5508" y="1542"/>
                  </a:lnTo>
                  <a:lnTo>
                    <a:pt x="5510" y="1542"/>
                  </a:lnTo>
                  <a:lnTo>
                    <a:pt x="5511" y="1542"/>
                  </a:lnTo>
                  <a:lnTo>
                    <a:pt x="5513" y="1542"/>
                  </a:lnTo>
                  <a:lnTo>
                    <a:pt x="5514" y="1542"/>
                  </a:lnTo>
                  <a:lnTo>
                    <a:pt x="5516" y="1542"/>
                  </a:lnTo>
                  <a:lnTo>
                    <a:pt x="5517" y="1543"/>
                  </a:lnTo>
                  <a:lnTo>
                    <a:pt x="5518" y="1543"/>
                  </a:lnTo>
                  <a:lnTo>
                    <a:pt x="5520" y="1543"/>
                  </a:lnTo>
                  <a:lnTo>
                    <a:pt x="5521" y="1543"/>
                  </a:lnTo>
                  <a:lnTo>
                    <a:pt x="5523" y="1543"/>
                  </a:lnTo>
                  <a:lnTo>
                    <a:pt x="5524" y="1543"/>
                  </a:lnTo>
                  <a:lnTo>
                    <a:pt x="5526" y="1543"/>
                  </a:lnTo>
                  <a:lnTo>
                    <a:pt x="5527" y="1542"/>
                  </a:lnTo>
                  <a:lnTo>
                    <a:pt x="5529" y="1543"/>
                  </a:lnTo>
                  <a:lnTo>
                    <a:pt x="5530" y="1542"/>
                  </a:lnTo>
                  <a:lnTo>
                    <a:pt x="5531" y="1543"/>
                  </a:lnTo>
                  <a:lnTo>
                    <a:pt x="5533" y="1543"/>
                  </a:lnTo>
                  <a:lnTo>
                    <a:pt x="5534" y="1542"/>
                  </a:lnTo>
                  <a:lnTo>
                    <a:pt x="5536" y="1543"/>
                  </a:lnTo>
                  <a:lnTo>
                    <a:pt x="5537" y="1542"/>
                  </a:lnTo>
                  <a:lnTo>
                    <a:pt x="5539" y="1543"/>
                  </a:lnTo>
                  <a:lnTo>
                    <a:pt x="5540" y="1542"/>
                  </a:lnTo>
                  <a:lnTo>
                    <a:pt x="5541" y="1542"/>
                  </a:lnTo>
                  <a:lnTo>
                    <a:pt x="5543" y="1543"/>
                  </a:lnTo>
                  <a:lnTo>
                    <a:pt x="5544" y="1543"/>
                  </a:lnTo>
                  <a:lnTo>
                    <a:pt x="5546" y="1542"/>
                  </a:lnTo>
                  <a:lnTo>
                    <a:pt x="5548" y="1543"/>
                  </a:lnTo>
                  <a:lnTo>
                    <a:pt x="5550" y="1542"/>
                  </a:lnTo>
                  <a:lnTo>
                    <a:pt x="5551" y="1543"/>
                  </a:lnTo>
                  <a:lnTo>
                    <a:pt x="5552" y="1542"/>
                  </a:lnTo>
                  <a:lnTo>
                    <a:pt x="5554" y="1543"/>
                  </a:lnTo>
                  <a:lnTo>
                    <a:pt x="5555" y="1542"/>
                  </a:lnTo>
                  <a:lnTo>
                    <a:pt x="5557" y="1542"/>
                  </a:lnTo>
                  <a:lnTo>
                    <a:pt x="5558" y="1542"/>
                  </a:lnTo>
                  <a:lnTo>
                    <a:pt x="5560" y="1542"/>
                  </a:lnTo>
                  <a:lnTo>
                    <a:pt x="5561" y="1543"/>
                  </a:lnTo>
                  <a:lnTo>
                    <a:pt x="5563" y="1543"/>
                  </a:lnTo>
                  <a:lnTo>
                    <a:pt x="5564" y="1542"/>
                  </a:lnTo>
                  <a:lnTo>
                    <a:pt x="5565" y="1543"/>
                  </a:lnTo>
                  <a:lnTo>
                    <a:pt x="5567" y="1542"/>
                  </a:lnTo>
                  <a:lnTo>
                    <a:pt x="5568" y="1542"/>
                  </a:lnTo>
                  <a:lnTo>
                    <a:pt x="5570" y="1542"/>
                  </a:lnTo>
                  <a:lnTo>
                    <a:pt x="5571" y="1543"/>
                  </a:lnTo>
                  <a:lnTo>
                    <a:pt x="5573" y="1543"/>
                  </a:lnTo>
                  <a:lnTo>
                    <a:pt x="5574" y="1543"/>
                  </a:lnTo>
                  <a:lnTo>
                    <a:pt x="5575" y="1543"/>
                  </a:lnTo>
                  <a:lnTo>
                    <a:pt x="5577" y="1543"/>
                  </a:lnTo>
                  <a:lnTo>
                    <a:pt x="5578" y="1542"/>
                  </a:lnTo>
                  <a:lnTo>
                    <a:pt x="5580" y="1543"/>
                  </a:lnTo>
                  <a:lnTo>
                    <a:pt x="5581" y="1543"/>
                  </a:lnTo>
                  <a:lnTo>
                    <a:pt x="5583" y="1543"/>
                  </a:lnTo>
                  <a:lnTo>
                    <a:pt x="5584" y="1543"/>
                  </a:lnTo>
                  <a:lnTo>
                    <a:pt x="5586" y="1543"/>
                  </a:lnTo>
                  <a:lnTo>
                    <a:pt x="5588" y="1543"/>
                  </a:lnTo>
                  <a:lnTo>
                    <a:pt x="5589" y="1543"/>
                  </a:lnTo>
                  <a:lnTo>
                    <a:pt x="5591" y="1543"/>
                  </a:lnTo>
                  <a:lnTo>
                    <a:pt x="5592" y="1543"/>
                  </a:lnTo>
                  <a:lnTo>
                    <a:pt x="5594" y="1543"/>
                  </a:lnTo>
                  <a:lnTo>
                    <a:pt x="5595" y="1543"/>
                  </a:lnTo>
                  <a:lnTo>
                    <a:pt x="5597" y="1543"/>
                  </a:lnTo>
                  <a:lnTo>
                    <a:pt x="5598" y="1543"/>
                  </a:lnTo>
                  <a:lnTo>
                    <a:pt x="5599" y="1543"/>
                  </a:lnTo>
                  <a:lnTo>
                    <a:pt x="5601" y="1543"/>
                  </a:lnTo>
                  <a:lnTo>
                    <a:pt x="5602" y="1543"/>
                  </a:lnTo>
                  <a:lnTo>
                    <a:pt x="5604" y="1543"/>
                  </a:lnTo>
                  <a:lnTo>
                    <a:pt x="5605" y="1544"/>
                  </a:lnTo>
                  <a:lnTo>
                    <a:pt x="5607" y="1543"/>
                  </a:lnTo>
                  <a:lnTo>
                    <a:pt x="5608" y="1544"/>
                  </a:lnTo>
                  <a:lnTo>
                    <a:pt x="5609" y="1543"/>
                  </a:lnTo>
                  <a:lnTo>
                    <a:pt x="5611" y="1543"/>
                  </a:lnTo>
                  <a:lnTo>
                    <a:pt x="5612" y="1543"/>
                  </a:lnTo>
                  <a:lnTo>
                    <a:pt x="5614" y="1544"/>
                  </a:lnTo>
                  <a:lnTo>
                    <a:pt x="5615" y="1544"/>
                  </a:lnTo>
                  <a:lnTo>
                    <a:pt x="5617" y="1544"/>
                  </a:lnTo>
                  <a:lnTo>
                    <a:pt x="5618" y="1544"/>
                  </a:lnTo>
                  <a:lnTo>
                    <a:pt x="5620" y="1544"/>
                  </a:lnTo>
                  <a:lnTo>
                    <a:pt x="5621" y="1544"/>
                  </a:lnTo>
                  <a:lnTo>
                    <a:pt x="5622" y="1544"/>
                  </a:lnTo>
                  <a:lnTo>
                    <a:pt x="5624" y="1544"/>
                  </a:lnTo>
                  <a:lnTo>
                    <a:pt x="5625" y="1543"/>
                  </a:lnTo>
                  <a:lnTo>
                    <a:pt x="5627" y="1544"/>
                  </a:lnTo>
                  <a:lnTo>
                    <a:pt x="5629" y="1544"/>
                  </a:lnTo>
                  <a:lnTo>
                    <a:pt x="5631" y="1544"/>
                  </a:lnTo>
                  <a:lnTo>
                    <a:pt x="5632" y="1544"/>
                  </a:lnTo>
                  <a:lnTo>
                    <a:pt x="5633" y="1544"/>
                  </a:lnTo>
                  <a:lnTo>
                    <a:pt x="5635" y="1544"/>
                  </a:lnTo>
                  <a:lnTo>
                    <a:pt x="5636" y="1544"/>
                  </a:lnTo>
                  <a:lnTo>
                    <a:pt x="5638" y="1544"/>
                  </a:lnTo>
                  <a:lnTo>
                    <a:pt x="5639" y="1544"/>
                  </a:lnTo>
                  <a:lnTo>
                    <a:pt x="5641" y="1544"/>
                  </a:lnTo>
                  <a:lnTo>
                    <a:pt x="5642" y="1544"/>
                  </a:lnTo>
                  <a:lnTo>
                    <a:pt x="5644" y="1544"/>
                  </a:lnTo>
                  <a:lnTo>
                    <a:pt x="5645" y="1544"/>
                  </a:lnTo>
                  <a:lnTo>
                    <a:pt x="5646" y="1544"/>
                  </a:lnTo>
                  <a:lnTo>
                    <a:pt x="5648" y="1544"/>
                  </a:lnTo>
                  <a:lnTo>
                    <a:pt x="5649" y="1544"/>
                  </a:lnTo>
                  <a:lnTo>
                    <a:pt x="5651" y="1544"/>
                  </a:lnTo>
                  <a:lnTo>
                    <a:pt x="5652" y="1544"/>
                  </a:lnTo>
                  <a:lnTo>
                    <a:pt x="5654" y="1544"/>
                  </a:lnTo>
                  <a:lnTo>
                    <a:pt x="5655" y="1544"/>
                  </a:lnTo>
                  <a:lnTo>
                    <a:pt x="5656" y="1544"/>
                  </a:lnTo>
                  <a:lnTo>
                    <a:pt x="5658" y="1544"/>
                  </a:lnTo>
                  <a:lnTo>
                    <a:pt x="5659" y="1544"/>
                  </a:lnTo>
                  <a:lnTo>
                    <a:pt x="5661" y="1544"/>
                  </a:lnTo>
                  <a:lnTo>
                    <a:pt x="5662" y="1544"/>
                  </a:lnTo>
                  <a:lnTo>
                    <a:pt x="5664" y="1544"/>
                  </a:lnTo>
                  <a:lnTo>
                    <a:pt x="5665" y="1544"/>
                  </a:lnTo>
                  <a:lnTo>
                    <a:pt x="5666" y="1544"/>
                  </a:lnTo>
                  <a:lnTo>
                    <a:pt x="5669" y="1544"/>
                  </a:lnTo>
                  <a:lnTo>
                    <a:pt x="5670" y="1544"/>
                  </a:lnTo>
                  <a:lnTo>
                    <a:pt x="5672" y="1544"/>
                  </a:lnTo>
                  <a:lnTo>
                    <a:pt x="5673" y="1544"/>
                  </a:lnTo>
                  <a:lnTo>
                    <a:pt x="5675" y="1544"/>
                  </a:lnTo>
                  <a:lnTo>
                    <a:pt x="5676" y="1544"/>
                  </a:lnTo>
                  <a:lnTo>
                    <a:pt x="5678" y="1544"/>
                  </a:lnTo>
                  <a:lnTo>
                    <a:pt x="5679" y="1544"/>
                  </a:lnTo>
                  <a:lnTo>
                    <a:pt x="5680" y="1544"/>
                  </a:lnTo>
                  <a:lnTo>
                    <a:pt x="5682" y="1544"/>
                  </a:lnTo>
                  <a:lnTo>
                    <a:pt x="5683" y="1544"/>
                  </a:lnTo>
                  <a:lnTo>
                    <a:pt x="5685" y="1544"/>
                  </a:lnTo>
                  <a:lnTo>
                    <a:pt x="5686" y="1544"/>
                  </a:lnTo>
                  <a:lnTo>
                    <a:pt x="5688" y="1544"/>
                  </a:lnTo>
                  <a:lnTo>
                    <a:pt x="5689" y="1544"/>
                  </a:lnTo>
                  <a:lnTo>
                    <a:pt x="5690" y="1544"/>
                  </a:lnTo>
                  <a:lnTo>
                    <a:pt x="5692" y="1544"/>
                  </a:lnTo>
                  <a:lnTo>
                    <a:pt x="5693" y="1544"/>
                  </a:lnTo>
                  <a:lnTo>
                    <a:pt x="5695" y="1545"/>
                  </a:lnTo>
                  <a:lnTo>
                    <a:pt x="5696" y="1545"/>
                  </a:lnTo>
                  <a:lnTo>
                    <a:pt x="5698" y="1545"/>
                  </a:lnTo>
                  <a:lnTo>
                    <a:pt x="5699" y="1544"/>
                  </a:lnTo>
                  <a:lnTo>
                    <a:pt x="5701" y="1545"/>
                  </a:lnTo>
                  <a:lnTo>
                    <a:pt x="5702" y="1545"/>
                  </a:lnTo>
                  <a:lnTo>
                    <a:pt x="5703" y="1545"/>
                  </a:lnTo>
                  <a:lnTo>
                    <a:pt x="5705" y="1545"/>
                  </a:lnTo>
                  <a:lnTo>
                    <a:pt x="5706" y="1545"/>
                  </a:lnTo>
                  <a:lnTo>
                    <a:pt x="5708" y="1545"/>
                  </a:lnTo>
                  <a:lnTo>
                    <a:pt x="5710" y="1545"/>
                  </a:lnTo>
                  <a:lnTo>
                    <a:pt x="5712" y="1545"/>
                  </a:lnTo>
                  <a:lnTo>
                    <a:pt x="5713" y="1544"/>
                  </a:lnTo>
                  <a:lnTo>
                    <a:pt x="5714" y="1545"/>
                  </a:lnTo>
                  <a:lnTo>
                    <a:pt x="5716" y="1545"/>
                  </a:lnTo>
                  <a:lnTo>
                    <a:pt x="5717" y="1545"/>
                  </a:lnTo>
                  <a:lnTo>
                    <a:pt x="5719" y="1545"/>
                  </a:lnTo>
                  <a:lnTo>
                    <a:pt x="5720" y="1545"/>
                  </a:lnTo>
                  <a:lnTo>
                    <a:pt x="5722" y="1545"/>
                  </a:lnTo>
                  <a:lnTo>
                    <a:pt x="5723" y="1545"/>
                  </a:lnTo>
                  <a:lnTo>
                    <a:pt x="5725" y="1545"/>
                  </a:lnTo>
                  <a:lnTo>
                    <a:pt x="5726" y="1546"/>
                  </a:lnTo>
                  <a:lnTo>
                    <a:pt x="5727" y="1545"/>
                  </a:lnTo>
                  <a:lnTo>
                    <a:pt x="5729" y="1545"/>
                  </a:lnTo>
                  <a:lnTo>
                    <a:pt x="5730" y="154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209" name="Rectangle 225"/>
            <p:cNvSpPr>
              <a:spLocks noChangeArrowheads="1"/>
            </p:cNvSpPr>
            <p:nvPr/>
          </p:nvSpPr>
          <p:spPr bwMode="auto">
            <a:xfrm>
              <a:off x="1348965" y="2843907"/>
              <a:ext cx="9701741" cy="1330384"/>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48" name="Line 138">
              <a:extLst>
                <a:ext uri="{FF2B5EF4-FFF2-40B4-BE49-F238E27FC236}">
                  <a16:creationId xmlns:a16="http://schemas.microsoft.com/office/drawing/2014/main" id="{F3E2799A-C560-4CBF-AEA4-06C281A613DE}"/>
                </a:ext>
              </a:extLst>
            </p:cNvPr>
            <p:cNvSpPr>
              <a:spLocks noChangeShapeType="1"/>
            </p:cNvSpPr>
            <p:nvPr/>
          </p:nvSpPr>
          <p:spPr bwMode="auto">
            <a:xfrm>
              <a:off x="1297771" y="2718613"/>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53" name="Line 143">
              <a:extLst>
                <a:ext uri="{FF2B5EF4-FFF2-40B4-BE49-F238E27FC236}">
                  <a16:creationId xmlns:a16="http://schemas.microsoft.com/office/drawing/2014/main" id="{68919CF8-0BF3-4743-9CC4-297F6129F3A9}"/>
                </a:ext>
              </a:extLst>
            </p:cNvPr>
            <p:cNvSpPr>
              <a:spLocks noChangeShapeType="1"/>
            </p:cNvSpPr>
            <p:nvPr/>
          </p:nvSpPr>
          <p:spPr bwMode="auto">
            <a:xfrm>
              <a:off x="1297771" y="2511993"/>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58" name="Line 148">
              <a:extLst>
                <a:ext uri="{FF2B5EF4-FFF2-40B4-BE49-F238E27FC236}">
                  <a16:creationId xmlns:a16="http://schemas.microsoft.com/office/drawing/2014/main" id="{52E5E5A3-4508-439D-A49E-E9F119E6F722}"/>
                </a:ext>
              </a:extLst>
            </p:cNvPr>
            <p:cNvSpPr>
              <a:spLocks noChangeShapeType="1"/>
            </p:cNvSpPr>
            <p:nvPr/>
          </p:nvSpPr>
          <p:spPr bwMode="auto">
            <a:xfrm>
              <a:off x="1297771" y="2305373"/>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63" name="Line 153">
              <a:extLst>
                <a:ext uri="{FF2B5EF4-FFF2-40B4-BE49-F238E27FC236}">
                  <a16:creationId xmlns:a16="http://schemas.microsoft.com/office/drawing/2014/main" id="{5F8E55CD-E0FA-4629-B3F8-95AE2D793638}"/>
                </a:ext>
              </a:extLst>
            </p:cNvPr>
            <p:cNvSpPr>
              <a:spLocks noChangeShapeType="1"/>
            </p:cNvSpPr>
            <p:nvPr/>
          </p:nvSpPr>
          <p:spPr bwMode="auto">
            <a:xfrm>
              <a:off x="1297771" y="2097367"/>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68" name="Line 158">
              <a:extLst>
                <a:ext uri="{FF2B5EF4-FFF2-40B4-BE49-F238E27FC236}">
                  <a16:creationId xmlns:a16="http://schemas.microsoft.com/office/drawing/2014/main" id="{232BA29E-4969-49ED-A842-66CE7315663E}"/>
                </a:ext>
              </a:extLst>
            </p:cNvPr>
            <p:cNvSpPr>
              <a:spLocks noChangeShapeType="1"/>
            </p:cNvSpPr>
            <p:nvPr/>
          </p:nvSpPr>
          <p:spPr bwMode="auto">
            <a:xfrm>
              <a:off x="1297771" y="1889360"/>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73" name="Line 163">
              <a:extLst>
                <a:ext uri="{FF2B5EF4-FFF2-40B4-BE49-F238E27FC236}">
                  <a16:creationId xmlns:a16="http://schemas.microsoft.com/office/drawing/2014/main" id="{C0B7EE23-FFDE-49F1-97FD-239F3E1335A8}"/>
                </a:ext>
              </a:extLst>
            </p:cNvPr>
            <p:cNvSpPr>
              <a:spLocks noChangeShapeType="1"/>
            </p:cNvSpPr>
            <p:nvPr/>
          </p:nvSpPr>
          <p:spPr bwMode="auto">
            <a:xfrm>
              <a:off x="1297771" y="1682740"/>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78" name="Line 168">
              <a:extLst>
                <a:ext uri="{FF2B5EF4-FFF2-40B4-BE49-F238E27FC236}">
                  <a16:creationId xmlns:a16="http://schemas.microsoft.com/office/drawing/2014/main" id="{856B912F-34B6-430F-8A42-CC23FD5AD079}"/>
                </a:ext>
              </a:extLst>
            </p:cNvPr>
            <p:cNvSpPr>
              <a:spLocks noChangeShapeType="1"/>
            </p:cNvSpPr>
            <p:nvPr/>
          </p:nvSpPr>
          <p:spPr bwMode="auto">
            <a:xfrm>
              <a:off x="1297771" y="1474733"/>
              <a:ext cx="3196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79" name="Line 169">
              <a:extLst>
                <a:ext uri="{FF2B5EF4-FFF2-40B4-BE49-F238E27FC236}">
                  <a16:creationId xmlns:a16="http://schemas.microsoft.com/office/drawing/2014/main" id="{C6786897-F102-4944-891E-4F1DFD2498A2}"/>
                </a:ext>
              </a:extLst>
            </p:cNvPr>
            <p:cNvSpPr>
              <a:spLocks noChangeShapeType="1"/>
            </p:cNvSpPr>
            <p:nvPr/>
          </p:nvSpPr>
          <p:spPr bwMode="auto">
            <a:xfrm>
              <a:off x="1269002" y="2718613"/>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80" name="Rectangle 170">
              <a:extLst>
                <a:ext uri="{FF2B5EF4-FFF2-40B4-BE49-F238E27FC236}">
                  <a16:creationId xmlns:a16="http://schemas.microsoft.com/office/drawing/2014/main" id="{ACB53D67-983B-4659-8DF9-6D06D5879126}"/>
                </a:ext>
              </a:extLst>
            </p:cNvPr>
            <p:cNvSpPr>
              <a:spLocks noChangeArrowheads="1"/>
            </p:cNvSpPr>
            <p:nvPr/>
          </p:nvSpPr>
          <p:spPr bwMode="auto">
            <a:xfrm>
              <a:off x="1173895" y="2629987"/>
              <a:ext cx="78317" cy="16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581" name="Line 171">
              <a:extLst>
                <a:ext uri="{FF2B5EF4-FFF2-40B4-BE49-F238E27FC236}">
                  <a16:creationId xmlns:a16="http://schemas.microsoft.com/office/drawing/2014/main" id="{F041C2CC-54CB-4974-8D73-391FFEE95D96}"/>
                </a:ext>
              </a:extLst>
            </p:cNvPr>
            <p:cNvSpPr>
              <a:spLocks noChangeShapeType="1"/>
            </p:cNvSpPr>
            <p:nvPr/>
          </p:nvSpPr>
          <p:spPr bwMode="auto">
            <a:xfrm>
              <a:off x="1269002" y="2511993"/>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83" name="Line 173">
              <a:extLst>
                <a:ext uri="{FF2B5EF4-FFF2-40B4-BE49-F238E27FC236}">
                  <a16:creationId xmlns:a16="http://schemas.microsoft.com/office/drawing/2014/main" id="{DA216205-9640-4978-9A14-8863C24FA823}"/>
                </a:ext>
              </a:extLst>
            </p:cNvPr>
            <p:cNvSpPr>
              <a:spLocks noChangeShapeType="1"/>
            </p:cNvSpPr>
            <p:nvPr/>
          </p:nvSpPr>
          <p:spPr bwMode="auto">
            <a:xfrm>
              <a:off x="1269002" y="2305373"/>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84" name="Rectangle 174">
              <a:extLst>
                <a:ext uri="{FF2B5EF4-FFF2-40B4-BE49-F238E27FC236}">
                  <a16:creationId xmlns:a16="http://schemas.microsoft.com/office/drawing/2014/main" id="{B0AD2AFC-9EB6-40DD-9467-9CA6C2F466FD}"/>
                </a:ext>
              </a:extLst>
            </p:cNvPr>
            <p:cNvSpPr>
              <a:spLocks noChangeArrowheads="1"/>
            </p:cNvSpPr>
            <p:nvPr/>
          </p:nvSpPr>
          <p:spPr bwMode="auto">
            <a:xfrm>
              <a:off x="1095578" y="2215360"/>
              <a:ext cx="156634" cy="16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20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585" name="Line 175">
              <a:extLst>
                <a:ext uri="{FF2B5EF4-FFF2-40B4-BE49-F238E27FC236}">
                  <a16:creationId xmlns:a16="http://schemas.microsoft.com/office/drawing/2014/main" id="{168157C3-831F-461B-9171-A974749273A2}"/>
                </a:ext>
              </a:extLst>
            </p:cNvPr>
            <p:cNvSpPr>
              <a:spLocks noChangeShapeType="1"/>
            </p:cNvSpPr>
            <p:nvPr/>
          </p:nvSpPr>
          <p:spPr bwMode="auto">
            <a:xfrm>
              <a:off x="1269002" y="2097367"/>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87" name="Line 177">
              <a:extLst>
                <a:ext uri="{FF2B5EF4-FFF2-40B4-BE49-F238E27FC236}">
                  <a16:creationId xmlns:a16="http://schemas.microsoft.com/office/drawing/2014/main" id="{45868E35-6BF3-4E8E-9D4D-E245CE8EB784}"/>
                </a:ext>
              </a:extLst>
            </p:cNvPr>
            <p:cNvSpPr>
              <a:spLocks noChangeShapeType="1"/>
            </p:cNvSpPr>
            <p:nvPr/>
          </p:nvSpPr>
          <p:spPr bwMode="auto">
            <a:xfrm>
              <a:off x="1269002" y="1889360"/>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88" name="Rectangle 178">
              <a:extLst>
                <a:ext uri="{FF2B5EF4-FFF2-40B4-BE49-F238E27FC236}">
                  <a16:creationId xmlns:a16="http://schemas.microsoft.com/office/drawing/2014/main" id="{86B21FB2-9D2A-481C-8D3D-C033F81C3D01}"/>
                </a:ext>
              </a:extLst>
            </p:cNvPr>
            <p:cNvSpPr>
              <a:spLocks noChangeArrowheads="1"/>
            </p:cNvSpPr>
            <p:nvPr/>
          </p:nvSpPr>
          <p:spPr bwMode="auto">
            <a:xfrm>
              <a:off x="1095578" y="1800734"/>
              <a:ext cx="156634" cy="16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40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589" name="Line 179">
              <a:extLst>
                <a:ext uri="{FF2B5EF4-FFF2-40B4-BE49-F238E27FC236}">
                  <a16:creationId xmlns:a16="http://schemas.microsoft.com/office/drawing/2014/main" id="{86EB29CB-20D0-4612-AC81-994046257FD9}"/>
                </a:ext>
              </a:extLst>
            </p:cNvPr>
            <p:cNvSpPr>
              <a:spLocks noChangeShapeType="1"/>
            </p:cNvSpPr>
            <p:nvPr/>
          </p:nvSpPr>
          <p:spPr bwMode="auto">
            <a:xfrm>
              <a:off x="1269002" y="1682740"/>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91" name="Line 181">
              <a:extLst>
                <a:ext uri="{FF2B5EF4-FFF2-40B4-BE49-F238E27FC236}">
                  <a16:creationId xmlns:a16="http://schemas.microsoft.com/office/drawing/2014/main" id="{E9C50D2F-91FB-4266-B796-2E155D742AFE}"/>
                </a:ext>
              </a:extLst>
            </p:cNvPr>
            <p:cNvSpPr>
              <a:spLocks noChangeShapeType="1"/>
            </p:cNvSpPr>
            <p:nvPr/>
          </p:nvSpPr>
          <p:spPr bwMode="auto">
            <a:xfrm>
              <a:off x="1269002" y="1474733"/>
              <a:ext cx="60736"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592" name="Rectangle 182">
              <a:extLst>
                <a:ext uri="{FF2B5EF4-FFF2-40B4-BE49-F238E27FC236}">
                  <a16:creationId xmlns:a16="http://schemas.microsoft.com/office/drawing/2014/main" id="{B4C33223-EBA2-421E-933E-2FE8867112D4}"/>
                </a:ext>
              </a:extLst>
            </p:cNvPr>
            <p:cNvSpPr>
              <a:spLocks noChangeArrowheads="1"/>
            </p:cNvSpPr>
            <p:nvPr/>
          </p:nvSpPr>
          <p:spPr bwMode="auto">
            <a:xfrm>
              <a:off x="1095578" y="1386107"/>
              <a:ext cx="156634" cy="16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60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595" name="Line 185">
              <a:extLst>
                <a:ext uri="{FF2B5EF4-FFF2-40B4-BE49-F238E27FC236}">
                  <a16:creationId xmlns:a16="http://schemas.microsoft.com/office/drawing/2014/main" id="{B47614BF-6088-42FE-854F-90F1EB1989FF}"/>
                </a:ext>
              </a:extLst>
            </p:cNvPr>
            <p:cNvSpPr>
              <a:spLocks noChangeShapeType="1"/>
            </p:cNvSpPr>
            <p:nvPr/>
          </p:nvSpPr>
          <p:spPr bwMode="auto">
            <a:xfrm>
              <a:off x="1869966" y="1452546"/>
              <a:ext cx="0" cy="1328469"/>
            </a:xfrm>
            <a:prstGeom prst="line">
              <a:avLst/>
            </a:prstGeom>
            <a:noFill/>
            <a:ln w="1588">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412" name="Freeform 212">
              <a:extLst>
                <a:ext uri="{FF2B5EF4-FFF2-40B4-BE49-F238E27FC236}">
                  <a16:creationId xmlns:a16="http://schemas.microsoft.com/office/drawing/2014/main" id="{E0582ACF-8620-4AAF-908F-F5C2AD7D98C9}"/>
                </a:ext>
              </a:extLst>
            </p:cNvPr>
            <p:cNvSpPr>
              <a:spLocks/>
            </p:cNvSpPr>
            <p:nvPr/>
          </p:nvSpPr>
          <p:spPr bwMode="auto">
            <a:xfrm>
              <a:off x="1331335" y="1452545"/>
              <a:ext cx="562605" cy="1270227"/>
            </a:xfrm>
            <a:custGeom>
              <a:avLst/>
              <a:gdLst>
                <a:gd name="T0" fmla="*/ 4 w 352"/>
                <a:gd name="T1" fmla="*/ 913 h 916"/>
                <a:gd name="T2" fmla="*/ 10 w 352"/>
                <a:gd name="T3" fmla="*/ 914 h 916"/>
                <a:gd name="T4" fmla="*/ 15 w 352"/>
                <a:gd name="T5" fmla="*/ 914 h 916"/>
                <a:gd name="T6" fmla="*/ 21 w 352"/>
                <a:gd name="T7" fmla="*/ 914 h 916"/>
                <a:gd name="T8" fmla="*/ 27 w 352"/>
                <a:gd name="T9" fmla="*/ 914 h 916"/>
                <a:gd name="T10" fmla="*/ 32 w 352"/>
                <a:gd name="T11" fmla="*/ 914 h 916"/>
                <a:gd name="T12" fmla="*/ 39 w 352"/>
                <a:gd name="T13" fmla="*/ 914 h 916"/>
                <a:gd name="T14" fmla="*/ 45 w 352"/>
                <a:gd name="T15" fmla="*/ 914 h 916"/>
                <a:gd name="T16" fmla="*/ 50 w 352"/>
                <a:gd name="T17" fmla="*/ 914 h 916"/>
                <a:gd name="T18" fmla="*/ 56 w 352"/>
                <a:gd name="T19" fmla="*/ 915 h 916"/>
                <a:gd name="T20" fmla="*/ 61 w 352"/>
                <a:gd name="T21" fmla="*/ 914 h 916"/>
                <a:gd name="T22" fmla="*/ 67 w 352"/>
                <a:gd name="T23" fmla="*/ 914 h 916"/>
                <a:gd name="T24" fmla="*/ 74 w 352"/>
                <a:gd name="T25" fmla="*/ 915 h 916"/>
                <a:gd name="T26" fmla="*/ 79 w 352"/>
                <a:gd name="T27" fmla="*/ 915 h 916"/>
                <a:gd name="T28" fmla="*/ 85 w 352"/>
                <a:gd name="T29" fmla="*/ 915 h 916"/>
                <a:gd name="T30" fmla="*/ 91 w 352"/>
                <a:gd name="T31" fmla="*/ 915 h 916"/>
                <a:gd name="T32" fmla="*/ 96 w 352"/>
                <a:gd name="T33" fmla="*/ 915 h 916"/>
                <a:gd name="T34" fmla="*/ 102 w 352"/>
                <a:gd name="T35" fmla="*/ 915 h 916"/>
                <a:gd name="T36" fmla="*/ 107 w 352"/>
                <a:gd name="T37" fmla="*/ 915 h 916"/>
                <a:gd name="T38" fmla="*/ 114 w 352"/>
                <a:gd name="T39" fmla="*/ 915 h 916"/>
                <a:gd name="T40" fmla="*/ 120 w 352"/>
                <a:gd name="T41" fmla="*/ 915 h 916"/>
                <a:gd name="T42" fmla="*/ 125 w 352"/>
                <a:gd name="T43" fmla="*/ 915 h 916"/>
                <a:gd name="T44" fmla="*/ 131 w 352"/>
                <a:gd name="T45" fmla="*/ 915 h 916"/>
                <a:gd name="T46" fmla="*/ 137 w 352"/>
                <a:gd name="T47" fmla="*/ 916 h 916"/>
                <a:gd name="T48" fmla="*/ 142 w 352"/>
                <a:gd name="T49" fmla="*/ 916 h 916"/>
                <a:gd name="T50" fmla="*/ 148 w 352"/>
                <a:gd name="T51" fmla="*/ 915 h 916"/>
                <a:gd name="T52" fmla="*/ 154 w 352"/>
                <a:gd name="T53" fmla="*/ 915 h 916"/>
                <a:gd name="T54" fmla="*/ 160 w 352"/>
                <a:gd name="T55" fmla="*/ 916 h 916"/>
                <a:gd name="T56" fmla="*/ 166 w 352"/>
                <a:gd name="T57" fmla="*/ 916 h 916"/>
                <a:gd name="T58" fmla="*/ 171 w 352"/>
                <a:gd name="T59" fmla="*/ 916 h 916"/>
                <a:gd name="T60" fmla="*/ 177 w 352"/>
                <a:gd name="T61" fmla="*/ 916 h 916"/>
                <a:gd name="T62" fmla="*/ 183 w 352"/>
                <a:gd name="T63" fmla="*/ 916 h 916"/>
                <a:gd name="T64" fmla="*/ 188 w 352"/>
                <a:gd name="T65" fmla="*/ 915 h 916"/>
                <a:gd name="T66" fmla="*/ 195 w 352"/>
                <a:gd name="T67" fmla="*/ 915 h 916"/>
                <a:gd name="T68" fmla="*/ 200 w 352"/>
                <a:gd name="T69" fmla="*/ 915 h 916"/>
                <a:gd name="T70" fmla="*/ 206 w 352"/>
                <a:gd name="T71" fmla="*/ 915 h 916"/>
                <a:gd name="T72" fmla="*/ 212 w 352"/>
                <a:gd name="T73" fmla="*/ 916 h 916"/>
                <a:gd name="T74" fmla="*/ 217 w 352"/>
                <a:gd name="T75" fmla="*/ 915 h 916"/>
                <a:gd name="T76" fmla="*/ 223 w 352"/>
                <a:gd name="T77" fmla="*/ 916 h 916"/>
                <a:gd name="T78" fmla="*/ 228 w 352"/>
                <a:gd name="T79" fmla="*/ 916 h 916"/>
                <a:gd name="T80" fmla="*/ 235 w 352"/>
                <a:gd name="T81" fmla="*/ 916 h 916"/>
                <a:gd name="T82" fmla="*/ 241 w 352"/>
                <a:gd name="T83" fmla="*/ 916 h 916"/>
                <a:gd name="T84" fmla="*/ 246 w 352"/>
                <a:gd name="T85" fmla="*/ 916 h 916"/>
                <a:gd name="T86" fmla="*/ 252 w 352"/>
                <a:gd name="T87" fmla="*/ 916 h 916"/>
                <a:gd name="T88" fmla="*/ 258 w 352"/>
                <a:gd name="T89" fmla="*/ 915 h 916"/>
                <a:gd name="T90" fmla="*/ 263 w 352"/>
                <a:gd name="T91" fmla="*/ 916 h 916"/>
                <a:gd name="T92" fmla="*/ 270 w 352"/>
                <a:gd name="T93" fmla="*/ 915 h 916"/>
                <a:gd name="T94" fmla="*/ 275 w 352"/>
                <a:gd name="T95" fmla="*/ 914 h 916"/>
                <a:gd name="T96" fmla="*/ 281 w 352"/>
                <a:gd name="T97" fmla="*/ 914 h 916"/>
                <a:gd name="T98" fmla="*/ 287 w 352"/>
                <a:gd name="T99" fmla="*/ 914 h 916"/>
                <a:gd name="T100" fmla="*/ 292 w 352"/>
                <a:gd name="T101" fmla="*/ 914 h 916"/>
                <a:gd name="T102" fmla="*/ 298 w 352"/>
                <a:gd name="T103" fmla="*/ 837 h 916"/>
                <a:gd name="T104" fmla="*/ 304 w 352"/>
                <a:gd name="T105" fmla="*/ 549 h 916"/>
                <a:gd name="T106" fmla="*/ 310 w 352"/>
                <a:gd name="T107" fmla="*/ 824 h 916"/>
                <a:gd name="T108" fmla="*/ 316 w 352"/>
                <a:gd name="T109" fmla="*/ 892 h 916"/>
                <a:gd name="T110" fmla="*/ 321 w 352"/>
                <a:gd name="T111" fmla="*/ 894 h 916"/>
                <a:gd name="T112" fmla="*/ 327 w 352"/>
                <a:gd name="T113" fmla="*/ 882 h 916"/>
                <a:gd name="T114" fmla="*/ 333 w 352"/>
                <a:gd name="T115" fmla="*/ 867 h 916"/>
                <a:gd name="T116" fmla="*/ 338 w 352"/>
                <a:gd name="T117" fmla="*/ 873 h 916"/>
                <a:gd name="T118" fmla="*/ 344 w 352"/>
                <a:gd name="T119" fmla="*/ 893 h 916"/>
                <a:gd name="T120" fmla="*/ 351 w 352"/>
                <a:gd name="T121" fmla="*/ 758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 h="916">
                  <a:moveTo>
                    <a:pt x="0" y="913"/>
                  </a:moveTo>
                  <a:lnTo>
                    <a:pt x="1" y="913"/>
                  </a:lnTo>
                  <a:lnTo>
                    <a:pt x="3" y="913"/>
                  </a:lnTo>
                  <a:lnTo>
                    <a:pt x="4" y="913"/>
                  </a:lnTo>
                  <a:lnTo>
                    <a:pt x="6" y="913"/>
                  </a:lnTo>
                  <a:lnTo>
                    <a:pt x="7" y="914"/>
                  </a:lnTo>
                  <a:lnTo>
                    <a:pt x="8" y="913"/>
                  </a:lnTo>
                  <a:lnTo>
                    <a:pt x="10" y="914"/>
                  </a:lnTo>
                  <a:lnTo>
                    <a:pt x="11" y="913"/>
                  </a:lnTo>
                  <a:lnTo>
                    <a:pt x="13" y="913"/>
                  </a:lnTo>
                  <a:lnTo>
                    <a:pt x="14" y="913"/>
                  </a:lnTo>
                  <a:lnTo>
                    <a:pt x="15" y="914"/>
                  </a:lnTo>
                  <a:lnTo>
                    <a:pt x="17" y="914"/>
                  </a:lnTo>
                  <a:lnTo>
                    <a:pt x="18" y="914"/>
                  </a:lnTo>
                  <a:lnTo>
                    <a:pt x="20" y="914"/>
                  </a:lnTo>
                  <a:lnTo>
                    <a:pt x="21" y="914"/>
                  </a:lnTo>
                  <a:lnTo>
                    <a:pt x="22" y="914"/>
                  </a:lnTo>
                  <a:lnTo>
                    <a:pt x="24" y="914"/>
                  </a:lnTo>
                  <a:lnTo>
                    <a:pt x="25" y="914"/>
                  </a:lnTo>
                  <a:lnTo>
                    <a:pt x="27" y="914"/>
                  </a:lnTo>
                  <a:lnTo>
                    <a:pt x="28" y="914"/>
                  </a:lnTo>
                  <a:lnTo>
                    <a:pt x="30" y="914"/>
                  </a:lnTo>
                  <a:lnTo>
                    <a:pt x="31" y="914"/>
                  </a:lnTo>
                  <a:lnTo>
                    <a:pt x="32" y="914"/>
                  </a:lnTo>
                  <a:lnTo>
                    <a:pt x="35" y="914"/>
                  </a:lnTo>
                  <a:lnTo>
                    <a:pt x="36" y="914"/>
                  </a:lnTo>
                  <a:lnTo>
                    <a:pt x="38" y="913"/>
                  </a:lnTo>
                  <a:lnTo>
                    <a:pt x="39" y="914"/>
                  </a:lnTo>
                  <a:lnTo>
                    <a:pt x="40" y="914"/>
                  </a:lnTo>
                  <a:lnTo>
                    <a:pt x="42" y="914"/>
                  </a:lnTo>
                  <a:lnTo>
                    <a:pt x="43" y="914"/>
                  </a:lnTo>
                  <a:lnTo>
                    <a:pt x="45" y="914"/>
                  </a:lnTo>
                  <a:lnTo>
                    <a:pt x="46" y="914"/>
                  </a:lnTo>
                  <a:lnTo>
                    <a:pt x="47" y="914"/>
                  </a:lnTo>
                  <a:lnTo>
                    <a:pt x="49" y="914"/>
                  </a:lnTo>
                  <a:lnTo>
                    <a:pt x="50" y="914"/>
                  </a:lnTo>
                  <a:lnTo>
                    <a:pt x="52" y="914"/>
                  </a:lnTo>
                  <a:lnTo>
                    <a:pt x="53" y="914"/>
                  </a:lnTo>
                  <a:lnTo>
                    <a:pt x="54" y="914"/>
                  </a:lnTo>
                  <a:lnTo>
                    <a:pt x="56" y="915"/>
                  </a:lnTo>
                  <a:lnTo>
                    <a:pt x="57" y="914"/>
                  </a:lnTo>
                  <a:lnTo>
                    <a:pt x="59" y="914"/>
                  </a:lnTo>
                  <a:lnTo>
                    <a:pt x="60" y="914"/>
                  </a:lnTo>
                  <a:lnTo>
                    <a:pt x="61" y="914"/>
                  </a:lnTo>
                  <a:lnTo>
                    <a:pt x="63" y="914"/>
                  </a:lnTo>
                  <a:lnTo>
                    <a:pt x="64" y="914"/>
                  </a:lnTo>
                  <a:lnTo>
                    <a:pt x="66" y="914"/>
                  </a:lnTo>
                  <a:lnTo>
                    <a:pt x="67" y="914"/>
                  </a:lnTo>
                  <a:lnTo>
                    <a:pt x="68" y="914"/>
                  </a:lnTo>
                  <a:lnTo>
                    <a:pt x="70" y="915"/>
                  </a:lnTo>
                  <a:lnTo>
                    <a:pt x="71" y="914"/>
                  </a:lnTo>
                  <a:lnTo>
                    <a:pt x="74" y="915"/>
                  </a:lnTo>
                  <a:lnTo>
                    <a:pt x="75" y="915"/>
                  </a:lnTo>
                  <a:lnTo>
                    <a:pt x="76" y="914"/>
                  </a:lnTo>
                  <a:lnTo>
                    <a:pt x="78" y="914"/>
                  </a:lnTo>
                  <a:lnTo>
                    <a:pt x="79" y="915"/>
                  </a:lnTo>
                  <a:lnTo>
                    <a:pt x="81" y="915"/>
                  </a:lnTo>
                  <a:lnTo>
                    <a:pt x="82" y="915"/>
                  </a:lnTo>
                  <a:lnTo>
                    <a:pt x="84" y="915"/>
                  </a:lnTo>
                  <a:lnTo>
                    <a:pt x="85" y="915"/>
                  </a:lnTo>
                  <a:lnTo>
                    <a:pt x="86" y="915"/>
                  </a:lnTo>
                  <a:lnTo>
                    <a:pt x="88" y="915"/>
                  </a:lnTo>
                  <a:lnTo>
                    <a:pt x="89" y="915"/>
                  </a:lnTo>
                  <a:lnTo>
                    <a:pt x="91" y="915"/>
                  </a:lnTo>
                  <a:lnTo>
                    <a:pt x="92" y="915"/>
                  </a:lnTo>
                  <a:lnTo>
                    <a:pt x="93" y="915"/>
                  </a:lnTo>
                  <a:lnTo>
                    <a:pt x="95" y="915"/>
                  </a:lnTo>
                  <a:lnTo>
                    <a:pt x="96" y="915"/>
                  </a:lnTo>
                  <a:lnTo>
                    <a:pt x="98" y="915"/>
                  </a:lnTo>
                  <a:lnTo>
                    <a:pt x="99" y="915"/>
                  </a:lnTo>
                  <a:lnTo>
                    <a:pt x="100" y="915"/>
                  </a:lnTo>
                  <a:lnTo>
                    <a:pt x="102" y="915"/>
                  </a:lnTo>
                  <a:lnTo>
                    <a:pt x="103" y="915"/>
                  </a:lnTo>
                  <a:lnTo>
                    <a:pt x="105" y="915"/>
                  </a:lnTo>
                  <a:lnTo>
                    <a:pt x="106" y="915"/>
                  </a:lnTo>
                  <a:lnTo>
                    <a:pt x="107" y="915"/>
                  </a:lnTo>
                  <a:lnTo>
                    <a:pt x="109" y="915"/>
                  </a:lnTo>
                  <a:lnTo>
                    <a:pt x="110" y="915"/>
                  </a:lnTo>
                  <a:lnTo>
                    <a:pt x="113" y="915"/>
                  </a:lnTo>
                  <a:lnTo>
                    <a:pt x="114" y="915"/>
                  </a:lnTo>
                  <a:lnTo>
                    <a:pt x="115" y="915"/>
                  </a:lnTo>
                  <a:lnTo>
                    <a:pt x="117" y="916"/>
                  </a:lnTo>
                  <a:lnTo>
                    <a:pt x="118" y="915"/>
                  </a:lnTo>
                  <a:lnTo>
                    <a:pt x="120" y="915"/>
                  </a:lnTo>
                  <a:lnTo>
                    <a:pt x="121" y="915"/>
                  </a:lnTo>
                  <a:lnTo>
                    <a:pt x="122" y="915"/>
                  </a:lnTo>
                  <a:lnTo>
                    <a:pt x="124" y="915"/>
                  </a:lnTo>
                  <a:lnTo>
                    <a:pt x="125" y="915"/>
                  </a:lnTo>
                  <a:lnTo>
                    <a:pt x="127" y="915"/>
                  </a:lnTo>
                  <a:lnTo>
                    <a:pt x="128" y="916"/>
                  </a:lnTo>
                  <a:lnTo>
                    <a:pt x="130" y="916"/>
                  </a:lnTo>
                  <a:lnTo>
                    <a:pt x="131" y="915"/>
                  </a:lnTo>
                  <a:lnTo>
                    <a:pt x="132" y="916"/>
                  </a:lnTo>
                  <a:lnTo>
                    <a:pt x="134" y="916"/>
                  </a:lnTo>
                  <a:lnTo>
                    <a:pt x="135" y="915"/>
                  </a:lnTo>
                  <a:lnTo>
                    <a:pt x="137" y="916"/>
                  </a:lnTo>
                  <a:lnTo>
                    <a:pt x="138" y="916"/>
                  </a:lnTo>
                  <a:lnTo>
                    <a:pt x="139" y="916"/>
                  </a:lnTo>
                  <a:lnTo>
                    <a:pt x="141" y="916"/>
                  </a:lnTo>
                  <a:lnTo>
                    <a:pt x="142" y="916"/>
                  </a:lnTo>
                  <a:lnTo>
                    <a:pt x="144" y="916"/>
                  </a:lnTo>
                  <a:lnTo>
                    <a:pt x="145" y="916"/>
                  </a:lnTo>
                  <a:lnTo>
                    <a:pt x="146" y="915"/>
                  </a:lnTo>
                  <a:lnTo>
                    <a:pt x="148" y="915"/>
                  </a:lnTo>
                  <a:lnTo>
                    <a:pt x="149" y="915"/>
                  </a:lnTo>
                  <a:lnTo>
                    <a:pt x="152" y="915"/>
                  </a:lnTo>
                  <a:lnTo>
                    <a:pt x="153" y="915"/>
                  </a:lnTo>
                  <a:lnTo>
                    <a:pt x="154" y="915"/>
                  </a:lnTo>
                  <a:lnTo>
                    <a:pt x="156" y="916"/>
                  </a:lnTo>
                  <a:lnTo>
                    <a:pt x="157" y="916"/>
                  </a:lnTo>
                  <a:lnTo>
                    <a:pt x="159" y="916"/>
                  </a:lnTo>
                  <a:lnTo>
                    <a:pt x="160" y="916"/>
                  </a:lnTo>
                  <a:lnTo>
                    <a:pt x="161" y="916"/>
                  </a:lnTo>
                  <a:lnTo>
                    <a:pt x="163" y="916"/>
                  </a:lnTo>
                  <a:lnTo>
                    <a:pt x="164" y="916"/>
                  </a:lnTo>
                  <a:lnTo>
                    <a:pt x="166" y="916"/>
                  </a:lnTo>
                  <a:lnTo>
                    <a:pt x="167" y="916"/>
                  </a:lnTo>
                  <a:lnTo>
                    <a:pt x="168" y="916"/>
                  </a:lnTo>
                  <a:lnTo>
                    <a:pt x="170" y="916"/>
                  </a:lnTo>
                  <a:lnTo>
                    <a:pt x="171" y="916"/>
                  </a:lnTo>
                  <a:lnTo>
                    <a:pt x="173" y="916"/>
                  </a:lnTo>
                  <a:lnTo>
                    <a:pt x="174" y="916"/>
                  </a:lnTo>
                  <a:lnTo>
                    <a:pt x="175" y="916"/>
                  </a:lnTo>
                  <a:lnTo>
                    <a:pt x="177" y="916"/>
                  </a:lnTo>
                  <a:lnTo>
                    <a:pt x="178" y="916"/>
                  </a:lnTo>
                  <a:lnTo>
                    <a:pt x="180" y="916"/>
                  </a:lnTo>
                  <a:lnTo>
                    <a:pt x="181" y="916"/>
                  </a:lnTo>
                  <a:lnTo>
                    <a:pt x="183" y="916"/>
                  </a:lnTo>
                  <a:lnTo>
                    <a:pt x="184" y="915"/>
                  </a:lnTo>
                  <a:lnTo>
                    <a:pt x="185" y="915"/>
                  </a:lnTo>
                  <a:lnTo>
                    <a:pt x="187" y="915"/>
                  </a:lnTo>
                  <a:lnTo>
                    <a:pt x="188" y="915"/>
                  </a:lnTo>
                  <a:lnTo>
                    <a:pt x="191" y="915"/>
                  </a:lnTo>
                  <a:lnTo>
                    <a:pt x="192" y="915"/>
                  </a:lnTo>
                  <a:lnTo>
                    <a:pt x="193" y="915"/>
                  </a:lnTo>
                  <a:lnTo>
                    <a:pt x="195" y="915"/>
                  </a:lnTo>
                  <a:lnTo>
                    <a:pt x="196" y="915"/>
                  </a:lnTo>
                  <a:lnTo>
                    <a:pt x="198" y="916"/>
                  </a:lnTo>
                  <a:lnTo>
                    <a:pt x="199" y="915"/>
                  </a:lnTo>
                  <a:lnTo>
                    <a:pt x="200" y="915"/>
                  </a:lnTo>
                  <a:lnTo>
                    <a:pt x="202" y="915"/>
                  </a:lnTo>
                  <a:lnTo>
                    <a:pt x="203" y="916"/>
                  </a:lnTo>
                  <a:lnTo>
                    <a:pt x="205" y="916"/>
                  </a:lnTo>
                  <a:lnTo>
                    <a:pt x="206" y="915"/>
                  </a:lnTo>
                  <a:lnTo>
                    <a:pt x="207" y="915"/>
                  </a:lnTo>
                  <a:lnTo>
                    <a:pt x="209" y="916"/>
                  </a:lnTo>
                  <a:lnTo>
                    <a:pt x="210" y="916"/>
                  </a:lnTo>
                  <a:lnTo>
                    <a:pt x="212" y="916"/>
                  </a:lnTo>
                  <a:lnTo>
                    <a:pt x="213" y="916"/>
                  </a:lnTo>
                  <a:lnTo>
                    <a:pt x="214" y="915"/>
                  </a:lnTo>
                  <a:lnTo>
                    <a:pt x="216" y="915"/>
                  </a:lnTo>
                  <a:lnTo>
                    <a:pt x="217" y="915"/>
                  </a:lnTo>
                  <a:lnTo>
                    <a:pt x="219" y="916"/>
                  </a:lnTo>
                  <a:lnTo>
                    <a:pt x="220" y="916"/>
                  </a:lnTo>
                  <a:lnTo>
                    <a:pt x="221" y="916"/>
                  </a:lnTo>
                  <a:lnTo>
                    <a:pt x="223" y="916"/>
                  </a:lnTo>
                  <a:lnTo>
                    <a:pt x="224" y="916"/>
                  </a:lnTo>
                  <a:lnTo>
                    <a:pt x="226" y="916"/>
                  </a:lnTo>
                  <a:lnTo>
                    <a:pt x="227" y="915"/>
                  </a:lnTo>
                  <a:lnTo>
                    <a:pt x="228" y="916"/>
                  </a:lnTo>
                  <a:lnTo>
                    <a:pt x="231" y="916"/>
                  </a:lnTo>
                  <a:lnTo>
                    <a:pt x="232" y="915"/>
                  </a:lnTo>
                  <a:lnTo>
                    <a:pt x="234" y="916"/>
                  </a:lnTo>
                  <a:lnTo>
                    <a:pt x="235" y="916"/>
                  </a:lnTo>
                  <a:lnTo>
                    <a:pt x="237" y="916"/>
                  </a:lnTo>
                  <a:lnTo>
                    <a:pt x="238" y="916"/>
                  </a:lnTo>
                  <a:lnTo>
                    <a:pt x="239" y="916"/>
                  </a:lnTo>
                  <a:lnTo>
                    <a:pt x="241" y="916"/>
                  </a:lnTo>
                  <a:lnTo>
                    <a:pt x="242" y="916"/>
                  </a:lnTo>
                  <a:lnTo>
                    <a:pt x="244" y="916"/>
                  </a:lnTo>
                  <a:lnTo>
                    <a:pt x="245" y="916"/>
                  </a:lnTo>
                  <a:lnTo>
                    <a:pt x="246" y="916"/>
                  </a:lnTo>
                  <a:lnTo>
                    <a:pt x="248" y="916"/>
                  </a:lnTo>
                  <a:lnTo>
                    <a:pt x="249" y="916"/>
                  </a:lnTo>
                  <a:lnTo>
                    <a:pt x="251" y="916"/>
                  </a:lnTo>
                  <a:lnTo>
                    <a:pt x="252" y="916"/>
                  </a:lnTo>
                  <a:lnTo>
                    <a:pt x="253" y="916"/>
                  </a:lnTo>
                  <a:lnTo>
                    <a:pt x="255" y="916"/>
                  </a:lnTo>
                  <a:lnTo>
                    <a:pt x="256" y="916"/>
                  </a:lnTo>
                  <a:lnTo>
                    <a:pt x="258" y="915"/>
                  </a:lnTo>
                  <a:lnTo>
                    <a:pt x="259" y="916"/>
                  </a:lnTo>
                  <a:lnTo>
                    <a:pt x="260" y="916"/>
                  </a:lnTo>
                  <a:lnTo>
                    <a:pt x="262" y="916"/>
                  </a:lnTo>
                  <a:lnTo>
                    <a:pt x="263" y="916"/>
                  </a:lnTo>
                  <a:lnTo>
                    <a:pt x="265" y="916"/>
                  </a:lnTo>
                  <a:lnTo>
                    <a:pt x="266" y="916"/>
                  </a:lnTo>
                  <a:lnTo>
                    <a:pt x="267" y="915"/>
                  </a:lnTo>
                  <a:lnTo>
                    <a:pt x="270" y="915"/>
                  </a:lnTo>
                  <a:lnTo>
                    <a:pt x="271" y="914"/>
                  </a:lnTo>
                  <a:lnTo>
                    <a:pt x="273" y="914"/>
                  </a:lnTo>
                  <a:lnTo>
                    <a:pt x="274" y="914"/>
                  </a:lnTo>
                  <a:lnTo>
                    <a:pt x="275" y="914"/>
                  </a:lnTo>
                  <a:lnTo>
                    <a:pt x="277" y="914"/>
                  </a:lnTo>
                  <a:lnTo>
                    <a:pt x="278" y="914"/>
                  </a:lnTo>
                  <a:lnTo>
                    <a:pt x="280" y="914"/>
                  </a:lnTo>
                  <a:lnTo>
                    <a:pt x="281" y="914"/>
                  </a:lnTo>
                  <a:lnTo>
                    <a:pt x="283" y="914"/>
                  </a:lnTo>
                  <a:lnTo>
                    <a:pt x="284" y="914"/>
                  </a:lnTo>
                  <a:lnTo>
                    <a:pt x="285" y="914"/>
                  </a:lnTo>
                  <a:lnTo>
                    <a:pt x="287" y="914"/>
                  </a:lnTo>
                  <a:lnTo>
                    <a:pt x="288" y="914"/>
                  </a:lnTo>
                  <a:lnTo>
                    <a:pt x="290" y="914"/>
                  </a:lnTo>
                  <a:lnTo>
                    <a:pt x="291" y="914"/>
                  </a:lnTo>
                  <a:lnTo>
                    <a:pt x="292" y="914"/>
                  </a:lnTo>
                  <a:lnTo>
                    <a:pt x="294" y="914"/>
                  </a:lnTo>
                  <a:lnTo>
                    <a:pt x="295" y="911"/>
                  </a:lnTo>
                  <a:lnTo>
                    <a:pt x="297" y="894"/>
                  </a:lnTo>
                  <a:lnTo>
                    <a:pt x="298" y="837"/>
                  </a:lnTo>
                  <a:lnTo>
                    <a:pt x="299" y="722"/>
                  </a:lnTo>
                  <a:lnTo>
                    <a:pt x="301" y="592"/>
                  </a:lnTo>
                  <a:lnTo>
                    <a:pt x="302" y="525"/>
                  </a:lnTo>
                  <a:lnTo>
                    <a:pt x="304" y="549"/>
                  </a:lnTo>
                  <a:lnTo>
                    <a:pt x="305" y="625"/>
                  </a:lnTo>
                  <a:lnTo>
                    <a:pt x="306" y="710"/>
                  </a:lnTo>
                  <a:lnTo>
                    <a:pt x="309" y="777"/>
                  </a:lnTo>
                  <a:lnTo>
                    <a:pt x="310" y="824"/>
                  </a:lnTo>
                  <a:lnTo>
                    <a:pt x="312" y="855"/>
                  </a:lnTo>
                  <a:lnTo>
                    <a:pt x="313" y="874"/>
                  </a:lnTo>
                  <a:lnTo>
                    <a:pt x="314" y="886"/>
                  </a:lnTo>
                  <a:lnTo>
                    <a:pt x="316" y="892"/>
                  </a:lnTo>
                  <a:lnTo>
                    <a:pt x="317" y="890"/>
                  </a:lnTo>
                  <a:lnTo>
                    <a:pt x="319" y="884"/>
                  </a:lnTo>
                  <a:lnTo>
                    <a:pt x="320" y="885"/>
                  </a:lnTo>
                  <a:lnTo>
                    <a:pt x="321" y="894"/>
                  </a:lnTo>
                  <a:lnTo>
                    <a:pt x="323" y="902"/>
                  </a:lnTo>
                  <a:lnTo>
                    <a:pt x="324" y="901"/>
                  </a:lnTo>
                  <a:lnTo>
                    <a:pt x="326" y="892"/>
                  </a:lnTo>
                  <a:lnTo>
                    <a:pt x="327" y="882"/>
                  </a:lnTo>
                  <a:lnTo>
                    <a:pt x="328" y="875"/>
                  </a:lnTo>
                  <a:lnTo>
                    <a:pt x="330" y="872"/>
                  </a:lnTo>
                  <a:lnTo>
                    <a:pt x="331" y="870"/>
                  </a:lnTo>
                  <a:lnTo>
                    <a:pt x="333" y="867"/>
                  </a:lnTo>
                  <a:lnTo>
                    <a:pt x="334" y="866"/>
                  </a:lnTo>
                  <a:lnTo>
                    <a:pt x="336" y="866"/>
                  </a:lnTo>
                  <a:lnTo>
                    <a:pt x="337" y="869"/>
                  </a:lnTo>
                  <a:lnTo>
                    <a:pt x="338" y="873"/>
                  </a:lnTo>
                  <a:lnTo>
                    <a:pt x="340" y="879"/>
                  </a:lnTo>
                  <a:lnTo>
                    <a:pt x="341" y="885"/>
                  </a:lnTo>
                  <a:lnTo>
                    <a:pt x="343" y="889"/>
                  </a:lnTo>
                  <a:lnTo>
                    <a:pt x="344" y="893"/>
                  </a:lnTo>
                  <a:lnTo>
                    <a:pt x="345" y="894"/>
                  </a:lnTo>
                  <a:lnTo>
                    <a:pt x="348" y="888"/>
                  </a:lnTo>
                  <a:lnTo>
                    <a:pt x="349" y="868"/>
                  </a:lnTo>
                  <a:lnTo>
                    <a:pt x="351" y="758"/>
                  </a:lnTo>
                  <a:lnTo>
                    <a:pt x="352"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413" name="Freeform 213">
              <a:extLst>
                <a:ext uri="{FF2B5EF4-FFF2-40B4-BE49-F238E27FC236}">
                  <a16:creationId xmlns:a16="http://schemas.microsoft.com/office/drawing/2014/main" id="{0627E3D3-03BD-4050-927B-4AA5FD31FF37}"/>
                </a:ext>
              </a:extLst>
            </p:cNvPr>
            <p:cNvSpPr>
              <a:spLocks/>
            </p:cNvSpPr>
            <p:nvPr/>
          </p:nvSpPr>
          <p:spPr bwMode="auto">
            <a:xfrm>
              <a:off x="1953078" y="1452545"/>
              <a:ext cx="8817876" cy="1295187"/>
            </a:xfrm>
            <a:custGeom>
              <a:avLst/>
              <a:gdLst>
                <a:gd name="T0" fmla="*/ 84 w 5517"/>
                <a:gd name="T1" fmla="*/ 872 h 934"/>
                <a:gd name="T2" fmla="*/ 170 w 5517"/>
                <a:gd name="T3" fmla="*/ 904 h 934"/>
                <a:gd name="T4" fmla="*/ 257 w 5517"/>
                <a:gd name="T5" fmla="*/ 908 h 934"/>
                <a:gd name="T6" fmla="*/ 343 w 5517"/>
                <a:gd name="T7" fmla="*/ 779 h 934"/>
                <a:gd name="T8" fmla="*/ 430 w 5517"/>
                <a:gd name="T9" fmla="*/ 894 h 934"/>
                <a:gd name="T10" fmla="*/ 517 w 5517"/>
                <a:gd name="T11" fmla="*/ 907 h 934"/>
                <a:gd name="T12" fmla="*/ 603 w 5517"/>
                <a:gd name="T13" fmla="*/ 912 h 934"/>
                <a:gd name="T14" fmla="*/ 689 w 5517"/>
                <a:gd name="T15" fmla="*/ 913 h 934"/>
                <a:gd name="T16" fmla="*/ 776 w 5517"/>
                <a:gd name="T17" fmla="*/ 908 h 934"/>
                <a:gd name="T18" fmla="*/ 863 w 5517"/>
                <a:gd name="T19" fmla="*/ 894 h 934"/>
                <a:gd name="T20" fmla="*/ 949 w 5517"/>
                <a:gd name="T21" fmla="*/ 904 h 934"/>
                <a:gd name="T22" fmla="*/ 1036 w 5517"/>
                <a:gd name="T23" fmla="*/ 910 h 934"/>
                <a:gd name="T24" fmla="*/ 1122 w 5517"/>
                <a:gd name="T25" fmla="*/ 912 h 934"/>
                <a:gd name="T26" fmla="*/ 1209 w 5517"/>
                <a:gd name="T27" fmla="*/ 915 h 934"/>
                <a:gd name="T28" fmla="*/ 1296 w 5517"/>
                <a:gd name="T29" fmla="*/ 915 h 934"/>
                <a:gd name="T30" fmla="*/ 1382 w 5517"/>
                <a:gd name="T31" fmla="*/ 927 h 934"/>
                <a:gd name="T32" fmla="*/ 1468 w 5517"/>
                <a:gd name="T33" fmla="*/ 511 h 934"/>
                <a:gd name="T34" fmla="*/ 1555 w 5517"/>
                <a:gd name="T35" fmla="*/ 890 h 934"/>
                <a:gd name="T36" fmla="*/ 1642 w 5517"/>
                <a:gd name="T37" fmla="*/ 909 h 934"/>
                <a:gd name="T38" fmla="*/ 1728 w 5517"/>
                <a:gd name="T39" fmla="*/ 909 h 934"/>
                <a:gd name="T40" fmla="*/ 1815 w 5517"/>
                <a:gd name="T41" fmla="*/ 913 h 934"/>
                <a:gd name="T42" fmla="*/ 1901 w 5517"/>
                <a:gd name="T43" fmla="*/ 930 h 934"/>
                <a:gd name="T44" fmla="*/ 1987 w 5517"/>
                <a:gd name="T45" fmla="*/ 928 h 934"/>
                <a:gd name="T46" fmla="*/ 2075 w 5517"/>
                <a:gd name="T47" fmla="*/ 915 h 934"/>
                <a:gd name="T48" fmla="*/ 2161 w 5517"/>
                <a:gd name="T49" fmla="*/ 150 h 934"/>
                <a:gd name="T50" fmla="*/ 2247 w 5517"/>
                <a:gd name="T51" fmla="*/ 869 h 934"/>
                <a:gd name="T52" fmla="*/ 2334 w 5517"/>
                <a:gd name="T53" fmla="*/ 906 h 934"/>
                <a:gd name="T54" fmla="*/ 2421 w 5517"/>
                <a:gd name="T55" fmla="*/ 909 h 934"/>
                <a:gd name="T56" fmla="*/ 2508 w 5517"/>
                <a:gd name="T57" fmla="*/ 910 h 934"/>
                <a:gd name="T58" fmla="*/ 2594 w 5517"/>
                <a:gd name="T59" fmla="*/ 908 h 934"/>
                <a:gd name="T60" fmla="*/ 2680 w 5517"/>
                <a:gd name="T61" fmla="*/ 908 h 934"/>
                <a:gd name="T62" fmla="*/ 2767 w 5517"/>
                <a:gd name="T63" fmla="*/ 910 h 934"/>
                <a:gd name="T64" fmla="*/ 2854 w 5517"/>
                <a:gd name="T65" fmla="*/ 910 h 934"/>
                <a:gd name="T66" fmla="*/ 2940 w 5517"/>
                <a:gd name="T67" fmla="*/ 910 h 934"/>
                <a:gd name="T68" fmla="*/ 3027 w 5517"/>
                <a:gd name="T69" fmla="*/ 910 h 934"/>
                <a:gd name="T70" fmla="*/ 3113 w 5517"/>
                <a:gd name="T71" fmla="*/ 911 h 934"/>
                <a:gd name="T72" fmla="*/ 3200 w 5517"/>
                <a:gd name="T73" fmla="*/ 912 h 934"/>
                <a:gd name="T74" fmla="*/ 3287 w 5517"/>
                <a:gd name="T75" fmla="*/ 912 h 934"/>
                <a:gd name="T76" fmla="*/ 3373 w 5517"/>
                <a:gd name="T77" fmla="*/ 911 h 934"/>
                <a:gd name="T78" fmla="*/ 3459 w 5517"/>
                <a:gd name="T79" fmla="*/ 910 h 934"/>
                <a:gd name="T80" fmla="*/ 3546 w 5517"/>
                <a:gd name="T81" fmla="*/ 908 h 934"/>
                <a:gd name="T82" fmla="*/ 3633 w 5517"/>
                <a:gd name="T83" fmla="*/ 907 h 934"/>
                <a:gd name="T84" fmla="*/ 3719 w 5517"/>
                <a:gd name="T85" fmla="*/ 905 h 934"/>
                <a:gd name="T86" fmla="*/ 3806 w 5517"/>
                <a:gd name="T87" fmla="*/ 904 h 934"/>
                <a:gd name="T88" fmla="*/ 3892 w 5517"/>
                <a:gd name="T89" fmla="*/ 904 h 934"/>
                <a:gd name="T90" fmla="*/ 3978 w 5517"/>
                <a:gd name="T91" fmla="*/ 904 h 934"/>
                <a:gd name="T92" fmla="*/ 4066 w 5517"/>
                <a:gd name="T93" fmla="*/ 904 h 934"/>
                <a:gd name="T94" fmla="*/ 4152 w 5517"/>
                <a:gd name="T95" fmla="*/ 904 h 934"/>
                <a:gd name="T96" fmla="*/ 4238 w 5517"/>
                <a:gd name="T97" fmla="*/ 904 h 934"/>
                <a:gd name="T98" fmla="*/ 4325 w 5517"/>
                <a:gd name="T99" fmla="*/ 902 h 934"/>
                <a:gd name="T100" fmla="*/ 4412 w 5517"/>
                <a:gd name="T101" fmla="*/ 890 h 934"/>
                <a:gd name="T102" fmla="*/ 4498 w 5517"/>
                <a:gd name="T103" fmla="*/ 903 h 934"/>
                <a:gd name="T104" fmla="*/ 4585 w 5517"/>
                <a:gd name="T105" fmla="*/ 904 h 934"/>
                <a:gd name="T106" fmla="*/ 4671 w 5517"/>
                <a:gd name="T107" fmla="*/ 904 h 934"/>
                <a:gd name="T108" fmla="*/ 4757 w 5517"/>
                <a:gd name="T109" fmla="*/ 904 h 934"/>
                <a:gd name="T110" fmla="*/ 4845 w 5517"/>
                <a:gd name="T111" fmla="*/ 905 h 934"/>
                <a:gd name="T112" fmla="*/ 4931 w 5517"/>
                <a:gd name="T113" fmla="*/ 904 h 934"/>
                <a:gd name="T114" fmla="*/ 5017 w 5517"/>
                <a:gd name="T115" fmla="*/ 904 h 934"/>
                <a:gd name="T116" fmla="*/ 5104 w 5517"/>
                <a:gd name="T117" fmla="*/ 905 h 934"/>
                <a:gd name="T118" fmla="*/ 5190 w 5517"/>
                <a:gd name="T119" fmla="*/ 905 h 934"/>
                <a:gd name="T120" fmla="*/ 5277 w 5517"/>
                <a:gd name="T121" fmla="*/ 905 h 934"/>
                <a:gd name="T122" fmla="*/ 5364 w 5517"/>
                <a:gd name="T123" fmla="*/ 905 h 934"/>
                <a:gd name="T124" fmla="*/ 5450 w 5517"/>
                <a:gd name="T125" fmla="*/ 905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17" h="934">
                  <a:moveTo>
                    <a:pt x="0" y="0"/>
                  </a:moveTo>
                  <a:lnTo>
                    <a:pt x="1" y="3"/>
                  </a:lnTo>
                  <a:lnTo>
                    <a:pt x="2" y="142"/>
                  </a:lnTo>
                  <a:lnTo>
                    <a:pt x="3" y="253"/>
                  </a:lnTo>
                  <a:lnTo>
                    <a:pt x="5" y="341"/>
                  </a:lnTo>
                  <a:lnTo>
                    <a:pt x="6" y="412"/>
                  </a:lnTo>
                  <a:lnTo>
                    <a:pt x="8" y="469"/>
                  </a:lnTo>
                  <a:lnTo>
                    <a:pt x="9" y="517"/>
                  </a:lnTo>
                  <a:lnTo>
                    <a:pt x="10" y="557"/>
                  </a:lnTo>
                  <a:lnTo>
                    <a:pt x="12" y="591"/>
                  </a:lnTo>
                  <a:lnTo>
                    <a:pt x="13" y="619"/>
                  </a:lnTo>
                  <a:lnTo>
                    <a:pt x="15" y="644"/>
                  </a:lnTo>
                  <a:lnTo>
                    <a:pt x="16" y="664"/>
                  </a:lnTo>
                  <a:lnTo>
                    <a:pt x="17" y="682"/>
                  </a:lnTo>
                  <a:lnTo>
                    <a:pt x="19" y="697"/>
                  </a:lnTo>
                  <a:lnTo>
                    <a:pt x="20" y="711"/>
                  </a:lnTo>
                  <a:lnTo>
                    <a:pt x="22" y="724"/>
                  </a:lnTo>
                  <a:lnTo>
                    <a:pt x="23" y="736"/>
                  </a:lnTo>
                  <a:lnTo>
                    <a:pt x="24" y="746"/>
                  </a:lnTo>
                  <a:lnTo>
                    <a:pt x="26" y="755"/>
                  </a:lnTo>
                  <a:lnTo>
                    <a:pt x="27" y="763"/>
                  </a:lnTo>
                  <a:lnTo>
                    <a:pt x="29" y="769"/>
                  </a:lnTo>
                  <a:lnTo>
                    <a:pt x="30" y="774"/>
                  </a:lnTo>
                  <a:lnTo>
                    <a:pt x="31" y="776"/>
                  </a:lnTo>
                  <a:lnTo>
                    <a:pt x="33" y="776"/>
                  </a:lnTo>
                  <a:lnTo>
                    <a:pt x="34" y="773"/>
                  </a:lnTo>
                  <a:lnTo>
                    <a:pt x="37" y="770"/>
                  </a:lnTo>
                  <a:lnTo>
                    <a:pt x="38" y="769"/>
                  </a:lnTo>
                  <a:lnTo>
                    <a:pt x="39" y="772"/>
                  </a:lnTo>
                  <a:lnTo>
                    <a:pt x="41" y="779"/>
                  </a:lnTo>
                  <a:lnTo>
                    <a:pt x="42" y="787"/>
                  </a:lnTo>
                  <a:lnTo>
                    <a:pt x="44" y="797"/>
                  </a:lnTo>
                  <a:lnTo>
                    <a:pt x="45" y="806"/>
                  </a:lnTo>
                  <a:lnTo>
                    <a:pt x="47" y="815"/>
                  </a:lnTo>
                  <a:lnTo>
                    <a:pt x="48" y="821"/>
                  </a:lnTo>
                  <a:lnTo>
                    <a:pt x="49" y="828"/>
                  </a:lnTo>
                  <a:lnTo>
                    <a:pt x="51" y="833"/>
                  </a:lnTo>
                  <a:lnTo>
                    <a:pt x="52" y="837"/>
                  </a:lnTo>
                  <a:lnTo>
                    <a:pt x="54" y="839"/>
                  </a:lnTo>
                  <a:lnTo>
                    <a:pt x="55" y="841"/>
                  </a:lnTo>
                  <a:lnTo>
                    <a:pt x="56" y="842"/>
                  </a:lnTo>
                  <a:lnTo>
                    <a:pt x="58" y="843"/>
                  </a:lnTo>
                  <a:lnTo>
                    <a:pt x="59" y="845"/>
                  </a:lnTo>
                  <a:lnTo>
                    <a:pt x="61" y="847"/>
                  </a:lnTo>
                  <a:lnTo>
                    <a:pt x="62" y="850"/>
                  </a:lnTo>
                  <a:lnTo>
                    <a:pt x="63" y="852"/>
                  </a:lnTo>
                  <a:lnTo>
                    <a:pt x="65" y="853"/>
                  </a:lnTo>
                  <a:lnTo>
                    <a:pt x="66" y="854"/>
                  </a:lnTo>
                  <a:lnTo>
                    <a:pt x="68" y="854"/>
                  </a:lnTo>
                  <a:lnTo>
                    <a:pt x="69" y="855"/>
                  </a:lnTo>
                  <a:lnTo>
                    <a:pt x="70" y="856"/>
                  </a:lnTo>
                  <a:lnTo>
                    <a:pt x="72" y="857"/>
                  </a:lnTo>
                  <a:lnTo>
                    <a:pt x="73" y="860"/>
                  </a:lnTo>
                  <a:lnTo>
                    <a:pt x="76" y="862"/>
                  </a:lnTo>
                  <a:lnTo>
                    <a:pt x="77" y="865"/>
                  </a:lnTo>
                  <a:lnTo>
                    <a:pt x="78" y="867"/>
                  </a:lnTo>
                  <a:lnTo>
                    <a:pt x="80" y="869"/>
                  </a:lnTo>
                  <a:lnTo>
                    <a:pt x="81" y="871"/>
                  </a:lnTo>
                  <a:lnTo>
                    <a:pt x="83" y="872"/>
                  </a:lnTo>
                  <a:lnTo>
                    <a:pt x="84" y="872"/>
                  </a:lnTo>
                  <a:lnTo>
                    <a:pt x="85" y="873"/>
                  </a:lnTo>
                  <a:lnTo>
                    <a:pt x="87" y="874"/>
                  </a:lnTo>
                  <a:lnTo>
                    <a:pt x="88" y="874"/>
                  </a:lnTo>
                  <a:lnTo>
                    <a:pt x="90" y="872"/>
                  </a:lnTo>
                  <a:lnTo>
                    <a:pt x="91" y="870"/>
                  </a:lnTo>
                  <a:lnTo>
                    <a:pt x="92" y="865"/>
                  </a:lnTo>
                  <a:lnTo>
                    <a:pt x="94" y="857"/>
                  </a:lnTo>
                  <a:lnTo>
                    <a:pt x="95" y="846"/>
                  </a:lnTo>
                  <a:lnTo>
                    <a:pt x="97" y="834"/>
                  </a:lnTo>
                  <a:lnTo>
                    <a:pt x="98" y="822"/>
                  </a:lnTo>
                  <a:lnTo>
                    <a:pt x="100" y="815"/>
                  </a:lnTo>
                  <a:lnTo>
                    <a:pt x="101" y="812"/>
                  </a:lnTo>
                  <a:lnTo>
                    <a:pt x="102" y="815"/>
                  </a:lnTo>
                  <a:lnTo>
                    <a:pt x="104" y="824"/>
                  </a:lnTo>
                  <a:lnTo>
                    <a:pt x="105" y="835"/>
                  </a:lnTo>
                  <a:lnTo>
                    <a:pt x="107" y="848"/>
                  </a:lnTo>
                  <a:lnTo>
                    <a:pt x="108" y="859"/>
                  </a:lnTo>
                  <a:lnTo>
                    <a:pt x="109" y="869"/>
                  </a:lnTo>
                  <a:lnTo>
                    <a:pt x="111" y="875"/>
                  </a:lnTo>
                  <a:lnTo>
                    <a:pt x="112" y="880"/>
                  </a:lnTo>
                  <a:lnTo>
                    <a:pt x="115" y="883"/>
                  </a:lnTo>
                  <a:lnTo>
                    <a:pt x="116" y="884"/>
                  </a:lnTo>
                  <a:lnTo>
                    <a:pt x="117" y="884"/>
                  </a:lnTo>
                  <a:lnTo>
                    <a:pt x="119" y="885"/>
                  </a:lnTo>
                  <a:lnTo>
                    <a:pt x="120" y="885"/>
                  </a:lnTo>
                  <a:lnTo>
                    <a:pt x="122" y="887"/>
                  </a:lnTo>
                  <a:lnTo>
                    <a:pt x="123" y="888"/>
                  </a:lnTo>
                  <a:lnTo>
                    <a:pt x="124" y="890"/>
                  </a:lnTo>
                  <a:lnTo>
                    <a:pt x="126" y="892"/>
                  </a:lnTo>
                  <a:lnTo>
                    <a:pt x="127" y="893"/>
                  </a:lnTo>
                  <a:lnTo>
                    <a:pt x="129" y="894"/>
                  </a:lnTo>
                  <a:lnTo>
                    <a:pt x="130" y="895"/>
                  </a:lnTo>
                  <a:lnTo>
                    <a:pt x="131" y="896"/>
                  </a:lnTo>
                  <a:lnTo>
                    <a:pt x="133" y="897"/>
                  </a:lnTo>
                  <a:lnTo>
                    <a:pt x="134" y="897"/>
                  </a:lnTo>
                  <a:lnTo>
                    <a:pt x="136" y="897"/>
                  </a:lnTo>
                  <a:lnTo>
                    <a:pt x="137" y="898"/>
                  </a:lnTo>
                  <a:lnTo>
                    <a:pt x="138" y="898"/>
                  </a:lnTo>
                  <a:lnTo>
                    <a:pt x="140" y="898"/>
                  </a:lnTo>
                  <a:lnTo>
                    <a:pt x="141" y="899"/>
                  </a:lnTo>
                  <a:lnTo>
                    <a:pt x="143" y="900"/>
                  </a:lnTo>
                  <a:lnTo>
                    <a:pt x="144" y="900"/>
                  </a:lnTo>
                  <a:lnTo>
                    <a:pt x="145" y="901"/>
                  </a:lnTo>
                  <a:lnTo>
                    <a:pt x="147" y="901"/>
                  </a:lnTo>
                  <a:lnTo>
                    <a:pt x="148" y="901"/>
                  </a:lnTo>
                  <a:lnTo>
                    <a:pt x="150" y="901"/>
                  </a:lnTo>
                  <a:lnTo>
                    <a:pt x="151" y="901"/>
                  </a:lnTo>
                  <a:lnTo>
                    <a:pt x="154" y="901"/>
                  </a:lnTo>
                  <a:lnTo>
                    <a:pt x="155" y="902"/>
                  </a:lnTo>
                  <a:lnTo>
                    <a:pt x="156" y="902"/>
                  </a:lnTo>
                  <a:lnTo>
                    <a:pt x="158" y="903"/>
                  </a:lnTo>
                  <a:lnTo>
                    <a:pt x="159" y="903"/>
                  </a:lnTo>
                  <a:lnTo>
                    <a:pt x="161" y="903"/>
                  </a:lnTo>
                  <a:lnTo>
                    <a:pt x="162" y="903"/>
                  </a:lnTo>
                  <a:lnTo>
                    <a:pt x="163" y="904"/>
                  </a:lnTo>
                  <a:lnTo>
                    <a:pt x="165" y="904"/>
                  </a:lnTo>
                  <a:lnTo>
                    <a:pt x="166" y="904"/>
                  </a:lnTo>
                  <a:lnTo>
                    <a:pt x="168" y="904"/>
                  </a:lnTo>
                  <a:lnTo>
                    <a:pt x="169" y="904"/>
                  </a:lnTo>
                  <a:lnTo>
                    <a:pt x="170" y="904"/>
                  </a:lnTo>
                  <a:lnTo>
                    <a:pt x="172" y="904"/>
                  </a:lnTo>
                  <a:lnTo>
                    <a:pt x="173" y="904"/>
                  </a:lnTo>
                  <a:lnTo>
                    <a:pt x="175" y="904"/>
                  </a:lnTo>
                  <a:lnTo>
                    <a:pt x="176" y="904"/>
                  </a:lnTo>
                  <a:lnTo>
                    <a:pt x="177" y="904"/>
                  </a:lnTo>
                  <a:lnTo>
                    <a:pt x="179" y="904"/>
                  </a:lnTo>
                  <a:lnTo>
                    <a:pt x="180" y="904"/>
                  </a:lnTo>
                  <a:lnTo>
                    <a:pt x="182" y="904"/>
                  </a:lnTo>
                  <a:lnTo>
                    <a:pt x="183" y="904"/>
                  </a:lnTo>
                  <a:lnTo>
                    <a:pt x="184" y="904"/>
                  </a:lnTo>
                  <a:lnTo>
                    <a:pt x="186" y="904"/>
                  </a:lnTo>
                  <a:lnTo>
                    <a:pt x="187" y="905"/>
                  </a:lnTo>
                  <a:lnTo>
                    <a:pt x="189" y="906"/>
                  </a:lnTo>
                  <a:lnTo>
                    <a:pt x="190" y="906"/>
                  </a:lnTo>
                  <a:lnTo>
                    <a:pt x="191" y="906"/>
                  </a:lnTo>
                  <a:lnTo>
                    <a:pt x="194" y="906"/>
                  </a:lnTo>
                  <a:lnTo>
                    <a:pt x="195" y="906"/>
                  </a:lnTo>
                  <a:lnTo>
                    <a:pt x="197" y="906"/>
                  </a:lnTo>
                  <a:lnTo>
                    <a:pt x="198" y="906"/>
                  </a:lnTo>
                  <a:lnTo>
                    <a:pt x="199" y="906"/>
                  </a:lnTo>
                  <a:lnTo>
                    <a:pt x="201" y="906"/>
                  </a:lnTo>
                  <a:lnTo>
                    <a:pt x="202" y="906"/>
                  </a:lnTo>
                  <a:lnTo>
                    <a:pt x="204" y="907"/>
                  </a:lnTo>
                  <a:lnTo>
                    <a:pt x="205" y="907"/>
                  </a:lnTo>
                  <a:lnTo>
                    <a:pt x="207" y="907"/>
                  </a:lnTo>
                  <a:lnTo>
                    <a:pt x="208" y="907"/>
                  </a:lnTo>
                  <a:lnTo>
                    <a:pt x="209" y="907"/>
                  </a:lnTo>
                  <a:lnTo>
                    <a:pt x="211" y="907"/>
                  </a:lnTo>
                  <a:lnTo>
                    <a:pt x="212" y="907"/>
                  </a:lnTo>
                  <a:lnTo>
                    <a:pt x="214" y="907"/>
                  </a:lnTo>
                  <a:lnTo>
                    <a:pt x="215" y="907"/>
                  </a:lnTo>
                  <a:lnTo>
                    <a:pt x="216" y="908"/>
                  </a:lnTo>
                  <a:lnTo>
                    <a:pt x="218" y="907"/>
                  </a:lnTo>
                  <a:lnTo>
                    <a:pt x="219" y="907"/>
                  </a:lnTo>
                  <a:lnTo>
                    <a:pt x="221" y="907"/>
                  </a:lnTo>
                  <a:lnTo>
                    <a:pt x="222" y="908"/>
                  </a:lnTo>
                  <a:lnTo>
                    <a:pt x="223" y="908"/>
                  </a:lnTo>
                  <a:lnTo>
                    <a:pt x="225" y="908"/>
                  </a:lnTo>
                  <a:lnTo>
                    <a:pt x="226" y="908"/>
                  </a:lnTo>
                  <a:lnTo>
                    <a:pt x="228" y="908"/>
                  </a:lnTo>
                  <a:lnTo>
                    <a:pt x="229" y="908"/>
                  </a:lnTo>
                  <a:lnTo>
                    <a:pt x="230" y="908"/>
                  </a:lnTo>
                  <a:lnTo>
                    <a:pt x="233" y="908"/>
                  </a:lnTo>
                  <a:lnTo>
                    <a:pt x="234" y="908"/>
                  </a:lnTo>
                  <a:lnTo>
                    <a:pt x="236" y="908"/>
                  </a:lnTo>
                  <a:lnTo>
                    <a:pt x="237" y="908"/>
                  </a:lnTo>
                  <a:lnTo>
                    <a:pt x="238" y="908"/>
                  </a:lnTo>
                  <a:lnTo>
                    <a:pt x="240" y="908"/>
                  </a:lnTo>
                  <a:lnTo>
                    <a:pt x="241" y="908"/>
                  </a:lnTo>
                  <a:lnTo>
                    <a:pt x="243" y="908"/>
                  </a:lnTo>
                  <a:lnTo>
                    <a:pt x="244" y="908"/>
                  </a:lnTo>
                  <a:lnTo>
                    <a:pt x="245" y="908"/>
                  </a:lnTo>
                  <a:lnTo>
                    <a:pt x="247" y="908"/>
                  </a:lnTo>
                  <a:lnTo>
                    <a:pt x="248" y="908"/>
                  </a:lnTo>
                  <a:lnTo>
                    <a:pt x="250" y="908"/>
                  </a:lnTo>
                  <a:lnTo>
                    <a:pt x="251" y="908"/>
                  </a:lnTo>
                  <a:lnTo>
                    <a:pt x="253" y="908"/>
                  </a:lnTo>
                  <a:lnTo>
                    <a:pt x="254" y="908"/>
                  </a:lnTo>
                  <a:lnTo>
                    <a:pt x="255" y="907"/>
                  </a:lnTo>
                  <a:lnTo>
                    <a:pt x="257" y="908"/>
                  </a:lnTo>
                  <a:lnTo>
                    <a:pt x="258" y="907"/>
                  </a:lnTo>
                  <a:lnTo>
                    <a:pt x="260" y="907"/>
                  </a:lnTo>
                  <a:lnTo>
                    <a:pt x="261" y="907"/>
                  </a:lnTo>
                  <a:lnTo>
                    <a:pt x="262" y="907"/>
                  </a:lnTo>
                  <a:lnTo>
                    <a:pt x="264" y="907"/>
                  </a:lnTo>
                  <a:lnTo>
                    <a:pt x="265" y="907"/>
                  </a:lnTo>
                  <a:lnTo>
                    <a:pt x="267" y="907"/>
                  </a:lnTo>
                  <a:lnTo>
                    <a:pt x="268" y="907"/>
                  </a:lnTo>
                  <a:lnTo>
                    <a:pt x="269" y="906"/>
                  </a:lnTo>
                  <a:lnTo>
                    <a:pt x="272" y="905"/>
                  </a:lnTo>
                  <a:lnTo>
                    <a:pt x="273" y="904"/>
                  </a:lnTo>
                  <a:lnTo>
                    <a:pt x="275" y="904"/>
                  </a:lnTo>
                  <a:lnTo>
                    <a:pt x="276" y="904"/>
                  </a:lnTo>
                  <a:lnTo>
                    <a:pt x="277" y="902"/>
                  </a:lnTo>
                  <a:lnTo>
                    <a:pt x="279" y="902"/>
                  </a:lnTo>
                  <a:lnTo>
                    <a:pt x="280" y="902"/>
                  </a:lnTo>
                  <a:lnTo>
                    <a:pt x="282" y="902"/>
                  </a:lnTo>
                  <a:lnTo>
                    <a:pt x="283" y="901"/>
                  </a:lnTo>
                  <a:lnTo>
                    <a:pt x="284" y="901"/>
                  </a:lnTo>
                  <a:lnTo>
                    <a:pt x="286" y="900"/>
                  </a:lnTo>
                  <a:lnTo>
                    <a:pt x="287" y="900"/>
                  </a:lnTo>
                  <a:lnTo>
                    <a:pt x="289" y="901"/>
                  </a:lnTo>
                  <a:lnTo>
                    <a:pt x="290" y="901"/>
                  </a:lnTo>
                  <a:lnTo>
                    <a:pt x="291" y="901"/>
                  </a:lnTo>
                  <a:lnTo>
                    <a:pt x="293" y="902"/>
                  </a:lnTo>
                  <a:lnTo>
                    <a:pt x="294" y="903"/>
                  </a:lnTo>
                  <a:lnTo>
                    <a:pt x="296" y="904"/>
                  </a:lnTo>
                  <a:lnTo>
                    <a:pt x="297" y="906"/>
                  </a:lnTo>
                  <a:lnTo>
                    <a:pt x="298" y="907"/>
                  </a:lnTo>
                  <a:lnTo>
                    <a:pt x="300" y="907"/>
                  </a:lnTo>
                  <a:lnTo>
                    <a:pt x="301" y="908"/>
                  </a:lnTo>
                  <a:lnTo>
                    <a:pt x="303" y="909"/>
                  </a:lnTo>
                  <a:lnTo>
                    <a:pt x="304" y="910"/>
                  </a:lnTo>
                  <a:lnTo>
                    <a:pt x="306" y="910"/>
                  </a:lnTo>
                  <a:lnTo>
                    <a:pt x="307" y="910"/>
                  </a:lnTo>
                  <a:lnTo>
                    <a:pt x="308" y="909"/>
                  </a:lnTo>
                  <a:lnTo>
                    <a:pt x="311" y="909"/>
                  </a:lnTo>
                  <a:lnTo>
                    <a:pt x="312" y="909"/>
                  </a:lnTo>
                  <a:lnTo>
                    <a:pt x="314" y="909"/>
                  </a:lnTo>
                  <a:lnTo>
                    <a:pt x="315" y="909"/>
                  </a:lnTo>
                  <a:lnTo>
                    <a:pt x="316" y="909"/>
                  </a:lnTo>
                  <a:lnTo>
                    <a:pt x="318" y="909"/>
                  </a:lnTo>
                  <a:lnTo>
                    <a:pt x="319" y="909"/>
                  </a:lnTo>
                  <a:lnTo>
                    <a:pt x="321" y="909"/>
                  </a:lnTo>
                  <a:lnTo>
                    <a:pt x="322" y="909"/>
                  </a:lnTo>
                  <a:lnTo>
                    <a:pt x="323" y="908"/>
                  </a:lnTo>
                  <a:lnTo>
                    <a:pt x="325" y="908"/>
                  </a:lnTo>
                  <a:lnTo>
                    <a:pt x="326" y="908"/>
                  </a:lnTo>
                  <a:lnTo>
                    <a:pt x="328" y="908"/>
                  </a:lnTo>
                  <a:lnTo>
                    <a:pt x="329" y="907"/>
                  </a:lnTo>
                  <a:lnTo>
                    <a:pt x="330" y="907"/>
                  </a:lnTo>
                  <a:lnTo>
                    <a:pt x="332" y="907"/>
                  </a:lnTo>
                  <a:lnTo>
                    <a:pt x="333" y="904"/>
                  </a:lnTo>
                  <a:lnTo>
                    <a:pt x="335" y="901"/>
                  </a:lnTo>
                  <a:lnTo>
                    <a:pt x="336" y="894"/>
                  </a:lnTo>
                  <a:lnTo>
                    <a:pt x="337" y="882"/>
                  </a:lnTo>
                  <a:lnTo>
                    <a:pt x="339" y="864"/>
                  </a:lnTo>
                  <a:lnTo>
                    <a:pt x="340" y="839"/>
                  </a:lnTo>
                  <a:lnTo>
                    <a:pt x="342" y="809"/>
                  </a:lnTo>
                  <a:lnTo>
                    <a:pt x="343" y="779"/>
                  </a:lnTo>
                  <a:lnTo>
                    <a:pt x="344" y="752"/>
                  </a:lnTo>
                  <a:lnTo>
                    <a:pt x="346" y="733"/>
                  </a:lnTo>
                  <a:lnTo>
                    <a:pt x="347" y="723"/>
                  </a:lnTo>
                  <a:lnTo>
                    <a:pt x="350" y="722"/>
                  </a:lnTo>
                  <a:lnTo>
                    <a:pt x="351" y="727"/>
                  </a:lnTo>
                  <a:lnTo>
                    <a:pt x="352" y="738"/>
                  </a:lnTo>
                  <a:lnTo>
                    <a:pt x="354" y="751"/>
                  </a:lnTo>
                  <a:lnTo>
                    <a:pt x="355" y="766"/>
                  </a:lnTo>
                  <a:lnTo>
                    <a:pt x="357" y="781"/>
                  </a:lnTo>
                  <a:lnTo>
                    <a:pt x="358" y="796"/>
                  </a:lnTo>
                  <a:lnTo>
                    <a:pt x="360" y="811"/>
                  </a:lnTo>
                  <a:lnTo>
                    <a:pt x="361" y="824"/>
                  </a:lnTo>
                  <a:lnTo>
                    <a:pt x="362" y="835"/>
                  </a:lnTo>
                  <a:lnTo>
                    <a:pt x="364" y="845"/>
                  </a:lnTo>
                  <a:lnTo>
                    <a:pt x="365" y="854"/>
                  </a:lnTo>
                  <a:lnTo>
                    <a:pt x="367" y="862"/>
                  </a:lnTo>
                  <a:lnTo>
                    <a:pt x="368" y="868"/>
                  </a:lnTo>
                  <a:lnTo>
                    <a:pt x="369" y="874"/>
                  </a:lnTo>
                  <a:lnTo>
                    <a:pt x="371" y="879"/>
                  </a:lnTo>
                  <a:lnTo>
                    <a:pt x="372" y="883"/>
                  </a:lnTo>
                  <a:lnTo>
                    <a:pt x="374" y="885"/>
                  </a:lnTo>
                  <a:lnTo>
                    <a:pt x="375" y="888"/>
                  </a:lnTo>
                  <a:lnTo>
                    <a:pt x="376" y="889"/>
                  </a:lnTo>
                  <a:lnTo>
                    <a:pt x="378" y="891"/>
                  </a:lnTo>
                  <a:lnTo>
                    <a:pt x="379" y="894"/>
                  </a:lnTo>
                  <a:lnTo>
                    <a:pt x="381" y="894"/>
                  </a:lnTo>
                  <a:lnTo>
                    <a:pt x="382" y="895"/>
                  </a:lnTo>
                  <a:lnTo>
                    <a:pt x="383" y="896"/>
                  </a:lnTo>
                  <a:lnTo>
                    <a:pt x="385" y="897"/>
                  </a:lnTo>
                  <a:lnTo>
                    <a:pt x="386" y="897"/>
                  </a:lnTo>
                  <a:lnTo>
                    <a:pt x="389" y="898"/>
                  </a:lnTo>
                  <a:lnTo>
                    <a:pt x="390" y="898"/>
                  </a:lnTo>
                  <a:lnTo>
                    <a:pt x="391" y="898"/>
                  </a:lnTo>
                  <a:lnTo>
                    <a:pt x="393" y="898"/>
                  </a:lnTo>
                  <a:lnTo>
                    <a:pt x="394" y="897"/>
                  </a:lnTo>
                  <a:lnTo>
                    <a:pt x="396" y="895"/>
                  </a:lnTo>
                  <a:lnTo>
                    <a:pt x="397" y="894"/>
                  </a:lnTo>
                  <a:lnTo>
                    <a:pt x="398" y="892"/>
                  </a:lnTo>
                  <a:lnTo>
                    <a:pt x="400" y="891"/>
                  </a:lnTo>
                  <a:lnTo>
                    <a:pt x="401" y="888"/>
                  </a:lnTo>
                  <a:lnTo>
                    <a:pt x="403" y="887"/>
                  </a:lnTo>
                  <a:lnTo>
                    <a:pt x="404" y="885"/>
                  </a:lnTo>
                  <a:lnTo>
                    <a:pt x="406" y="882"/>
                  </a:lnTo>
                  <a:lnTo>
                    <a:pt x="407" y="881"/>
                  </a:lnTo>
                  <a:lnTo>
                    <a:pt x="408" y="880"/>
                  </a:lnTo>
                  <a:lnTo>
                    <a:pt x="410" y="878"/>
                  </a:lnTo>
                  <a:lnTo>
                    <a:pt x="411" y="878"/>
                  </a:lnTo>
                  <a:lnTo>
                    <a:pt x="413" y="878"/>
                  </a:lnTo>
                  <a:lnTo>
                    <a:pt x="414" y="879"/>
                  </a:lnTo>
                  <a:lnTo>
                    <a:pt x="415" y="880"/>
                  </a:lnTo>
                  <a:lnTo>
                    <a:pt x="417" y="882"/>
                  </a:lnTo>
                  <a:lnTo>
                    <a:pt x="418" y="882"/>
                  </a:lnTo>
                  <a:lnTo>
                    <a:pt x="420" y="883"/>
                  </a:lnTo>
                  <a:lnTo>
                    <a:pt x="421" y="885"/>
                  </a:lnTo>
                  <a:lnTo>
                    <a:pt x="422" y="888"/>
                  </a:lnTo>
                  <a:lnTo>
                    <a:pt x="424" y="888"/>
                  </a:lnTo>
                  <a:lnTo>
                    <a:pt x="425" y="890"/>
                  </a:lnTo>
                  <a:lnTo>
                    <a:pt x="428" y="891"/>
                  </a:lnTo>
                  <a:lnTo>
                    <a:pt x="429" y="893"/>
                  </a:lnTo>
                  <a:lnTo>
                    <a:pt x="430" y="894"/>
                  </a:lnTo>
                  <a:lnTo>
                    <a:pt x="432" y="895"/>
                  </a:lnTo>
                  <a:lnTo>
                    <a:pt x="433" y="896"/>
                  </a:lnTo>
                  <a:lnTo>
                    <a:pt x="435" y="897"/>
                  </a:lnTo>
                  <a:lnTo>
                    <a:pt x="436" y="898"/>
                  </a:lnTo>
                  <a:lnTo>
                    <a:pt x="437" y="900"/>
                  </a:lnTo>
                  <a:lnTo>
                    <a:pt x="439" y="900"/>
                  </a:lnTo>
                  <a:lnTo>
                    <a:pt x="440" y="901"/>
                  </a:lnTo>
                  <a:lnTo>
                    <a:pt x="442" y="901"/>
                  </a:lnTo>
                  <a:lnTo>
                    <a:pt x="443" y="901"/>
                  </a:lnTo>
                  <a:lnTo>
                    <a:pt x="444" y="902"/>
                  </a:lnTo>
                  <a:lnTo>
                    <a:pt x="446" y="903"/>
                  </a:lnTo>
                  <a:lnTo>
                    <a:pt x="447" y="903"/>
                  </a:lnTo>
                  <a:lnTo>
                    <a:pt x="449" y="903"/>
                  </a:lnTo>
                  <a:lnTo>
                    <a:pt x="450" y="904"/>
                  </a:lnTo>
                  <a:lnTo>
                    <a:pt x="451" y="904"/>
                  </a:lnTo>
                  <a:lnTo>
                    <a:pt x="453" y="904"/>
                  </a:lnTo>
                  <a:lnTo>
                    <a:pt x="454" y="904"/>
                  </a:lnTo>
                  <a:lnTo>
                    <a:pt x="456" y="904"/>
                  </a:lnTo>
                  <a:lnTo>
                    <a:pt x="457" y="904"/>
                  </a:lnTo>
                  <a:lnTo>
                    <a:pt x="459" y="904"/>
                  </a:lnTo>
                  <a:lnTo>
                    <a:pt x="460" y="904"/>
                  </a:lnTo>
                  <a:lnTo>
                    <a:pt x="461" y="904"/>
                  </a:lnTo>
                  <a:lnTo>
                    <a:pt x="463" y="904"/>
                  </a:lnTo>
                  <a:lnTo>
                    <a:pt x="464" y="904"/>
                  </a:lnTo>
                  <a:lnTo>
                    <a:pt x="467" y="904"/>
                  </a:lnTo>
                  <a:lnTo>
                    <a:pt x="468" y="905"/>
                  </a:lnTo>
                  <a:lnTo>
                    <a:pt x="469" y="904"/>
                  </a:lnTo>
                  <a:lnTo>
                    <a:pt x="471" y="905"/>
                  </a:lnTo>
                  <a:lnTo>
                    <a:pt x="472" y="904"/>
                  </a:lnTo>
                  <a:lnTo>
                    <a:pt x="474" y="905"/>
                  </a:lnTo>
                  <a:lnTo>
                    <a:pt x="475" y="905"/>
                  </a:lnTo>
                  <a:lnTo>
                    <a:pt x="476" y="905"/>
                  </a:lnTo>
                  <a:lnTo>
                    <a:pt x="478" y="905"/>
                  </a:lnTo>
                  <a:lnTo>
                    <a:pt x="479" y="905"/>
                  </a:lnTo>
                  <a:lnTo>
                    <a:pt x="481" y="905"/>
                  </a:lnTo>
                  <a:lnTo>
                    <a:pt x="482" y="905"/>
                  </a:lnTo>
                  <a:lnTo>
                    <a:pt x="483" y="905"/>
                  </a:lnTo>
                  <a:lnTo>
                    <a:pt x="485" y="905"/>
                  </a:lnTo>
                  <a:lnTo>
                    <a:pt x="486" y="906"/>
                  </a:lnTo>
                  <a:lnTo>
                    <a:pt x="488" y="906"/>
                  </a:lnTo>
                  <a:lnTo>
                    <a:pt x="489" y="906"/>
                  </a:lnTo>
                  <a:lnTo>
                    <a:pt x="490" y="906"/>
                  </a:lnTo>
                  <a:lnTo>
                    <a:pt x="492" y="906"/>
                  </a:lnTo>
                  <a:lnTo>
                    <a:pt x="493" y="906"/>
                  </a:lnTo>
                  <a:lnTo>
                    <a:pt x="495" y="906"/>
                  </a:lnTo>
                  <a:lnTo>
                    <a:pt x="496" y="906"/>
                  </a:lnTo>
                  <a:lnTo>
                    <a:pt x="497" y="907"/>
                  </a:lnTo>
                  <a:lnTo>
                    <a:pt x="499" y="906"/>
                  </a:lnTo>
                  <a:lnTo>
                    <a:pt x="500" y="907"/>
                  </a:lnTo>
                  <a:lnTo>
                    <a:pt x="502" y="907"/>
                  </a:lnTo>
                  <a:lnTo>
                    <a:pt x="503" y="907"/>
                  </a:lnTo>
                  <a:lnTo>
                    <a:pt x="505" y="907"/>
                  </a:lnTo>
                  <a:lnTo>
                    <a:pt x="507" y="907"/>
                  </a:lnTo>
                  <a:lnTo>
                    <a:pt x="508" y="907"/>
                  </a:lnTo>
                  <a:lnTo>
                    <a:pt x="510" y="907"/>
                  </a:lnTo>
                  <a:lnTo>
                    <a:pt x="511" y="907"/>
                  </a:lnTo>
                  <a:lnTo>
                    <a:pt x="513" y="907"/>
                  </a:lnTo>
                  <a:lnTo>
                    <a:pt x="514" y="907"/>
                  </a:lnTo>
                  <a:lnTo>
                    <a:pt x="515" y="907"/>
                  </a:lnTo>
                  <a:lnTo>
                    <a:pt x="517" y="907"/>
                  </a:lnTo>
                  <a:lnTo>
                    <a:pt x="518" y="907"/>
                  </a:lnTo>
                  <a:lnTo>
                    <a:pt x="520" y="907"/>
                  </a:lnTo>
                  <a:lnTo>
                    <a:pt x="521" y="907"/>
                  </a:lnTo>
                  <a:lnTo>
                    <a:pt x="522" y="907"/>
                  </a:lnTo>
                  <a:lnTo>
                    <a:pt x="524" y="907"/>
                  </a:lnTo>
                  <a:lnTo>
                    <a:pt x="525" y="907"/>
                  </a:lnTo>
                  <a:lnTo>
                    <a:pt x="527" y="907"/>
                  </a:lnTo>
                  <a:lnTo>
                    <a:pt x="528" y="907"/>
                  </a:lnTo>
                  <a:lnTo>
                    <a:pt x="529" y="907"/>
                  </a:lnTo>
                  <a:lnTo>
                    <a:pt x="531" y="907"/>
                  </a:lnTo>
                  <a:lnTo>
                    <a:pt x="532" y="907"/>
                  </a:lnTo>
                  <a:lnTo>
                    <a:pt x="534" y="907"/>
                  </a:lnTo>
                  <a:lnTo>
                    <a:pt x="535" y="906"/>
                  </a:lnTo>
                  <a:lnTo>
                    <a:pt x="536" y="906"/>
                  </a:lnTo>
                  <a:lnTo>
                    <a:pt x="538" y="906"/>
                  </a:lnTo>
                  <a:lnTo>
                    <a:pt x="539" y="906"/>
                  </a:lnTo>
                  <a:lnTo>
                    <a:pt x="541" y="905"/>
                  </a:lnTo>
                  <a:lnTo>
                    <a:pt x="542" y="906"/>
                  </a:lnTo>
                  <a:lnTo>
                    <a:pt x="544" y="906"/>
                  </a:lnTo>
                  <a:lnTo>
                    <a:pt x="546" y="905"/>
                  </a:lnTo>
                  <a:lnTo>
                    <a:pt x="547" y="905"/>
                  </a:lnTo>
                  <a:lnTo>
                    <a:pt x="549" y="905"/>
                  </a:lnTo>
                  <a:lnTo>
                    <a:pt x="550" y="904"/>
                  </a:lnTo>
                  <a:lnTo>
                    <a:pt x="551" y="905"/>
                  </a:lnTo>
                  <a:lnTo>
                    <a:pt x="553" y="905"/>
                  </a:lnTo>
                  <a:lnTo>
                    <a:pt x="554" y="905"/>
                  </a:lnTo>
                  <a:lnTo>
                    <a:pt x="556" y="905"/>
                  </a:lnTo>
                  <a:lnTo>
                    <a:pt x="557" y="906"/>
                  </a:lnTo>
                  <a:lnTo>
                    <a:pt x="558" y="906"/>
                  </a:lnTo>
                  <a:lnTo>
                    <a:pt x="560" y="906"/>
                  </a:lnTo>
                  <a:lnTo>
                    <a:pt x="561" y="907"/>
                  </a:lnTo>
                  <a:lnTo>
                    <a:pt x="563" y="907"/>
                  </a:lnTo>
                  <a:lnTo>
                    <a:pt x="564" y="907"/>
                  </a:lnTo>
                  <a:lnTo>
                    <a:pt x="566" y="907"/>
                  </a:lnTo>
                  <a:lnTo>
                    <a:pt x="567" y="908"/>
                  </a:lnTo>
                  <a:lnTo>
                    <a:pt x="568" y="908"/>
                  </a:lnTo>
                  <a:lnTo>
                    <a:pt x="570" y="908"/>
                  </a:lnTo>
                  <a:lnTo>
                    <a:pt x="571" y="909"/>
                  </a:lnTo>
                  <a:lnTo>
                    <a:pt x="573" y="909"/>
                  </a:lnTo>
                  <a:lnTo>
                    <a:pt x="574" y="910"/>
                  </a:lnTo>
                  <a:lnTo>
                    <a:pt x="575" y="910"/>
                  </a:lnTo>
                  <a:lnTo>
                    <a:pt x="577" y="910"/>
                  </a:lnTo>
                  <a:lnTo>
                    <a:pt x="578" y="910"/>
                  </a:lnTo>
                  <a:lnTo>
                    <a:pt x="580" y="910"/>
                  </a:lnTo>
                  <a:lnTo>
                    <a:pt x="581" y="910"/>
                  </a:lnTo>
                  <a:lnTo>
                    <a:pt x="583" y="910"/>
                  </a:lnTo>
                  <a:lnTo>
                    <a:pt x="585" y="910"/>
                  </a:lnTo>
                  <a:lnTo>
                    <a:pt x="586" y="910"/>
                  </a:lnTo>
                  <a:lnTo>
                    <a:pt x="588" y="911"/>
                  </a:lnTo>
                  <a:lnTo>
                    <a:pt x="589" y="911"/>
                  </a:lnTo>
                  <a:lnTo>
                    <a:pt x="590" y="911"/>
                  </a:lnTo>
                  <a:lnTo>
                    <a:pt x="592" y="911"/>
                  </a:lnTo>
                  <a:lnTo>
                    <a:pt x="593" y="911"/>
                  </a:lnTo>
                  <a:lnTo>
                    <a:pt x="595" y="912"/>
                  </a:lnTo>
                  <a:lnTo>
                    <a:pt x="596" y="912"/>
                  </a:lnTo>
                  <a:lnTo>
                    <a:pt x="597" y="912"/>
                  </a:lnTo>
                  <a:lnTo>
                    <a:pt x="599" y="912"/>
                  </a:lnTo>
                  <a:lnTo>
                    <a:pt x="600" y="912"/>
                  </a:lnTo>
                  <a:lnTo>
                    <a:pt x="602" y="912"/>
                  </a:lnTo>
                  <a:lnTo>
                    <a:pt x="603" y="912"/>
                  </a:lnTo>
                  <a:lnTo>
                    <a:pt x="604" y="913"/>
                  </a:lnTo>
                  <a:lnTo>
                    <a:pt x="606" y="912"/>
                  </a:lnTo>
                  <a:lnTo>
                    <a:pt x="607" y="912"/>
                  </a:lnTo>
                  <a:lnTo>
                    <a:pt x="609" y="913"/>
                  </a:lnTo>
                  <a:lnTo>
                    <a:pt x="610" y="912"/>
                  </a:lnTo>
                  <a:lnTo>
                    <a:pt x="612" y="912"/>
                  </a:lnTo>
                  <a:lnTo>
                    <a:pt x="613" y="912"/>
                  </a:lnTo>
                  <a:lnTo>
                    <a:pt x="614" y="913"/>
                  </a:lnTo>
                  <a:lnTo>
                    <a:pt x="616" y="912"/>
                  </a:lnTo>
                  <a:lnTo>
                    <a:pt x="617" y="913"/>
                  </a:lnTo>
                  <a:lnTo>
                    <a:pt x="619" y="913"/>
                  </a:lnTo>
                  <a:lnTo>
                    <a:pt x="620" y="913"/>
                  </a:lnTo>
                  <a:lnTo>
                    <a:pt x="622" y="913"/>
                  </a:lnTo>
                  <a:lnTo>
                    <a:pt x="624" y="913"/>
                  </a:lnTo>
                  <a:lnTo>
                    <a:pt x="625" y="913"/>
                  </a:lnTo>
                  <a:lnTo>
                    <a:pt x="627" y="913"/>
                  </a:lnTo>
                  <a:lnTo>
                    <a:pt x="628" y="913"/>
                  </a:lnTo>
                  <a:lnTo>
                    <a:pt x="629" y="913"/>
                  </a:lnTo>
                  <a:lnTo>
                    <a:pt x="631" y="913"/>
                  </a:lnTo>
                  <a:lnTo>
                    <a:pt x="632" y="913"/>
                  </a:lnTo>
                  <a:lnTo>
                    <a:pt x="634" y="913"/>
                  </a:lnTo>
                  <a:lnTo>
                    <a:pt x="635" y="913"/>
                  </a:lnTo>
                  <a:lnTo>
                    <a:pt x="636" y="913"/>
                  </a:lnTo>
                  <a:lnTo>
                    <a:pt x="638" y="914"/>
                  </a:lnTo>
                  <a:lnTo>
                    <a:pt x="639" y="914"/>
                  </a:lnTo>
                  <a:lnTo>
                    <a:pt x="641" y="914"/>
                  </a:lnTo>
                  <a:lnTo>
                    <a:pt x="642" y="914"/>
                  </a:lnTo>
                  <a:lnTo>
                    <a:pt x="643" y="914"/>
                  </a:lnTo>
                  <a:lnTo>
                    <a:pt x="645" y="915"/>
                  </a:lnTo>
                  <a:lnTo>
                    <a:pt x="646" y="915"/>
                  </a:lnTo>
                  <a:lnTo>
                    <a:pt x="648" y="915"/>
                  </a:lnTo>
                  <a:lnTo>
                    <a:pt x="649" y="915"/>
                  </a:lnTo>
                  <a:lnTo>
                    <a:pt x="650" y="915"/>
                  </a:lnTo>
                  <a:lnTo>
                    <a:pt x="652" y="915"/>
                  </a:lnTo>
                  <a:lnTo>
                    <a:pt x="653" y="915"/>
                  </a:lnTo>
                  <a:lnTo>
                    <a:pt x="655" y="915"/>
                  </a:lnTo>
                  <a:lnTo>
                    <a:pt x="656" y="915"/>
                  </a:lnTo>
                  <a:lnTo>
                    <a:pt x="657" y="915"/>
                  </a:lnTo>
                  <a:lnTo>
                    <a:pt x="659" y="915"/>
                  </a:lnTo>
                  <a:lnTo>
                    <a:pt x="661" y="914"/>
                  </a:lnTo>
                  <a:lnTo>
                    <a:pt x="663" y="914"/>
                  </a:lnTo>
                  <a:lnTo>
                    <a:pt x="664" y="914"/>
                  </a:lnTo>
                  <a:lnTo>
                    <a:pt x="666" y="915"/>
                  </a:lnTo>
                  <a:lnTo>
                    <a:pt x="667" y="915"/>
                  </a:lnTo>
                  <a:lnTo>
                    <a:pt x="668" y="914"/>
                  </a:lnTo>
                  <a:lnTo>
                    <a:pt x="670" y="914"/>
                  </a:lnTo>
                  <a:lnTo>
                    <a:pt x="671" y="914"/>
                  </a:lnTo>
                  <a:lnTo>
                    <a:pt x="673" y="914"/>
                  </a:lnTo>
                  <a:lnTo>
                    <a:pt x="674" y="913"/>
                  </a:lnTo>
                  <a:lnTo>
                    <a:pt x="675" y="913"/>
                  </a:lnTo>
                  <a:lnTo>
                    <a:pt x="677" y="913"/>
                  </a:lnTo>
                  <a:lnTo>
                    <a:pt x="678" y="913"/>
                  </a:lnTo>
                  <a:lnTo>
                    <a:pt x="680" y="913"/>
                  </a:lnTo>
                  <a:lnTo>
                    <a:pt x="681" y="913"/>
                  </a:lnTo>
                  <a:lnTo>
                    <a:pt x="682" y="913"/>
                  </a:lnTo>
                  <a:lnTo>
                    <a:pt x="684" y="913"/>
                  </a:lnTo>
                  <a:lnTo>
                    <a:pt x="685" y="913"/>
                  </a:lnTo>
                  <a:lnTo>
                    <a:pt x="687" y="913"/>
                  </a:lnTo>
                  <a:lnTo>
                    <a:pt x="688" y="913"/>
                  </a:lnTo>
                  <a:lnTo>
                    <a:pt x="689" y="913"/>
                  </a:lnTo>
                  <a:lnTo>
                    <a:pt x="691" y="913"/>
                  </a:lnTo>
                  <a:lnTo>
                    <a:pt x="692" y="913"/>
                  </a:lnTo>
                  <a:lnTo>
                    <a:pt x="694" y="913"/>
                  </a:lnTo>
                  <a:lnTo>
                    <a:pt x="695" y="913"/>
                  </a:lnTo>
                  <a:lnTo>
                    <a:pt x="696" y="913"/>
                  </a:lnTo>
                  <a:lnTo>
                    <a:pt x="698" y="914"/>
                  </a:lnTo>
                  <a:lnTo>
                    <a:pt x="700" y="914"/>
                  </a:lnTo>
                  <a:lnTo>
                    <a:pt x="702" y="914"/>
                  </a:lnTo>
                  <a:lnTo>
                    <a:pt x="703" y="914"/>
                  </a:lnTo>
                  <a:lnTo>
                    <a:pt x="704" y="913"/>
                  </a:lnTo>
                  <a:lnTo>
                    <a:pt x="706" y="914"/>
                  </a:lnTo>
                  <a:lnTo>
                    <a:pt x="707" y="913"/>
                  </a:lnTo>
                  <a:lnTo>
                    <a:pt x="709" y="914"/>
                  </a:lnTo>
                  <a:lnTo>
                    <a:pt x="710" y="914"/>
                  </a:lnTo>
                  <a:lnTo>
                    <a:pt x="711" y="914"/>
                  </a:lnTo>
                  <a:lnTo>
                    <a:pt x="713" y="914"/>
                  </a:lnTo>
                  <a:lnTo>
                    <a:pt x="714" y="914"/>
                  </a:lnTo>
                  <a:lnTo>
                    <a:pt x="716" y="914"/>
                  </a:lnTo>
                  <a:lnTo>
                    <a:pt x="717" y="914"/>
                  </a:lnTo>
                  <a:lnTo>
                    <a:pt x="719" y="914"/>
                  </a:lnTo>
                  <a:lnTo>
                    <a:pt x="720" y="914"/>
                  </a:lnTo>
                  <a:lnTo>
                    <a:pt x="721" y="914"/>
                  </a:lnTo>
                  <a:lnTo>
                    <a:pt x="723" y="914"/>
                  </a:lnTo>
                  <a:lnTo>
                    <a:pt x="724" y="914"/>
                  </a:lnTo>
                  <a:lnTo>
                    <a:pt x="726" y="914"/>
                  </a:lnTo>
                  <a:lnTo>
                    <a:pt x="727" y="914"/>
                  </a:lnTo>
                  <a:lnTo>
                    <a:pt x="728" y="913"/>
                  </a:lnTo>
                  <a:lnTo>
                    <a:pt x="730" y="913"/>
                  </a:lnTo>
                  <a:lnTo>
                    <a:pt x="731" y="913"/>
                  </a:lnTo>
                  <a:lnTo>
                    <a:pt x="733" y="913"/>
                  </a:lnTo>
                  <a:lnTo>
                    <a:pt x="734" y="913"/>
                  </a:lnTo>
                  <a:lnTo>
                    <a:pt x="735" y="913"/>
                  </a:lnTo>
                  <a:lnTo>
                    <a:pt x="737" y="913"/>
                  </a:lnTo>
                  <a:lnTo>
                    <a:pt x="739" y="913"/>
                  </a:lnTo>
                  <a:lnTo>
                    <a:pt x="741" y="912"/>
                  </a:lnTo>
                  <a:lnTo>
                    <a:pt x="742" y="912"/>
                  </a:lnTo>
                  <a:lnTo>
                    <a:pt x="743" y="912"/>
                  </a:lnTo>
                  <a:lnTo>
                    <a:pt x="745" y="911"/>
                  </a:lnTo>
                  <a:lnTo>
                    <a:pt x="746" y="910"/>
                  </a:lnTo>
                  <a:lnTo>
                    <a:pt x="748" y="910"/>
                  </a:lnTo>
                  <a:lnTo>
                    <a:pt x="749" y="910"/>
                  </a:lnTo>
                  <a:lnTo>
                    <a:pt x="750" y="910"/>
                  </a:lnTo>
                  <a:lnTo>
                    <a:pt x="752" y="910"/>
                  </a:lnTo>
                  <a:lnTo>
                    <a:pt x="753" y="910"/>
                  </a:lnTo>
                  <a:lnTo>
                    <a:pt x="755" y="909"/>
                  </a:lnTo>
                  <a:lnTo>
                    <a:pt x="756" y="909"/>
                  </a:lnTo>
                  <a:lnTo>
                    <a:pt x="757" y="909"/>
                  </a:lnTo>
                  <a:lnTo>
                    <a:pt x="759" y="909"/>
                  </a:lnTo>
                  <a:lnTo>
                    <a:pt x="760" y="909"/>
                  </a:lnTo>
                  <a:lnTo>
                    <a:pt x="762" y="908"/>
                  </a:lnTo>
                  <a:lnTo>
                    <a:pt x="763" y="908"/>
                  </a:lnTo>
                  <a:lnTo>
                    <a:pt x="765" y="909"/>
                  </a:lnTo>
                  <a:lnTo>
                    <a:pt x="766" y="909"/>
                  </a:lnTo>
                  <a:lnTo>
                    <a:pt x="767" y="908"/>
                  </a:lnTo>
                  <a:lnTo>
                    <a:pt x="769" y="908"/>
                  </a:lnTo>
                  <a:lnTo>
                    <a:pt x="770" y="909"/>
                  </a:lnTo>
                  <a:lnTo>
                    <a:pt x="772" y="908"/>
                  </a:lnTo>
                  <a:lnTo>
                    <a:pt x="773" y="908"/>
                  </a:lnTo>
                  <a:lnTo>
                    <a:pt x="774" y="908"/>
                  </a:lnTo>
                  <a:lnTo>
                    <a:pt x="776" y="908"/>
                  </a:lnTo>
                  <a:lnTo>
                    <a:pt x="778" y="908"/>
                  </a:lnTo>
                  <a:lnTo>
                    <a:pt x="780" y="908"/>
                  </a:lnTo>
                  <a:lnTo>
                    <a:pt x="781" y="908"/>
                  </a:lnTo>
                  <a:lnTo>
                    <a:pt x="782" y="908"/>
                  </a:lnTo>
                  <a:lnTo>
                    <a:pt x="784" y="908"/>
                  </a:lnTo>
                  <a:lnTo>
                    <a:pt x="785" y="908"/>
                  </a:lnTo>
                  <a:lnTo>
                    <a:pt x="787" y="908"/>
                  </a:lnTo>
                  <a:lnTo>
                    <a:pt x="788" y="908"/>
                  </a:lnTo>
                  <a:lnTo>
                    <a:pt x="789" y="908"/>
                  </a:lnTo>
                  <a:lnTo>
                    <a:pt x="791" y="908"/>
                  </a:lnTo>
                  <a:lnTo>
                    <a:pt x="792" y="908"/>
                  </a:lnTo>
                  <a:lnTo>
                    <a:pt x="794" y="908"/>
                  </a:lnTo>
                  <a:lnTo>
                    <a:pt x="795" y="908"/>
                  </a:lnTo>
                  <a:lnTo>
                    <a:pt x="796" y="908"/>
                  </a:lnTo>
                  <a:lnTo>
                    <a:pt x="798" y="908"/>
                  </a:lnTo>
                  <a:lnTo>
                    <a:pt x="799" y="908"/>
                  </a:lnTo>
                  <a:lnTo>
                    <a:pt x="801" y="908"/>
                  </a:lnTo>
                  <a:lnTo>
                    <a:pt x="802" y="908"/>
                  </a:lnTo>
                  <a:lnTo>
                    <a:pt x="803" y="908"/>
                  </a:lnTo>
                  <a:lnTo>
                    <a:pt x="805" y="907"/>
                  </a:lnTo>
                  <a:lnTo>
                    <a:pt x="806" y="907"/>
                  </a:lnTo>
                  <a:lnTo>
                    <a:pt x="808" y="908"/>
                  </a:lnTo>
                  <a:lnTo>
                    <a:pt x="809" y="907"/>
                  </a:lnTo>
                  <a:lnTo>
                    <a:pt x="810" y="907"/>
                  </a:lnTo>
                  <a:lnTo>
                    <a:pt x="812" y="907"/>
                  </a:lnTo>
                  <a:lnTo>
                    <a:pt x="813" y="907"/>
                  </a:lnTo>
                  <a:lnTo>
                    <a:pt x="815" y="907"/>
                  </a:lnTo>
                  <a:lnTo>
                    <a:pt x="817" y="907"/>
                  </a:lnTo>
                  <a:lnTo>
                    <a:pt x="819" y="908"/>
                  </a:lnTo>
                  <a:lnTo>
                    <a:pt x="820" y="907"/>
                  </a:lnTo>
                  <a:lnTo>
                    <a:pt x="821" y="907"/>
                  </a:lnTo>
                  <a:lnTo>
                    <a:pt x="823" y="907"/>
                  </a:lnTo>
                  <a:lnTo>
                    <a:pt x="824" y="907"/>
                  </a:lnTo>
                  <a:lnTo>
                    <a:pt x="826" y="907"/>
                  </a:lnTo>
                  <a:lnTo>
                    <a:pt x="827" y="907"/>
                  </a:lnTo>
                  <a:lnTo>
                    <a:pt x="828" y="907"/>
                  </a:lnTo>
                  <a:lnTo>
                    <a:pt x="830" y="907"/>
                  </a:lnTo>
                  <a:lnTo>
                    <a:pt x="831" y="907"/>
                  </a:lnTo>
                  <a:lnTo>
                    <a:pt x="833" y="906"/>
                  </a:lnTo>
                  <a:lnTo>
                    <a:pt x="834" y="906"/>
                  </a:lnTo>
                  <a:lnTo>
                    <a:pt x="835" y="907"/>
                  </a:lnTo>
                  <a:lnTo>
                    <a:pt x="837" y="907"/>
                  </a:lnTo>
                  <a:lnTo>
                    <a:pt x="838" y="906"/>
                  </a:lnTo>
                  <a:lnTo>
                    <a:pt x="840" y="906"/>
                  </a:lnTo>
                  <a:lnTo>
                    <a:pt x="841" y="906"/>
                  </a:lnTo>
                  <a:lnTo>
                    <a:pt x="842" y="905"/>
                  </a:lnTo>
                  <a:lnTo>
                    <a:pt x="844" y="905"/>
                  </a:lnTo>
                  <a:lnTo>
                    <a:pt x="845" y="905"/>
                  </a:lnTo>
                  <a:lnTo>
                    <a:pt x="847" y="904"/>
                  </a:lnTo>
                  <a:lnTo>
                    <a:pt x="848" y="904"/>
                  </a:lnTo>
                  <a:lnTo>
                    <a:pt x="849" y="904"/>
                  </a:lnTo>
                  <a:lnTo>
                    <a:pt x="851" y="903"/>
                  </a:lnTo>
                  <a:lnTo>
                    <a:pt x="852" y="902"/>
                  </a:lnTo>
                  <a:lnTo>
                    <a:pt x="854" y="901"/>
                  </a:lnTo>
                  <a:lnTo>
                    <a:pt x="855" y="900"/>
                  </a:lnTo>
                  <a:lnTo>
                    <a:pt x="857" y="899"/>
                  </a:lnTo>
                  <a:lnTo>
                    <a:pt x="859" y="897"/>
                  </a:lnTo>
                  <a:lnTo>
                    <a:pt x="860" y="897"/>
                  </a:lnTo>
                  <a:lnTo>
                    <a:pt x="862" y="895"/>
                  </a:lnTo>
                  <a:lnTo>
                    <a:pt x="863" y="894"/>
                  </a:lnTo>
                  <a:lnTo>
                    <a:pt x="864" y="893"/>
                  </a:lnTo>
                  <a:lnTo>
                    <a:pt x="866" y="892"/>
                  </a:lnTo>
                  <a:lnTo>
                    <a:pt x="867" y="892"/>
                  </a:lnTo>
                  <a:lnTo>
                    <a:pt x="869" y="892"/>
                  </a:lnTo>
                  <a:lnTo>
                    <a:pt x="870" y="892"/>
                  </a:lnTo>
                  <a:lnTo>
                    <a:pt x="872" y="892"/>
                  </a:lnTo>
                  <a:lnTo>
                    <a:pt x="873" y="892"/>
                  </a:lnTo>
                  <a:lnTo>
                    <a:pt x="874" y="892"/>
                  </a:lnTo>
                  <a:lnTo>
                    <a:pt x="876" y="893"/>
                  </a:lnTo>
                  <a:lnTo>
                    <a:pt x="877" y="894"/>
                  </a:lnTo>
                  <a:lnTo>
                    <a:pt x="879" y="895"/>
                  </a:lnTo>
                  <a:lnTo>
                    <a:pt x="880" y="896"/>
                  </a:lnTo>
                  <a:lnTo>
                    <a:pt x="881" y="897"/>
                  </a:lnTo>
                  <a:lnTo>
                    <a:pt x="883" y="897"/>
                  </a:lnTo>
                  <a:lnTo>
                    <a:pt x="884" y="898"/>
                  </a:lnTo>
                  <a:lnTo>
                    <a:pt x="886" y="899"/>
                  </a:lnTo>
                  <a:lnTo>
                    <a:pt x="887" y="901"/>
                  </a:lnTo>
                  <a:lnTo>
                    <a:pt x="888" y="901"/>
                  </a:lnTo>
                  <a:lnTo>
                    <a:pt x="890" y="901"/>
                  </a:lnTo>
                  <a:lnTo>
                    <a:pt x="891" y="901"/>
                  </a:lnTo>
                  <a:lnTo>
                    <a:pt x="893" y="902"/>
                  </a:lnTo>
                  <a:lnTo>
                    <a:pt x="894" y="902"/>
                  </a:lnTo>
                  <a:lnTo>
                    <a:pt x="896" y="902"/>
                  </a:lnTo>
                  <a:lnTo>
                    <a:pt x="898" y="902"/>
                  </a:lnTo>
                  <a:lnTo>
                    <a:pt x="899" y="902"/>
                  </a:lnTo>
                  <a:lnTo>
                    <a:pt x="901" y="902"/>
                  </a:lnTo>
                  <a:lnTo>
                    <a:pt x="902" y="902"/>
                  </a:lnTo>
                  <a:lnTo>
                    <a:pt x="903" y="902"/>
                  </a:lnTo>
                  <a:lnTo>
                    <a:pt x="905" y="902"/>
                  </a:lnTo>
                  <a:lnTo>
                    <a:pt x="906" y="903"/>
                  </a:lnTo>
                  <a:lnTo>
                    <a:pt x="908" y="902"/>
                  </a:lnTo>
                  <a:lnTo>
                    <a:pt x="909" y="902"/>
                  </a:lnTo>
                  <a:lnTo>
                    <a:pt x="910" y="902"/>
                  </a:lnTo>
                  <a:lnTo>
                    <a:pt x="912" y="902"/>
                  </a:lnTo>
                  <a:lnTo>
                    <a:pt x="913" y="902"/>
                  </a:lnTo>
                  <a:lnTo>
                    <a:pt x="915" y="902"/>
                  </a:lnTo>
                  <a:lnTo>
                    <a:pt x="916" y="903"/>
                  </a:lnTo>
                  <a:lnTo>
                    <a:pt x="918" y="902"/>
                  </a:lnTo>
                  <a:lnTo>
                    <a:pt x="919" y="902"/>
                  </a:lnTo>
                  <a:lnTo>
                    <a:pt x="920" y="902"/>
                  </a:lnTo>
                  <a:lnTo>
                    <a:pt x="922" y="902"/>
                  </a:lnTo>
                  <a:lnTo>
                    <a:pt x="923" y="902"/>
                  </a:lnTo>
                  <a:lnTo>
                    <a:pt x="925" y="903"/>
                  </a:lnTo>
                  <a:lnTo>
                    <a:pt x="926" y="903"/>
                  </a:lnTo>
                  <a:lnTo>
                    <a:pt x="927" y="903"/>
                  </a:lnTo>
                  <a:lnTo>
                    <a:pt x="929" y="903"/>
                  </a:lnTo>
                  <a:lnTo>
                    <a:pt x="930" y="903"/>
                  </a:lnTo>
                  <a:lnTo>
                    <a:pt x="932" y="903"/>
                  </a:lnTo>
                  <a:lnTo>
                    <a:pt x="933" y="904"/>
                  </a:lnTo>
                  <a:lnTo>
                    <a:pt x="935" y="904"/>
                  </a:lnTo>
                  <a:lnTo>
                    <a:pt x="937" y="904"/>
                  </a:lnTo>
                  <a:lnTo>
                    <a:pt x="938" y="904"/>
                  </a:lnTo>
                  <a:lnTo>
                    <a:pt x="940" y="904"/>
                  </a:lnTo>
                  <a:lnTo>
                    <a:pt x="941" y="904"/>
                  </a:lnTo>
                  <a:lnTo>
                    <a:pt x="942" y="904"/>
                  </a:lnTo>
                  <a:lnTo>
                    <a:pt x="944" y="904"/>
                  </a:lnTo>
                  <a:lnTo>
                    <a:pt x="945" y="904"/>
                  </a:lnTo>
                  <a:lnTo>
                    <a:pt x="947" y="904"/>
                  </a:lnTo>
                  <a:lnTo>
                    <a:pt x="948" y="904"/>
                  </a:lnTo>
                  <a:lnTo>
                    <a:pt x="949" y="904"/>
                  </a:lnTo>
                  <a:lnTo>
                    <a:pt x="951" y="904"/>
                  </a:lnTo>
                  <a:lnTo>
                    <a:pt x="952" y="904"/>
                  </a:lnTo>
                  <a:lnTo>
                    <a:pt x="954" y="904"/>
                  </a:lnTo>
                  <a:lnTo>
                    <a:pt x="955" y="904"/>
                  </a:lnTo>
                  <a:lnTo>
                    <a:pt x="956" y="904"/>
                  </a:lnTo>
                  <a:lnTo>
                    <a:pt x="958" y="904"/>
                  </a:lnTo>
                  <a:lnTo>
                    <a:pt x="959" y="904"/>
                  </a:lnTo>
                  <a:lnTo>
                    <a:pt x="961" y="904"/>
                  </a:lnTo>
                  <a:lnTo>
                    <a:pt x="962" y="904"/>
                  </a:lnTo>
                  <a:lnTo>
                    <a:pt x="963" y="904"/>
                  </a:lnTo>
                  <a:lnTo>
                    <a:pt x="965" y="904"/>
                  </a:lnTo>
                  <a:lnTo>
                    <a:pt x="966" y="904"/>
                  </a:lnTo>
                  <a:lnTo>
                    <a:pt x="968" y="904"/>
                  </a:lnTo>
                  <a:lnTo>
                    <a:pt x="969" y="904"/>
                  </a:lnTo>
                  <a:lnTo>
                    <a:pt x="971" y="904"/>
                  </a:lnTo>
                  <a:lnTo>
                    <a:pt x="972" y="904"/>
                  </a:lnTo>
                  <a:lnTo>
                    <a:pt x="974" y="904"/>
                  </a:lnTo>
                  <a:lnTo>
                    <a:pt x="976" y="905"/>
                  </a:lnTo>
                  <a:lnTo>
                    <a:pt x="977" y="905"/>
                  </a:lnTo>
                  <a:lnTo>
                    <a:pt x="979" y="905"/>
                  </a:lnTo>
                  <a:lnTo>
                    <a:pt x="980" y="905"/>
                  </a:lnTo>
                  <a:lnTo>
                    <a:pt x="981" y="905"/>
                  </a:lnTo>
                  <a:lnTo>
                    <a:pt x="983" y="906"/>
                  </a:lnTo>
                  <a:lnTo>
                    <a:pt x="984" y="905"/>
                  </a:lnTo>
                  <a:lnTo>
                    <a:pt x="986" y="905"/>
                  </a:lnTo>
                  <a:lnTo>
                    <a:pt x="987" y="905"/>
                  </a:lnTo>
                  <a:lnTo>
                    <a:pt x="988" y="905"/>
                  </a:lnTo>
                  <a:lnTo>
                    <a:pt x="990" y="906"/>
                  </a:lnTo>
                  <a:lnTo>
                    <a:pt x="991" y="906"/>
                  </a:lnTo>
                  <a:lnTo>
                    <a:pt x="993" y="906"/>
                  </a:lnTo>
                  <a:lnTo>
                    <a:pt x="994" y="906"/>
                  </a:lnTo>
                  <a:lnTo>
                    <a:pt x="995" y="906"/>
                  </a:lnTo>
                  <a:lnTo>
                    <a:pt x="997" y="907"/>
                  </a:lnTo>
                  <a:lnTo>
                    <a:pt x="998" y="907"/>
                  </a:lnTo>
                  <a:lnTo>
                    <a:pt x="1000" y="907"/>
                  </a:lnTo>
                  <a:lnTo>
                    <a:pt x="1001" y="907"/>
                  </a:lnTo>
                  <a:lnTo>
                    <a:pt x="1002" y="907"/>
                  </a:lnTo>
                  <a:lnTo>
                    <a:pt x="1004" y="907"/>
                  </a:lnTo>
                  <a:lnTo>
                    <a:pt x="1005" y="907"/>
                  </a:lnTo>
                  <a:lnTo>
                    <a:pt x="1007" y="907"/>
                  </a:lnTo>
                  <a:lnTo>
                    <a:pt x="1008" y="907"/>
                  </a:lnTo>
                  <a:lnTo>
                    <a:pt x="1009" y="907"/>
                  </a:lnTo>
                  <a:lnTo>
                    <a:pt x="1011" y="907"/>
                  </a:lnTo>
                  <a:lnTo>
                    <a:pt x="1013" y="907"/>
                  </a:lnTo>
                  <a:lnTo>
                    <a:pt x="1015" y="907"/>
                  </a:lnTo>
                  <a:lnTo>
                    <a:pt x="1016" y="907"/>
                  </a:lnTo>
                  <a:lnTo>
                    <a:pt x="1017" y="907"/>
                  </a:lnTo>
                  <a:lnTo>
                    <a:pt x="1019" y="908"/>
                  </a:lnTo>
                  <a:lnTo>
                    <a:pt x="1020" y="908"/>
                  </a:lnTo>
                  <a:lnTo>
                    <a:pt x="1022" y="908"/>
                  </a:lnTo>
                  <a:lnTo>
                    <a:pt x="1023" y="908"/>
                  </a:lnTo>
                  <a:lnTo>
                    <a:pt x="1025" y="908"/>
                  </a:lnTo>
                  <a:lnTo>
                    <a:pt x="1026" y="908"/>
                  </a:lnTo>
                  <a:lnTo>
                    <a:pt x="1027" y="908"/>
                  </a:lnTo>
                  <a:lnTo>
                    <a:pt x="1029" y="908"/>
                  </a:lnTo>
                  <a:lnTo>
                    <a:pt x="1030" y="908"/>
                  </a:lnTo>
                  <a:lnTo>
                    <a:pt x="1032" y="908"/>
                  </a:lnTo>
                  <a:lnTo>
                    <a:pt x="1033" y="909"/>
                  </a:lnTo>
                  <a:lnTo>
                    <a:pt x="1034" y="909"/>
                  </a:lnTo>
                  <a:lnTo>
                    <a:pt x="1036" y="910"/>
                  </a:lnTo>
                  <a:lnTo>
                    <a:pt x="1037" y="910"/>
                  </a:lnTo>
                  <a:lnTo>
                    <a:pt x="1039" y="909"/>
                  </a:lnTo>
                  <a:lnTo>
                    <a:pt x="1040" y="909"/>
                  </a:lnTo>
                  <a:lnTo>
                    <a:pt x="1041" y="910"/>
                  </a:lnTo>
                  <a:lnTo>
                    <a:pt x="1043" y="910"/>
                  </a:lnTo>
                  <a:lnTo>
                    <a:pt x="1044" y="910"/>
                  </a:lnTo>
                  <a:lnTo>
                    <a:pt x="1046" y="910"/>
                  </a:lnTo>
                  <a:lnTo>
                    <a:pt x="1047" y="910"/>
                  </a:lnTo>
                  <a:lnTo>
                    <a:pt x="1048" y="910"/>
                  </a:lnTo>
                  <a:lnTo>
                    <a:pt x="1050" y="910"/>
                  </a:lnTo>
                  <a:lnTo>
                    <a:pt x="1052" y="910"/>
                  </a:lnTo>
                  <a:lnTo>
                    <a:pt x="1054" y="910"/>
                  </a:lnTo>
                  <a:lnTo>
                    <a:pt x="1055" y="910"/>
                  </a:lnTo>
                  <a:lnTo>
                    <a:pt x="1056" y="910"/>
                  </a:lnTo>
                  <a:lnTo>
                    <a:pt x="1058" y="910"/>
                  </a:lnTo>
                  <a:lnTo>
                    <a:pt x="1059" y="910"/>
                  </a:lnTo>
                  <a:lnTo>
                    <a:pt x="1061" y="910"/>
                  </a:lnTo>
                  <a:lnTo>
                    <a:pt x="1062" y="910"/>
                  </a:lnTo>
                  <a:lnTo>
                    <a:pt x="1063" y="910"/>
                  </a:lnTo>
                  <a:lnTo>
                    <a:pt x="1065" y="910"/>
                  </a:lnTo>
                  <a:lnTo>
                    <a:pt x="1066" y="910"/>
                  </a:lnTo>
                  <a:lnTo>
                    <a:pt x="1068" y="910"/>
                  </a:lnTo>
                  <a:lnTo>
                    <a:pt x="1069" y="910"/>
                  </a:lnTo>
                  <a:lnTo>
                    <a:pt x="1070" y="910"/>
                  </a:lnTo>
                  <a:lnTo>
                    <a:pt x="1072" y="910"/>
                  </a:lnTo>
                  <a:lnTo>
                    <a:pt x="1073" y="910"/>
                  </a:lnTo>
                  <a:lnTo>
                    <a:pt x="1075" y="910"/>
                  </a:lnTo>
                  <a:lnTo>
                    <a:pt x="1076" y="911"/>
                  </a:lnTo>
                  <a:lnTo>
                    <a:pt x="1078" y="910"/>
                  </a:lnTo>
                  <a:lnTo>
                    <a:pt x="1079" y="910"/>
                  </a:lnTo>
                  <a:lnTo>
                    <a:pt x="1080" y="910"/>
                  </a:lnTo>
                  <a:lnTo>
                    <a:pt x="1082" y="910"/>
                  </a:lnTo>
                  <a:lnTo>
                    <a:pt x="1083" y="910"/>
                  </a:lnTo>
                  <a:lnTo>
                    <a:pt x="1085" y="910"/>
                  </a:lnTo>
                  <a:lnTo>
                    <a:pt x="1086" y="910"/>
                  </a:lnTo>
                  <a:lnTo>
                    <a:pt x="1087" y="910"/>
                  </a:lnTo>
                  <a:lnTo>
                    <a:pt x="1089" y="910"/>
                  </a:lnTo>
                  <a:lnTo>
                    <a:pt x="1091" y="910"/>
                  </a:lnTo>
                  <a:lnTo>
                    <a:pt x="1093" y="910"/>
                  </a:lnTo>
                  <a:lnTo>
                    <a:pt x="1094" y="910"/>
                  </a:lnTo>
                  <a:lnTo>
                    <a:pt x="1095" y="910"/>
                  </a:lnTo>
                  <a:lnTo>
                    <a:pt x="1097" y="910"/>
                  </a:lnTo>
                  <a:lnTo>
                    <a:pt x="1098" y="910"/>
                  </a:lnTo>
                  <a:lnTo>
                    <a:pt x="1100" y="910"/>
                  </a:lnTo>
                  <a:lnTo>
                    <a:pt x="1101" y="910"/>
                  </a:lnTo>
                  <a:lnTo>
                    <a:pt x="1102" y="910"/>
                  </a:lnTo>
                  <a:lnTo>
                    <a:pt x="1104" y="910"/>
                  </a:lnTo>
                  <a:lnTo>
                    <a:pt x="1105" y="910"/>
                  </a:lnTo>
                  <a:lnTo>
                    <a:pt x="1107" y="910"/>
                  </a:lnTo>
                  <a:lnTo>
                    <a:pt x="1108" y="910"/>
                  </a:lnTo>
                  <a:lnTo>
                    <a:pt x="1109" y="910"/>
                  </a:lnTo>
                  <a:lnTo>
                    <a:pt x="1111" y="910"/>
                  </a:lnTo>
                  <a:lnTo>
                    <a:pt x="1112" y="911"/>
                  </a:lnTo>
                  <a:lnTo>
                    <a:pt x="1114" y="911"/>
                  </a:lnTo>
                  <a:lnTo>
                    <a:pt x="1115" y="910"/>
                  </a:lnTo>
                  <a:lnTo>
                    <a:pt x="1116" y="910"/>
                  </a:lnTo>
                  <a:lnTo>
                    <a:pt x="1118" y="911"/>
                  </a:lnTo>
                  <a:lnTo>
                    <a:pt x="1119" y="911"/>
                  </a:lnTo>
                  <a:lnTo>
                    <a:pt x="1121" y="912"/>
                  </a:lnTo>
                  <a:lnTo>
                    <a:pt x="1122" y="912"/>
                  </a:lnTo>
                  <a:lnTo>
                    <a:pt x="1124" y="912"/>
                  </a:lnTo>
                  <a:lnTo>
                    <a:pt x="1125" y="913"/>
                  </a:lnTo>
                  <a:lnTo>
                    <a:pt x="1126" y="912"/>
                  </a:lnTo>
                  <a:lnTo>
                    <a:pt x="1128" y="912"/>
                  </a:lnTo>
                  <a:lnTo>
                    <a:pt x="1130" y="913"/>
                  </a:lnTo>
                  <a:lnTo>
                    <a:pt x="1132" y="913"/>
                  </a:lnTo>
                  <a:lnTo>
                    <a:pt x="1133" y="913"/>
                  </a:lnTo>
                  <a:lnTo>
                    <a:pt x="1134" y="913"/>
                  </a:lnTo>
                  <a:lnTo>
                    <a:pt x="1136" y="913"/>
                  </a:lnTo>
                  <a:lnTo>
                    <a:pt x="1137" y="913"/>
                  </a:lnTo>
                  <a:lnTo>
                    <a:pt x="1139" y="913"/>
                  </a:lnTo>
                  <a:lnTo>
                    <a:pt x="1140" y="913"/>
                  </a:lnTo>
                  <a:lnTo>
                    <a:pt x="1141" y="913"/>
                  </a:lnTo>
                  <a:lnTo>
                    <a:pt x="1143" y="913"/>
                  </a:lnTo>
                  <a:lnTo>
                    <a:pt x="1144" y="913"/>
                  </a:lnTo>
                  <a:lnTo>
                    <a:pt x="1146" y="913"/>
                  </a:lnTo>
                  <a:lnTo>
                    <a:pt x="1147" y="913"/>
                  </a:lnTo>
                  <a:lnTo>
                    <a:pt x="1148" y="913"/>
                  </a:lnTo>
                  <a:lnTo>
                    <a:pt x="1150" y="913"/>
                  </a:lnTo>
                  <a:lnTo>
                    <a:pt x="1151" y="914"/>
                  </a:lnTo>
                  <a:lnTo>
                    <a:pt x="1153" y="913"/>
                  </a:lnTo>
                  <a:lnTo>
                    <a:pt x="1154" y="914"/>
                  </a:lnTo>
                  <a:lnTo>
                    <a:pt x="1155" y="914"/>
                  </a:lnTo>
                  <a:lnTo>
                    <a:pt x="1157" y="914"/>
                  </a:lnTo>
                  <a:lnTo>
                    <a:pt x="1158" y="914"/>
                  </a:lnTo>
                  <a:lnTo>
                    <a:pt x="1160" y="914"/>
                  </a:lnTo>
                  <a:lnTo>
                    <a:pt x="1161" y="914"/>
                  </a:lnTo>
                  <a:lnTo>
                    <a:pt x="1162" y="914"/>
                  </a:lnTo>
                  <a:lnTo>
                    <a:pt x="1164" y="914"/>
                  </a:lnTo>
                  <a:lnTo>
                    <a:pt x="1165" y="915"/>
                  </a:lnTo>
                  <a:lnTo>
                    <a:pt x="1167" y="914"/>
                  </a:lnTo>
                  <a:lnTo>
                    <a:pt x="1169" y="914"/>
                  </a:lnTo>
                  <a:lnTo>
                    <a:pt x="1170" y="915"/>
                  </a:lnTo>
                  <a:lnTo>
                    <a:pt x="1172" y="914"/>
                  </a:lnTo>
                  <a:lnTo>
                    <a:pt x="1173" y="915"/>
                  </a:lnTo>
                  <a:lnTo>
                    <a:pt x="1175" y="914"/>
                  </a:lnTo>
                  <a:lnTo>
                    <a:pt x="1176" y="914"/>
                  </a:lnTo>
                  <a:lnTo>
                    <a:pt x="1178" y="914"/>
                  </a:lnTo>
                  <a:lnTo>
                    <a:pt x="1179" y="914"/>
                  </a:lnTo>
                  <a:lnTo>
                    <a:pt x="1180" y="915"/>
                  </a:lnTo>
                  <a:lnTo>
                    <a:pt x="1182" y="915"/>
                  </a:lnTo>
                  <a:lnTo>
                    <a:pt x="1183" y="914"/>
                  </a:lnTo>
                  <a:lnTo>
                    <a:pt x="1185" y="914"/>
                  </a:lnTo>
                  <a:lnTo>
                    <a:pt x="1186" y="914"/>
                  </a:lnTo>
                  <a:lnTo>
                    <a:pt x="1187" y="914"/>
                  </a:lnTo>
                  <a:lnTo>
                    <a:pt x="1189" y="914"/>
                  </a:lnTo>
                  <a:lnTo>
                    <a:pt x="1190" y="914"/>
                  </a:lnTo>
                  <a:lnTo>
                    <a:pt x="1192" y="914"/>
                  </a:lnTo>
                  <a:lnTo>
                    <a:pt x="1193" y="914"/>
                  </a:lnTo>
                  <a:lnTo>
                    <a:pt x="1194" y="914"/>
                  </a:lnTo>
                  <a:lnTo>
                    <a:pt x="1196" y="915"/>
                  </a:lnTo>
                  <a:lnTo>
                    <a:pt x="1197" y="915"/>
                  </a:lnTo>
                  <a:lnTo>
                    <a:pt x="1199" y="915"/>
                  </a:lnTo>
                  <a:lnTo>
                    <a:pt x="1200" y="915"/>
                  </a:lnTo>
                  <a:lnTo>
                    <a:pt x="1201" y="914"/>
                  </a:lnTo>
                  <a:lnTo>
                    <a:pt x="1203" y="914"/>
                  </a:lnTo>
                  <a:lnTo>
                    <a:pt x="1204" y="915"/>
                  </a:lnTo>
                  <a:lnTo>
                    <a:pt x="1206" y="915"/>
                  </a:lnTo>
                  <a:lnTo>
                    <a:pt x="1208" y="915"/>
                  </a:lnTo>
                  <a:lnTo>
                    <a:pt x="1209" y="915"/>
                  </a:lnTo>
                  <a:lnTo>
                    <a:pt x="1211" y="915"/>
                  </a:lnTo>
                  <a:lnTo>
                    <a:pt x="1212" y="915"/>
                  </a:lnTo>
                  <a:lnTo>
                    <a:pt x="1214" y="915"/>
                  </a:lnTo>
                  <a:lnTo>
                    <a:pt x="1215" y="915"/>
                  </a:lnTo>
                  <a:lnTo>
                    <a:pt x="1216" y="915"/>
                  </a:lnTo>
                  <a:lnTo>
                    <a:pt x="1218" y="915"/>
                  </a:lnTo>
                  <a:lnTo>
                    <a:pt x="1219" y="915"/>
                  </a:lnTo>
                  <a:lnTo>
                    <a:pt x="1221" y="915"/>
                  </a:lnTo>
                  <a:lnTo>
                    <a:pt x="1222" y="915"/>
                  </a:lnTo>
                  <a:lnTo>
                    <a:pt x="1223" y="915"/>
                  </a:lnTo>
                  <a:lnTo>
                    <a:pt x="1225" y="915"/>
                  </a:lnTo>
                  <a:lnTo>
                    <a:pt x="1226" y="915"/>
                  </a:lnTo>
                  <a:lnTo>
                    <a:pt x="1228" y="916"/>
                  </a:lnTo>
                  <a:lnTo>
                    <a:pt x="1229" y="915"/>
                  </a:lnTo>
                  <a:lnTo>
                    <a:pt x="1231" y="916"/>
                  </a:lnTo>
                  <a:lnTo>
                    <a:pt x="1232" y="915"/>
                  </a:lnTo>
                  <a:lnTo>
                    <a:pt x="1233" y="916"/>
                  </a:lnTo>
                  <a:lnTo>
                    <a:pt x="1235" y="915"/>
                  </a:lnTo>
                  <a:lnTo>
                    <a:pt x="1236" y="915"/>
                  </a:lnTo>
                  <a:lnTo>
                    <a:pt x="1238" y="915"/>
                  </a:lnTo>
                  <a:lnTo>
                    <a:pt x="1239" y="915"/>
                  </a:lnTo>
                  <a:lnTo>
                    <a:pt x="1240" y="915"/>
                  </a:lnTo>
                  <a:lnTo>
                    <a:pt x="1242" y="915"/>
                  </a:lnTo>
                  <a:lnTo>
                    <a:pt x="1243" y="915"/>
                  </a:lnTo>
                  <a:lnTo>
                    <a:pt x="1245" y="915"/>
                  </a:lnTo>
                  <a:lnTo>
                    <a:pt x="1247" y="915"/>
                  </a:lnTo>
                  <a:lnTo>
                    <a:pt x="1248" y="915"/>
                  </a:lnTo>
                  <a:lnTo>
                    <a:pt x="1250" y="915"/>
                  </a:lnTo>
                  <a:lnTo>
                    <a:pt x="1251" y="915"/>
                  </a:lnTo>
                  <a:lnTo>
                    <a:pt x="1253" y="914"/>
                  </a:lnTo>
                  <a:lnTo>
                    <a:pt x="1254" y="914"/>
                  </a:lnTo>
                  <a:lnTo>
                    <a:pt x="1255" y="914"/>
                  </a:lnTo>
                  <a:lnTo>
                    <a:pt x="1257" y="914"/>
                  </a:lnTo>
                  <a:lnTo>
                    <a:pt x="1258" y="914"/>
                  </a:lnTo>
                  <a:lnTo>
                    <a:pt x="1260" y="914"/>
                  </a:lnTo>
                  <a:lnTo>
                    <a:pt x="1261" y="913"/>
                  </a:lnTo>
                  <a:lnTo>
                    <a:pt x="1262" y="913"/>
                  </a:lnTo>
                  <a:lnTo>
                    <a:pt x="1264" y="913"/>
                  </a:lnTo>
                  <a:lnTo>
                    <a:pt x="1265" y="913"/>
                  </a:lnTo>
                  <a:lnTo>
                    <a:pt x="1267" y="913"/>
                  </a:lnTo>
                  <a:lnTo>
                    <a:pt x="1268" y="913"/>
                  </a:lnTo>
                  <a:lnTo>
                    <a:pt x="1269" y="913"/>
                  </a:lnTo>
                  <a:lnTo>
                    <a:pt x="1271" y="913"/>
                  </a:lnTo>
                  <a:lnTo>
                    <a:pt x="1272" y="913"/>
                  </a:lnTo>
                  <a:lnTo>
                    <a:pt x="1274" y="913"/>
                  </a:lnTo>
                  <a:lnTo>
                    <a:pt x="1275" y="913"/>
                  </a:lnTo>
                  <a:lnTo>
                    <a:pt x="1277" y="913"/>
                  </a:lnTo>
                  <a:lnTo>
                    <a:pt x="1278" y="913"/>
                  </a:lnTo>
                  <a:lnTo>
                    <a:pt x="1279" y="913"/>
                  </a:lnTo>
                  <a:lnTo>
                    <a:pt x="1281" y="913"/>
                  </a:lnTo>
                  <a:lnTo>
                    <a:pt x="1282" y="913"/>
                  </a:lnTo>
                  <a:lnTo>
                    <a:pt x="1284" y="913"/>
                  </a:lnTo>
                  <a:lnTo>
                    <a:pt x="1286" y="913"/>
                  </a:lnTo>
                  <a:lnTo>
                    <a:pt x="1287" y="913"/>
                  </a:lnTo>
                  <a:lnTo>
                    <a:pt x="1289" y="913"/>
                  </a:lnTo>
                  <a:lnTo>
                    <a:pt x="1290" y="914"/>
                  </a:lnTo>
                  <a:lnTo>
                    <a:pt x="1292" y="914"/>
                  </a:lnTo>
                  <a:lnTo>
                    <a:pt x="1293" y="914"/>
                  </a:lnTo>
                  <a:lnTo>
                    <a:pt x="1294" y="914"/>
                  </a:lnTo>
                  <a:lnTo>
                    <a:pt x="1296" y="915"/>
                  </a:lnTo>
                  <a:lnTo>
                    <a:pt x="1297" y="915"/>
                  </a:lnTo>
                  <a:lnTo>
                    <a:pt x="1299" y="915"/>
                  </a:lnTo>
                  <a:lnTo>
                    <a:pt x="1300" y="916"/>
                  </a:lnTo>
                  <a:lnTo>
                    <a:pt x="1301" y="916"/>
                  </a:lnTo>
                  <a:lnTo>
                    <a:pt x="1303" y="916"/>
                  </a:lnTo>
                  <a:lnTo>
                    <a:pt x="1304" y="916"/>
                  </a:lnTo>
                  <a:lnTo>
                    <a:pt x="1306" y="916"/>
                  </a:lnTo>
                  <a:lnTo>
                    <a:pt x="1307" y="916"/>
                  </a:lnTo>
                  <a:lnTo>
                    <a:pt x="1308" y="917"/>
                  </a:lnTo>
                  <a:lnTo>
                    <a:pt x="1310" y="917"/>
                  </a:lnTo>
                  <a:lnTo>
                    <a:pt x="1311" y="918"/>
                  </a:lnTo>
                  <a:lnTo>
                    <a:pt x="1313" y="918"/>
                  </a:lnTo>
                  <a:lnTo>
                    <a:pt x="1314" y="918"/>
                  </a:lnTo>
                  <a:lnTo>
                    <a:pt x="1315" y="918"/>
                  </a:lnTo>
                  <a:lnTo>
                    <a:pt x="1317" y="919"/>
                  </a:lnTo>
                  <a:lnTo>
                    <a:pt x="1318" y="919"/>
                  </a:lnTo>
                  <a:lnTo>
                    <a:pt x="1320" y="919"/>
                  </a:lnTo>
                  <a:lnTo>
                    <a:pt x="1321" y="919"/>
                  </a:lnTo>
                  <a:lnTo>
                    <a:pt x="1322" y="919"/>
                  </a:lnTo>
                  <a:lnTo>
                    <a:pt x="1325" y="918"/>
                  </a:lnTo>
                  <a:lnTo>
                    <a:pt x="1326" y="918"/>
                  </a:lnTo>
                  <a:lnTo>
                    <a:pt x="1328" y="918"/>
                  </a:lnTo>
                  <a:lnTo>
                    <a:pt x="1329" y="918"/>
                  </a:lnTo>
                  <a:lnTo>
                    <a:pt x="1331" y="918"/>
                  </a:lnTo>
                  <a:lnTo>
                    <a:pt x="1332" y="917"/>
                  </a:lnTo>
                  <a:lnTo>
                    <a:pt x="1333" y="916"/>
                  </a:lnTo>
                  <a:lnTo>
                    <a:pt x="1335" y="917"/>
                  </a:lnTo>
                  <a:lnTo>
                    <a:pt x="1336" y="916"/>
                  </a:lnTo>
                  <a:lnTo>
                    <a:pt x="1338" y="916"/>
                  </a:lnTo>
                  <a:lnTo>
                    <a:pt x="1339" y="916"/>
                  </a:lnTo>
                  <a:lnTo>
                    <a:pt x="1340" y="916"/>
                  </a:lnTo>
                  <a:lnTo>
                    <a:pt x="1342" y="916"/>
                  </a:lnTo>
                  <a:lnTo>
                    <a:pt x="1343" y="916"/>
                  </a:lnTo>
                  <a:lnTo>
                    <a:pt x="1345" y="917"/>
                  </a:lnTo>
                  <a:lnTo>
                    <a:pt x="1346" y="917"/>
                  </a:lnTo>
                  <a:lnTo>
                    <a:pt x="1347" y="917"/>
                  </a:lnTo>
                  <a:lnTo>
                    <a:pt x="1349" y="919"/>
                  </a:lnTo>
                  <a:lnTo>
                    <a:pt x="1350" y="920"/>
                  </a:lnTo>
                  <a:lnTo>
                    <a:pt x="1352" y="921"/>
                  </a:lnTo>
                  <a:lnTo>
                    <a:pt x="1353" y="923"/>
                  </a:lnTo>
                  <a:lnTo>
                    <a:pt x="1354" y="924"/>
                  </a:lnTo>
                  <a:lnTo>
                    <a:pt x="1356" y="926"/>
                  </a:lnTo>
                  <a:lnTo>
                    <a:pt x="1357" y="927"/>
                  </a:lnTo>
                  <a:lnTo>
                    <a:pt x="1359" y="929"/>
                  </a:lnTo>
                  <a:lnTo>
                    <a:pt x="1360" y="930"/>
                  </a:lnTo>
                  <a:lnTo>
                    <a:pt x="1361" y="931"/>
                  </a:lnTo>
                  <a:lnTo>
                    <a:pt x="1364" y="931"/>
                  </a:lnTo>
                  <a:lnTo>
                    <a:pt x="1365" y="932"/>
                  </a:lnTo>
                  <a:lnTo>
                    <a:pt x="1367" y="932"/>
                  </a:lnTo>
                  <a:lnTo>
                    <a:pt x="1368" y="931"/>
                  </a:lnTo>
                  <a:lnTo>
                    <a:pt x="1369" y="931"/>
                  </a:lnTo>
                  <a:lnTo>
                    <a:pt x="1371" y="931"/>
                  </a:lnTo>
                  <a:lnTo>
                    <a:pt x="1372" y="931"/>
                  </a:lnTo>
                  <a:lnTo>
                    <a:pt x="1374" y="930"/>
                  </a:lnTo>
                  <a:lnTo>
                    <a:pt x="1375" y="929"/>
                  </a:lnTo>
                  <a:lnTo>
                    <a:pt x="1376" y="929"/>
                  </a:lnTo>
                  <a:lnTo>
                    <a:pt x="1378" y="929"/>
                  </a:lnTo>
                  <a:lnTo>
                    <a:pt x="1379" y="929"/>
                  </a:lnTo>
                  <a:lnTo>
                    <a:pt x="1381" y="928"/>
                  </a:lnTo>
                  <a:lnTo>
                    <a:pt x="1382" y="927"/>
                  </a:lnTo>
                  <a:lnTo>
                    <a:pt x="1384" y="926"/>
                  </a:lnTo>
                  <a:lnTo>
                    <a:pt x="1385" y="926"/>
                  </a:lnTo>
                  <a:lnTo>
                    <a:pt x="1386" y="926"/>
                  </a:lnTo>
                  <a:lnTo>
                    <a:pt x="1388" y="925"/>
                  </a:lnTo>
                  <a:lnTo>
                    <a:pt x="1389" y="925"/>
                  </a:lnTo>
                  <a:lnTo>
                    <a:pt x="1391" y="924"/>
                  </a:lnTo>
                  <a:lnTo>
                    <a:pt x="1392" y="923"/>
                  </a:lnTo>
                  <a:lnTo>
                    <a:pt x="1393" y="923"/>
                  </a:lnTo>
                  <a:lnTo>
                    <a:pt x="1395" y="923"/>
                  </a:lnTo>
                  <a:lnTo>
                    <a:pt x="1396" y="922"/>
                  </a:lnTo>
                  <a:lnTo>
                    <a:pt x="1398" y="921"/>
                  </a:lnTo>
                  <a:lnTo>
                    <a:pt x="1399" y="920"/>
                  </a:lnTo>
                  <a:lnTo>
                    <a:pt x="1400" y="920"/>
                  </a:lnTo>
                  <a:lnTo>
                    <a:pt x="1403" y="918"/>
                  </a:lnTo>
                  <a:lnTo>
                    <a:pt x="1404" y="917"/>
                  </a:lnTo>
                  <a:lnTo>
                    <a:pt x="1406" y="916"/>
                  </a:lnTo>
                  <a:lnTo>
                    <a:pt x="1407" y="914"/>
                  </a:lnTo>
                  <a:lnTo>
                    <a:pt x="1408" y="913"/>
                  </a:lnTo>
                  <a:lnTo>
                    <a:pt x="1410" y="910"/>
                  </a:lnTo>
                  <a:lnTo>
                    <a:pt x="1411" y="909"/>
                  </a:lnTo>
                  <a:lnTo>
                    <a:pt x="1413" y="907"/>
                  </a:lnTo>
                  <a:lnTo>
                    <a:pt x="1414" y="904"/>
                  </a:lnTo>
                  <a:lnTo>
                    <a:pt x="1415" y="901"/>
                  </a:lnTo>
                  <a:lnTo>
                    <a:pt x="1417" y="897"/>
                  </a:lnTo>
                  <a:lnTo>
                    <a:pt x="1418" y="893"/>
                  </a:lnTo>
                  <a:lnTo>
                    <a:pt x="1420" y="888"/>
                  </a:lnTo>
                  <a:lnTo>
                    <a:pt x="1421" y="883"/>
                  </a:lnTo>
                  <a:lnTo>
                    <a:pt x="1422" y="877"/>
                  </a:lnTo>
                  <a:lnTo>
                    <a:pt x="1424" y="871"/>
                  </a:lnTo>
                  <a:lnTo>
                    <a:pt x="1425" y="862"/>
                  </a:lnTo>
                  <a:lnTo>
                    <a:pt x="1427" y="855"/>
                  </a:lnTo>
                  <a:lnTo>
                    <a:pt x="1428" y="846"/>
                  </a:lnTo>
                  <a:lnTo>
                    <a:pt x="1429" y="836"/>
                  </a:lnTo>
                  <a:lnTo>
                    <a:pt x="1431" y="825"/>
                  </a:lnTo>
                  <a:lnTo>
                    <a:pt x="1432" y="813"/>
                  </a:lnTo>
                  <a:lnTo>
                    <a:pt x="1434" y="800"/>
                  </a:lnTo>
                  <a:lnTo>
                    <a:pt x="1435" y="787"/>
                  </a:lnTo>
                  <a:lnTo>
                    <a:pt x="1437" y="772"/>
                  </a:lnTo>
                  <a:lnTo>
                    <a:pt x="1438" y="757"/>
                  </a:lnTo>
                  <a:lnTo>
                    <a:pt x="1439" y="741"/>
                  </a:lnTo>
                  <a:lnTo>
                    <a:pt x="1442" y="724"/>
                  </a:lnTo>
                  <a:lnTo>
                    <a:pt x="1443" y="707"/>
                  </a:lnTo>
                  <a:lnTo>
                    <a:pt x="1445" y="688"/>
                  </a:lnTo>
                  <a:lnTo>
                    <a:pt x="1446" y="670"/>
                  </a:lnTo>
                  <a:lnTo>
                    <a:pt x="1447" y="652"/>
                  </a:lnTo>
                  <a:lnTo>
                    <a:pt x="1449" y="634"/>
                  </a:lnTo>
                  <a:lnTo>
                    <a:pt x="1450" y="616"/>
                  </a:lnTo>
                  <a:lnTo>
                    <a:pt x="1452" y="599"/>
                  </a:lnTo>
                  <a:lnTo>
                    <a:pt x="1453" y="582"/>
                  </a:lnTo>
                  <a:lnTo>
                    <a:pt x="1454" y="567"/>
                  </a:lnTo>
                  <a:lnTo>
                    <a:pt x="1456" y="553"/>
                  </a:lnTo>
                  <a:lnTo>
                    <a:pt x="1457" y="540"/>
                  </a:lnTo>
                  <a:lnTo>
                    <a:pt x="1459" y="530"/>
                  </a:lnTo>
                  <a:lnTo>
                    <a:pt x="1460" y="520"/>
                  </a:lnTo>
                  <a:lnTo>
                    <a:pt x="1461" y="514"/>
                  </a:lnTo>
                  <a:lnTo>
                    <a:pt x="1463" y="508"/>
                  </a:lnTo>
                  <a:lnTo>
                    <a:pt x="1464" y="506"/>
                  </a:lnTo>
                  <a:lnTo>
                    <a:pt x="1466" y="505"/>
                  </a:lnTo>
                  <a:lnTo>
                    <a:pt x="1467" y="508"/>
                  </a:lnTo>
                  <a:lnTo>
                    <a:pt x="1468" y="511"/>
                  </a:lnTo>
                  <a:lnTo>
                    <a:pt x="1470" y="518"/>
                  </a:lnTo>
                  <a:lnTo>
                    <a:pt x="1471" y="527"/>
                  </a:lnTo>
                  <a:lnTo>
                    <a:pt x="1473" y="537"/>
                  </a:lnTo>
                  <a:lnTo>
                    <a:pt x="1474" y="549"/>
                  </a:lnTo>
                  <a:lnTo>
                    <a:pt x="1475" y="563"/>
                  </a:lnTo>
                  <a:lnTo>
                    <a:pt x="1477" y="578"/>
                  </a:lnTo>
                  <a:lnTo>
                    <a:pt x="1478" y="595"/>
                  </a:lnTo>
                  <a:lnTo>
                    <a:pt x="1481" y="612"/>
                  </a:lnTo>
                  <a:lnTo>
                    <a:pt x="1482" y="629"/>
                  </a:lnTo>
                  <a:lnTo>
                    <a:pt x="1484" y="647"/>
                  </a:lnTo>
                  <a:lnTo>
                    <a:pt x="1485" y="666"/>
                  </a:lnTo>
                  <a:lnTo>
                    <a:pt x="1486" y="683"/>
                  </a:lnTo>
                  <a:lnTo>
                    <a:pt x="1488" y="701"/>
                  </a:lnTo>
                  <a:lnTo>
                    <a:pt x="1489" y="719"/>
                  </a:lnTo>
                  <a:lnTo>
                    <a:pt x="1491" y="735"/>
                  </a:lnTo>
                  <a:lnTo>
                    <a:pt x="1492" y="750"/>
                  </a:lnTo>
                  <a:lnTo>
                    <a:pt x="1493" y="765"/>
                  </a:lnTo>
                  <a:lnTo>
                    <a:pt x="1495" y="779"/>
                  </a:lnTo>
                  <a:lnTo>
                    <a:pt x="1496" y="792"/>
                  </a:lnTo>
                  <a:lnTo>
                    <a:pt x="1498" y="804"/>
                  </a:lnTo>
                  <a:lnTo>
                    <a:pt x="1499" y="815"/>
                  </a:lnTo>
                  <a:lnTo>
                    <a:pt x="1500" y="824"/>
                  </a:lnTo>
                  <a:lnTo>
                    <a:pt x="1502" y="833"/>
                  </a:lnTo>
                  <a:lnTo>
                    <a:pt x="1503" y="840"/>
                  </a:lnTo>
                  <a:lnTo>
                    <a:pt x="1505" y="847"/>
                  </a:lnTo>
                  <a:lnTo>
                    <a:pt x="1506" y="853"/>
                  </a:lnTo>
                  <a:lnTo>
                    <a:pt x="1507" y="858"/>
                  </a:lnTo>
                  <a:lnTo>
                    <a:pt x="1509" y="862"/>
                  </a:lnTo>
                  <a:lnTo>
                    <a:pt x="1510" y="865"/>
                  </a:lnTo>
                  <a:lnTo>
                    <a:pt x="1512" y="867"/>
                  </a:lnTo>
                  <a:lnTo>
                    <a:pt x="1513" y="869"/>
                  </a:lnTo>
                  <a:lnTo>
                    <a:pt x="1514" y="871"/>
                  </a:lnTo>
                  <a:lnTo>
                    <a:pt x="1516" y="872"/>
                  </a:lnTo>
                  <a:lnTo>
                    <a:pt x="1517" y="872"/>
                  </a:lnTo>
                  <a:lnTo>
                    <a:pt x="1520" y="873"/>
                  </a:lnTo>
                  <a:lnTo>
                    <a:pt x="1521" y="873"/>
                  </a:lnTo>
                  <a:lnTo>
                    <a:pt x="1522" y="873"/>
                  </a:lnTo>
                  <a:lnTo>
                    <a:pt x="1524" y="872"/>
                  </a:lnTo>
                  <a:lnTo>
                    <a:pt x="1525" y="872"/>
                  </a:lnTo>
                  <a:lnTo>
                    <a:pt x="1527" y="872"/>
                  </a:lnTo>
                  <a:lnTo>
                    <a:pt x="1528" y="872"/>
                  </a:lnTo>
                  <a:lnTo>
                    <a:pt x="1529" y="872"/>
                  </a:lnTo>
                  <a:lnTo>
                    <a:pt x="1531" y="871"/>
                  </a:lnTo>
                  <a:lnTo>
                    <a:pt x="1532" y="871"/>
                  </a:lnTo>
                  <a:lnTo>
                    <a:pt x="1534" y="871"/>
                  </a:lnTo>
                  <a:lnTo>
                    <a:pt x="1535" y="871"/>
                  </a:lnTo>
                  <a:lnTo>
                    <a:pt x="1537" y="872"/>
                  </a:lnTo>
                  <a:lnTo>
                    <a:pt x="1538" y="872"/>
                  </a:lnTo>
                  <a:lnTo>
                    <a:pt x="1539" y="873"/>
                  </a:lnTo>
                  <a:lnTo>
                    <a:pt x="1541" y="874"/>
                  </a:lnTo>
                  <a:lnTo>
                    <a:pt x="1542" y="875"/>
                  </a:lnTo>
                  <a:lnTo>
                    <a:pt x="1544" y="877"/>
                  </a:lnTo>
                  <a:lnTo>
                    <a:pt x="1545" y="878"/>
                  </a:lnTo>
                  <a:lnTo>
                    <a:pt x="1546" y="879"/>
                  </a:lnTo>
                  <a:lnTo>
                    <a:pt x="1548" y="882"/>
                  </a:lnTo>
                  <a:lnTo>
                    <a:pt x="1549" y="883"/>
                  </a:lnTo>
                  <a:lnTo>
                    <a:pt x="1551" y="885"/>
                  </a:lnTo>
                  <a:lnTo>
                    <a:pt x="1552" y="887"/>
                  </a:lnTo>
                  <a:lnTo>
                    <a:pt x="1553" y="888"/>
                  </a:lnTo>
                  <a:lnTo>
                    <a:pt x="1555" y="890"/>
                  </a:lnTo>
                  <a:lnTo>
                    <a:pt x="1556" y="891"/>
                  </a:lnTo>
                  <a:lnTo>
                    <a:pt x="1558" y="893"/>
                  </a:lnTo>
                  <a:lnTo>
                    <a:pt x="1560" y="894"/>
                  </a:lnTo>
                  <a:lnTo>
                    <a:pt x="1561" y="896"/>
                  </a:lnTo>
                  <a:lnTo>
                    <a:pt x="1563" y="897"/>
                  </a:lnTo>
                  <a:lnTo>
                    <a:pt x="1564" y="898"/>
                  </a:lnTo>
                  <a:lnTo>
                    <a:pt x="1566" y="899"/>
                  </a:lnTo>
                  <a:lnTo>
                    <a:pt x="1567" y="901"/>
                  </a:lnTo>
                  <a:lnTo>
                    <a:pt x="1568" y="901"/>
                  </a:lnTo>
                  <a:lnTo>
                    <a:pt x="1570" y="902"/>
                  </a:lnTo>
                  <a:lnTo>
                    <a:pt x="1571" y="903"/>
                  </a:lnTo>
                  <a:lnTo>
                    <a:pt x="1573" y="904"/>
                  </a:lnTo>
                  <a:lnTo>
                    <a:pt x="1574" y="904"/>
                  </a:lnTo>
                  <a:lnTo>
                    <a:pt x="1575" y="904"/>
                  </a:lnTo>
                  <a:lnTo>
                    <a:pt x="1577" y="904"/>
                  </a:lnTo>
                  <a:lnTo>
                    <a:pt x="1578" y="905"/>
                  </a:lnTo>
                  <a:lnTo>
                    <a:pt x="1580" y="906"/>
                  </a:lnTo>
                  <a:lnTo>
                    <a:pt x="1581" y="906"/>
                  </a:lnTo>
                  <a:lnTo>
                    <a:pt x="1582" y="906"/>
                  </a:lnTo>
                  <a:lnTo>
                    <a:pt x="1584" y="906"/>
                  </a:lnTo>
                  <a:lnTo>
                    <a:pt x="1585" y="905"/>
                  </a:lnTo>
                  <a:lnTo>
                    <a:pt x="1587" y="906"/>
                  </a:lnTo>
                  <a:lnTo>
                    <a:pt x="1588" y="906"/>
                  </a:lnTo>
                  <a:lnTo>
                    <a:pt x="1590" y="907"/>
                  </a:lnTo>
                  <a:lnTo>
                    <a:pt x="1591" y="906"/>
                  </a:lnTo>
                  <a:lnTo>
                    <a:pt x="1592" y="907"/>
                  </a:lnTo>
                  <a:lnTo>
                    <a:pt x="1594" y="906"/>
                  </a:lnTo>
                  <a:lnTo>
                    <a:pt x="1595" y="907"/>
                  </a:lnTo>
                  <a:lnTo>
                    <a:pt x="1597" y="907"/>
                  </a:lnTo>
                  <a:lnTo>
                    <a:pt x="1599" y="907"/>
                  </a:lnTo>
                  <a:lnTo>
                    <a:pt x="1600" y="907"/>
                  </a:lnTo>
                  <a:lnTo>
                    <a:pt x="1602" y="907"/>
                  </a:lnTo>
                  <a:lnTo>
                    <a:pt x="1603" y="907"/>
                  </a:lnTo>
                  <a:lnTo>
                    <a:pt x="1605" y="907"/>
                  </a:lnTo>
                  <a:lnTo>
                    <a:pt x="1606" y="907"/>
                  </a:lnTo>
                  <a:lnTo>
                    <a:pt x="1607" y="907"/>
                  </a:lnTo>
                  <a:lnTo>
                    <a:pt x="1609" y="907"/>
                  </a:lnTo>
                  <a:lnTo>
                    <a:pt x="1610" y="907"/>
                  </a:lnTo>
                  <a:lnTo>
                    <a:pt x="1612" y="907"/>
                  </a:lnTo>
                  <a:lnTo>
                    <a:pt x="1613" y="907"/>
                  </a:lnTo>
                  <a:lnTo>
                    <a:pt x="1614" y="907"/>
                  </a:lnTo>
                  <a:lnTo>
                    <a:pt x="1616" y="907"/>
                  </a:lnTo>
                  <a:lnTo>
                    <a:pt x="1617" y="907"/>
                  </a:lnTo>
                  <a:lnTo>
                    <a:pt x="1619" y="907"/>
                  </a:lnTo>
                  <a:lnTo>
                    <a:pt x="1620" y="907"/>
                  </a:lnTo>
                  <a:lnTo>
                    <a:pt x="1621" y="907"/>
                  </a:lnTo>
                  <a:lnTo>
                    <a:pt x="1623" y="907"/>
                  </a:lnTo>
                  <a:lnTo>
                    <a:pt x="1624" y="907"/>
                  </a:lnTo>
                  <a:lnTo>
                    <a:pt x="1626" y="907"/>
                  </a:lnTo>
                  <a:lnTo>
                    <a:pt x="1627" y="907"/>
                  </a:lnTo>
                  <a:lnTo>
                    <a:pt x="1628" y="908"/>
                  </a:lnTo>
                  <a:lnTo>
                    <a:pt x="1630" y="907"/>
                  </a:lnTo>
                  <a:lnTo>
                    <a:pt x="1631" y="908"/>
                  </a:lnTo>
                  <a:lnTo>
                    <a:pt x="1633" y="908"/>
                  </a:lnTo>
                  <a:lnTo>
                    <a:pt x="1634" y="908"/>
                  </a:lnTo>
                  <a:lnTo>
                    <a:pt x="1636" y="908"/>
                  </a:lnTo>
                  <a:lnTo>
                    <a:pt x="1638" y="908"/>
                  </a:lnTo>
                  <a:lnTo>
                    <a:pt x="1639" y="908"/>
                  </a:lnTo>
                  <a:lnTo>
                    <a:pt x="1641" y="908"/>
                  </a:lnTo>
                  <a:lnTo>
                    <a:pt x="1642" y="909"/>
                  </a:lnTo>
                  <a:lnTo>
                    <a:pt x="1644" y="909"/>
                  </a:lnTo>
                  <a:lnTo>
                    <a:pt x="1645" y="909"/>
                  </a:lnTo>
                  <a:lnTo>
                    <a:pt x="1646" y="908"/>
                  </a:lnTo>
                  <a:lnTo>
                    <a:pt x="1648" y="909"/>
                  </a:lnTo>
                  <a:lnTo>
                    <a:pt x="1649" y="909"/>
                  </a:lnTo>
                  <a:lnTo>
                    <a:pt x="1651" y="908"/>
                  </a:lnTo>
                  <a:lnTo>
                    <a:pt x="1652" y="908"/>
                  </a:lnTo>
                  <a:lnTo>
                    <a:pt x="1653" y="908"/>
                  </a:lnTo>
                  <a:lnTo>
                    <a:pt x="1655" y="908"/>
                  </a:lnTo>
                  <a:lnTo>
                    <a:pt x="1656" y="908"/>
                  </a:lnTo>
                  <a:lnTo>
                    <a:pt x="1658" y="908"/>
                  </a:lnTo>
                  <a:lnTo>
                    <a:pt x="1659" y="908"/>
                  </a:lnTo>
                  <a:lnTo>
                    <a:pt x="1660" y="908"/>
                  </a:lnTo>
                  <a:lnTo>
                    <a:pt x="1662" y="908"/>
                  </a:lnTo>
                  <a:lnTo>
                    <a:pt x="1663" y="907"/>
                  </a:lnTo>
                  <a:lnTo>
                    <a:pt x="1665" y="908"/>
                  </a:lnTo>
                  <a:lnTo>
                    <a:pt x="1666" y="907"/>
                  </a:lnTo>
                  <a:lnTo>
                    <a:pt x="1667" y="908"/>
                  </a:lnTo>
                  <a:lnTo>
                    <a:pt x="1669" y="908"/>
                  </a:lnTo>
                  <a:lnTo>
                    <a:pt x="1670" y="907"/>
                  </a:lnTo>
                  <a:lnTo>
                    <a:pt x="1672" y="907"/>
                  </a:lnTo>
                  <a:lnTo>
                    <a:pt x="1673" y="907"/>
                  </a:lnTo>
                  <a:lnTo>
                    <a:pt x="1674" y="907"/>
                  </a:lnTo>
                  <a:lnTo>
                    <a:pt x="1677" y="907"/>
                  </a:lnTo>
                  <a:lnTo>
                    <a:pt x="1678" y="907"/>
                  </a:lnTo>
                  <a:lnTo>
                    <a:pt x="1680" y="907"/>
                  </a:lnTo>
                  <a:lnTo>
                    <a:pt x="1681" y="907"/>
                  </a:lnTo>
                  <a:lnTo>
                    <a:pt x="1682" y="907"/>
                  </a:lnTo>
                  <a:lnTo>
                    <a:pt x="1684" y="907"/>
                  </a:lnTo>
                  <a:lnTo>
                    <a:pt x="1685" y="907"/>
                  </a:lnTo>
                  <a:lnTo>
                    <a:pt x="1687" y="907"/>
                  </a:lnTo>
                  <a:lnTo>
                    <a:pt x="1688" y="907"/>
                  </a:lnTo>
                  <a:lnTo>
                    <a:pt x="1690" y="907"/>
                  </a:lnTo>
                  <a:lnTo>
                    <a:pt x="1691" y="907"/>
                  </a:lnTo>
                  <a:lnTo>
                    <a:pt x="1692" y="907"/>
                  </a:lnTo>
                  <a:lnTo>
                    <a:pt x="1694" y="907"/>
                  </a:lnTo>
                  <a:lnTo>
                    <a:pt x="1695" y="907"/>
                  </a:lnTo>
                  <a:lnTo>
                    <a:pt x="1697" y="907"/>
                  </a:lnTo>
                  <a:lnTo>
                    <a:pt x="1698" y="907"/>
                  </a:lnTo>
                  <a:lnTo>
                    <a:pt x="1699" y="907"/>
                  </a:lnTo>
                  <a:lnTo>
                    <a:pt x="1701" y="907"/>
                  </a:lnTo>
                  <a:lnTo>
                    <a:pt x="1702" y="907"/>
                  </a:lnTo>
                  <a:lnTo>
                    <a:pt x="1704" y="907"/>
                  </a:lnTo>
                  <a:lnTo>
                    <a:pt x="1705" y="907"/>
                  </a:lnTo>
                  <a:lnTo>
                    <a:pt x="1706" y="907"/>
                  </a:lnTo>
                  <a:lnTo>
                    <a:pt x="1708" y="907"/>
                  </a:lnTo>
                  <a:lnTo>
                    <a:pt x="1709" y="907"/>
                  </a:lnTo>
                  <a:lnTo>
                    <a:pt x="1711" y="907"/>
                  </a:lnTo>
                  <a:lnTo>
                    <a:pt x="1712" y="907"/>
                  </a:lnTo>
                  <a:lnTo>
                    <a:pt x="1713" y="907"/>
                  </a:lnTo>
                  <a:lnTo>
                    <a:pt x="1716" y="907"/>
                  </a:lnTo>
                  <a:lnTo>
                    <a:pt x="1717" y="908"/>
                  </a:lnTo>
                  <a:lnTo>
                    <a:pt x="1719" y="908"/>
                  </a:lnTo>
                  <a:lnTo>
                    <a:pt x="1720" y="908"/>
                  </a:lnTo>
                  <a:lnTo>
                    <a:pt x="1721" y="908"/>
                  </a:lnTo>
                  <a:lnTo>
                    <a:pt x="1723" y="908"/>
                  </a:lnTo>
                  <a:lnTo>
                    <a:pt x="1724" y="909"/>
                  </a:lnTo>
                  <a:lnTo>
                    <a:pt x="1726" y="909"/>
                  </a:lnTo>
                  <a:lnTo>
                    <a:pt x="1727" y="909"/>
                  </a:lnTo>
                  <a:lnTo>
                    <a:pt x="1728" y="909"/>
                  </a:lnTo>
                  <a:lnTo>
                    <a:pt x="1730" y="910"/>
                  </a:lnTo>
                  <a:lnTo>
                    <a:pt x="1731" y="910"/>
                  </a:lnTo>
                  <a:lnTo>
                    <a:pt x="1733" y="910"/>
                  </a:lnTo>
                  <a:lnTo>
                    <a:pt x="1734" y="910"/>
                  </a:lnTo>
                  <a:lnTo>
                    <a:pt x="1735" y="910"/>
                  </a:lnTo>
                  <a:lnTo>
                    <a:pt x="1737" y="910"/>
                  </a:lnTo>
                  <a:lnTo>
                    <a:pt x="1738" y="910"/>
                  </a:lnTo>
                  <a:lnTo>
                    <a:pt x="1740" y="910"/>
                  </a:lnTo>
                  <a:lnTo>
                    <a:pt x="1741" y="910"/>
                  </a:lnTo>
                  <a:lnTo>
                    <a:pt x="1743" y="910"/>
                  </a:lnTo>
                  <a:lnTo>
                    <a:pt x="1744" y="910"/>
                  </a:lnTo>
                  <a:lnTo>
                    <a:pt x="1745" y="910"/>
                  </a:lnTo>
                  <a:lnTo>
                    <a:pt x="1747" y="910"/>
                  </a:lnTo>
                  <a:lnTo>
                    <a:pt x="1748" y="910"/>
                  </a:lnTo>
                  <a:lnTo>
                    <a:pt x="1750" y="910"/>
                  </a:lnTo>
                  <a:lnTo>
                    <a:pt x="1751" y="911"/>
                  </a:lnTo>
                  <a:lnTo>
                    <a:pt x="1752" y="911"/>
                  </a:lnTo>
                  <a:lnTo>
                    <a:pt x="1755" y="911"/>
                  </a:lnTo>
                  <a:lnTo>
                    <a:pt x="1756" y="911"/>
                  </a:lnTo>
                  <a:lnTo>
                    <a:pt x="1758" y="911"/>
                  </a:lnTo>
                  <a:lnTo>
                    <a:pt x="1759" y="911"/>
                  </a:lnTo>
                  <a:lnTo>
                    <a:pt x="1760" y="912"/>
                  </a:lnTo>
                  <a:lnTo>
                    <a:pt x="1762" y="911"/>
                  </a:lnTo>
                  <a:lnTo>
                    <a:pt x="1763" y="912"/>
                  </a:lnTo>
                  <a:lnTo>
                    <a:pt x="1765" y="912"/>
                  </a:lnTo>
                  <a:lnTo>
                    <a:pt x="1766" y="912"/>
                  </a:lnTo>
                  <a:lnTo>
                    <a:pt x="1767" y="912"/>
                  </a:lnTo>
                  <a:lnTo>
                    <a:pt x="1769" y="911"/>
                  </a:lnTo>
                  <a:lnTo>
                    <a:pt x="1770" y="912"/>
                  </a:lnTo>
                  <a:lnTo>
                    <a:pt x="1772" y="912"/>
                  </a:lnTo>
                  <a:lnTo>
                    <a:pt x="1773" y="912"/>
                  </a:lnTo>
                  <a:lnTo>
                    <a:pt x="1774" y="912"/>
                  </a:lnTo>
                  <a:lnTo>
                    <a:pt x="1776" y="912"/>
                  </a:lnTo>
                  <a:lnTo>
                    <a:pt x="1777" y="912"/>
                  </a:lnTo>
                  <a:lnTo>
                    <a:pt x="1779" y="912"/>
                  </a:lnTo>
                  <a:lnTo>
                    <a:pt x="1780" y="912"/>
                  </a:lnTo>
                  <a:lnTo>
                    <a:pt x="1781" y="912"/>
                  </a:lnTo>
                  <a:lnTo>
                    <a:pt x="1783" y="912"/>
                  </a:lnTo>
                  <a:lnTo>
                    <a:pt x="1784" y="912"/>
                  </a:lnTo>
                  <a:lnTo>
                    <a:pt x="1786" y="912"/>
                  </a:lnTo>
                  <a:lnTo>
                    <a:pt x="1787" y="912"/>
                  </a:lnTo>
                  <a:lnTo>
                    <a:pt x="1789" y="912"/>
                  </a:lnTo>
                  <a:lnTo>
                    <a:pt x="1790" y="912"/>
                  </a:lnTo>
                  <a:lnTo>
                    <a:pt x="1791" y="912"/>
                  </a:lnTo>
                  <a:lnTo>
                    <a:pt x="1794" y="912"/>
                  </a:lnTo>
                  <a:lnTo>
                    <a:pt x="1795" y="912"/>
                  </a:lnTo>
                  <a:lnTo>
                    <a:pt x="1797" y="912"/>
                  </a:lnTo>
                  <a:lnTo>
                    <a:pt x="1798" y="912"/>
                  </a:lnTo>
                  <a:lnTo>
                    <a:pt x="1799" y="912"/>
                  </a:lnTo>
                  <a:lnTo>
                    <a:pt x="1801" y="912"/>
                  </a:lnTo>
                  <a:lnTo>
                    <a:pt x="1802" y="912"/>
                  </a:lnTo>
                  <a:lnTo>
                    <a:pt x="1804" y="912"/>
                  </a:lnTo>
                  <a:lnTo>
                    <a:pt x="1805" y="912"/>
                  </a:lnTo>
                  <a:lnTo>
                    <a:pt x="1806" y="912"/>
                  </a:lnTo>
                  <a:lnTo>
                    <a:pt x="1808" y="913"/>
                  </a:lnTo>
                  <a:lnTo>
                    <a:pt x="1809" y="913"/>
                  </a:lnTo>
                  <a:lnTo>
                    <a:pt x="1811" y="912"/>
                  </a:lnTo>
                  <a:lnTo>
                    <a:pt x="1812" y="913"/>
                  </a:lnTo>
                  <a:lnTo>
                    <a:pt x="1813" y="913"/>
                  </a:lnTo>
                  <a:lnTo>
                    <a:pt x="1815" y="913"/>
                  </a:lnTo>
                  <a:lnTo>
                    <a:pt x="1816" y="913"/>
                  </a:lnTo>
                  <a:lnTo>
                    <a:pt x="1818" y="913"/>
                  </a:lnTo>
                  <a:lnTo>
                    <a:pt x="1819" y="913"/>
                  </a:lnTo>
                  <a:lnTo>
                    <a:pt x="1820" y="913"/>
                  </a:lnTo>
                  <a:lnTo>
                    <a:pt x="1822" y="913"/>
                  </a:lnTo>
                  <a:lnTo>
                    <a:pt x="1823" y="913"/>
                  </a:lnTo>
                  <a:lnTo>
                    <a:pt x="1825" y="913"/>
                  </a:lnTo>
                  <a:lnTo>
                    <a:pt x="1826" y="913"/>
                  </a:lnTo>
                  <a:lnTo>
                    <a:pt x="1827" y="913"/>
                  </a:lnTo>
                  <a:lnTo>
                    <a:pt x="1829" y="913"/>
                  </a:lnTo>
                  <a:lnTo>
                    <a:pt x="1830" y="913"/>
                  </a:lnTo>
                  <a:lnTo>
                    <a:pt x="1833" y="913"/>
                  </a:lnTo>
                  <a:lnTo>
                    <a:pt x="1834" y="913"/>
                  </a:lnTo>
                  <a:lnTo>
                    <a:pt x="1835" y="913"/>
                  </a:lnTo>
                  <a:lnTo>
                    <a:pt x="1837" y="913"/>
                  </a:lnTo>
                  <a:lnTo>
                    <a:pt x="1838" y="913"/>
                  </a:lnTo>
                  <a:lnTo>
                    <a:pt x="1840" y="913"/>
                  </a:lnTo>
                  <a:lnTo>
                    <a:pt x="1841" y="914"/>
                  </a:lnTo>
                  <a:lnTo>
                    <a:pt x="1843" y="914"/>
                  </a:lnTo>
                  <a:lnTo>
                    <a:pt x="1844" y="914"/>
                  </a:lnTo>
                  <a:lnTo>
                    <a:pt x="1845" y="914"/>
                  </a:lnTo>
                  <a:lnTo>
                    <a:pt x="1847" y="914"/>
                  </a:lnTo>
                  <a:lnTo>
                    <a:pt x="1848" y="914"/>
                  </a:lnTo>
                  <a:lnTo>
                    <a:pt x="1850" y="914"/>
                  </a:lnTo>
                  <a:lnTo>
                    <a:pt x="1851" y="915"/>
                  </a:lnTo>
                  <a:lnTo>
                    <a:pt x="1852" y="915"/>
                  </a:lnTo>
                  <a:lnTo>
                    <a:pt x="1854" y="915"/>
                  </a:lnTo>
                  <a:lnTo>
                    <a:pt x="1855" y="915"/>
                  </a:lnTo>
                  <a:lnTo>
                    <a:pt x="1857" y="915"/>
                  </a:lnTo>
                  <a:lnTo>
                    <a:pt x="1858" y="915"/>
                  </a:lnTo>
                  <a:lnTo>
                    <a:pt x="1859" y="915"/>
                  </a:lnTo>
                  <a:lnTo>
                    <a:pt x="1861" y="915"/>
                  </a:lnTo>
                  <a:lnTo>
                    <a:pt x="1862" y="916"/>
                  </a:lnTo>
                  <a:lnTo>
                    <a:pt x="1864" y="916"/>
                  </a:lnTo>
                  <a:lnTo>
                    <a:pt x="1865" y="916"/>
                  </a:lnTo>
                  <a:lnTo>
                    <a:pt x="1866" y="915"/>
                  </a:lnTo>
                  <a:lnTo>
                    <a:pt x="1868" y="915"/>
                  </a:lnTo>
                  <a:lnTo>
                    <a:pt x="1869" y="915"/>
                  </a:lnTo>
                  <a:lnTo>
                    <a:pt x="1872" y="915"/>
                  </a:lnTo>
                  <a:lnTo>
                    <a:pt x="1873" y="915"/>
                  </a:lnTo>
                  <a:lnTo>
                    <a:pt x="1874" y="915"/>
                  </a:lnTo>
                  <a:lnTo>
                    <a:pt x="1876" y="915"/>
                  </a:lnTo>
                  <a:lnTo>
                    <a:pt x="1877" y="915"/>
                  </a:lnTo>
                  <a:lnTo>
                    <a:pt x="1879" y="914"/>
                  </a:lnTo>
                  <a:lnTo>
                    <a:pt x="1880" y="914"/>
                  </a:lnTo>
                  <a:lnTo>
                    <a:pt x="1881" y="914"/>
                  </a:lnTo>
                  <a:lnTo>
                    <a:pt x="1883" y="913"/>
                  </a:lnTo>
                  <a:lnTo>
                    <a:pt x="1884" y="913"/>
                  </a:lnTo>
                  <a:lnTo>
                    <a:pt x="1886" y="913"/>
                  </a:lnTo>
                  <a:lnTo>
                    <a:pt x="1887" y="914"/>
                  </a:lnTo>
                  <a:lnTo>
                    <a:pt x="1888" y="914"/>
                  </a:lnTo>
                  <a:lnTo>
                    <a:pt x="1890" y="916"/>
                  </a:lnTo>
                  <a:lnTo>
                    <a:pt x="1891" y="917"/>
                  </a:lnTo>
                  <a:lnTo>
                    <a:pt x="1893" y="919"/>
                  </a:lnTo>
                  <a:lnTo>
                    <a:pt x="1894" y="920"/>
                  </a:lnTo>
                  <a:lnTo>
                    <a:pt x="1896" y="923"/>
                  </a:lnTo>
                  <a:lnTo>
                    <a:pt x="1897" y="925"/>
                  </a:lnTo>
                  <a:lnTo>
                    <a:pt x="1898" y="926"/>
                  </a:lnTo>
                  <a:lnTo>
                    <a:pt x="1900" y="929"/>
                  </a:lnTo>
                  <a:lnTo>
                    <a:pt x="1901" y="930"/>
                  </a:lnTo>
                  <a:lnTo>
                    <a:pt x="1903" y="932"/>
                  </a:lnTo>
                  <a:lnTo>
                    <a:pt x="1904" y="932"/>
                  </a:lnTo>
                  <a:lnTo>
                    <a:pt x="1905" y="933"/>
                  </a:lnTo>
                  <a:lnTo>
                    <a:pt x="1907" y="933"/>
                  </a:lnTo>
                  <a:lnTo>
                    <a:pt x="1908" y="934"/>
                  </a:lnTo>
                  <a:lnTo>
                    <a:pt x="1911" y="934"/>
                  </a:lnTo>
                  <a:lnTo>
                    <a:pt x="1912" y="934"/>
                  </a:lnTo>
                  <a:lnTo>
                    <a:pt x="1913" y="934"/>
                  </a:lnTo>
                  <a:lnTo>
                    <a:pt x="1915" y="934"/>
                  </a:lnTo>
                  <a:lnTo>
                    <a:pt x="1916" y="934"/>
                  </a:lnTo>
                  <a:lnTo>
                    <a:pt x="1918" y="934"/>
                  </a:lnTo>
                  <a:lnTo>
                    <a:pt x="1919" y="934"/>
                  </a:lnTo>
                  <a:lnTo>
                    <a:pt x="1920" y="934"/>
                  </a:lnTo>
                  <a:lnTo>
                    <a:pt x="1922" y="934"/>
                  </a:lnTo>
                  <a:lnTo>
                    <a:pt x="1923" y="933"/>
                  </a:lnTo>
                  <a:lnTo>
                    <a:pt x="1925" y="933"/>
                  </a:lnTo>
                  <a:lnTo>
                    <a:pt x="1926" y="933"/>
                  </a:lnTo>
                  <a:lnTo>
                    <a:pt x="1927" y="933"/>
                  </a:lnTo>
                  <a:lnTo>
                    <a:pt x="1929" y="933"/>
                  </a:lnTo>
                  <a:lnTo>
                    <a:pt x="1930" y="933"/>
                  </a:lnTo>
                  <a:lnTo>
                    <a:pt x="1932" y="933"/>
                  </a:lnTo>
                  <a:lnTo>
                    <a:pt x="1933" y="933"/>
                  </a:lnTo>
                  <a:lnTo>
                    <a:pt x="1934" y="933"/>
                  </a:lnTo>
                  <a:lnTo>
                    <a:pt x="1936" y="932"/>
                  </a:lnTo>
                  <a:lnTo>
                    <a:pt x="1937" y="932"/>
                  </a:lnTo>
                  <a:lnTo>
                    <a:pt x="1939" y="932"/>
                  </a:lnTo>
                  <a:lnTo>
                    <a:pt x="1940" y="932"/>
                  </a:lnTo>
                  <a:lnTo>
                    <a:pt x="1941" y="932"/>
                  </a:lnTo>
                  <a:lnTo>
                    <a:pt x="1943" y="932"/>
                  </a:lnTo>
                  <a:lnTo>
                    <a:pt x="1944" y="932"/>
                  </a:lnTo>
                  <a:lnTo>
                    <a:pt x="1946" y="932"/>
                  </a:lnTo>
                  <a:lnTo>
                    <a:pt x="1947" y="932"/>
                  </a:lnTo>
                  <a:lnTo>
                    <a:pt x="1950" y="932"/>
                  </a:lnTo>
                  <a:lnTo>
                    <a:pt x="1951" y="932"/>
                  </a:lnTo>
                  <a:lnTo>
                    <a:pt x="1952" y="932"/>
                  </a:lnTo>
                  <a:lnTo>
                    <a:pt x="1954" y="931"/>
                  </a:lnTo>
                  <a:lnTo>
                    <a:pt x="1955" y="932"/>
                  </a:lnTo>
                  <a:lnTo>
                    <a:pt x="1957" y="931"/>
                  </a:lnTo>
                  <a:lnTo>
                    <a:pt x="1958" y="931"/>
                  </a:lnTo>
                  <a:lnTo>
                    <a:pt x="1959" y="930"/>
                  </a:lnTo>
                  <a:lnTo>
                    <a:pt x="1961" y="931"/>
                  </a:lnTo>
                  <a:lnTo>
                    <a:pt x="1962" y="930"/>
                  </a:lnTo>
                  <a:lnTo>
                    <a:pt x="1964" y="930"/>
                  </a:lnTo>
                  <a:lnTo>
                    <a:pt x="1965" y="930"/>
                  </a:lnTo>
                  <a:lnTo>
                    <a:pt x="1966" y="930"/>
                  </a:lnTo>
                  <a:lnTo>
                    <a:pt x="1968" y="930"/>
                  </a:lnTo>
                  <a:lnTo>
                    <a:pt x="1969" y="930"/>
                  </a:lnTo>
                  <a:lnTo>
                    <a:pt x="1971" y="929"/>
                  </a:lnTo>
                  <a:lnTo>
                    <a:pt x="1972" y="929"/>
                  </a:lnTo>
                  <a:lnTo>
                    <a:pt x="1973" y="929"/>
                  </a:lnTo>
                  <a:lnTo>
                    <a:pt x="1975" y="929"/>
                  </a:lnTo>
                  <a:lnTo>
                    <a:pt x="1976" y="929"/>
                  </a:lnTo>
                  <a:lnTo>
                    <a:pt x="1978" y="929"/>
                  </a:lnTo>
                  <a:lnTo>
                    <a:pt x="1979" y="929"/>
                  </a:lnTo>
                  <a:lnTo>
                    <a:pt x="1980" y="929"/>
                  </a:lnTo>
                  <a:lnTo>
                    <a:pt x="1982" y="929"/>
                  </a:lnTo>
                  <a:lnTo>
                    <a:pt x="1983" y="929"/>
                  </a:lnTo>
                  <a:lnTo>
                    <a:pt x="1985" y="929"/>
                  </a:lnTo>
                  <a:lnTo>
                    <a:pt x="1986" y="928"/>
                  </a:lnTo>
                  <a:lnTo>
                    <a:pt x="1987" y="928"/>
                  </a:lnTo>
                  <a:lnTo>
                    <a:pt x="1990" y="927"/>
                  </a:lnTo>
                  <a:lnTo>
                    <a:pt x="1991" y="928"/>
                  </a:lnTo>
                  <a:lnTo>
                    <a:pt x="1993" y="928"/>
                  </a:lnTo>
                  <a:lnTo>
                    <a:pt x="1994" y="927"/>
                  </a:lnTo>
                  <a:lnTo>
                    <a:pt x="1996" y="928"/>
                  </a:lnTo>
                  <a:lnTo>
                    <a:pt x="1997" y="927"/>
                  </a:lnTo>
                  <a:lnTo>
                    <a:pt x="1998" y="927"/>
                  </a:lnTo>
                  <a:lnTo>
                    <a:pt x="2000" y="927"/>
                  </a:lnTo>
                  <a:lnTo>
                    <a:pt x="2001" y="927"/>
                  </a:lnTo>
                  <a:lnTo>
                    <a:pt x="2003" y="927"/>
                  </a:lnTo>
                  <a:lnTo>
                    <a:pt x="2004" y="926"/>
                  </a:lnTo>
                  <a:lnTo>
                    <a:pt x="2005" y="926"/>
                  </a:lnTo>
                  <a:lnTo>
                    <a:pt x="2007" y="926"/>
                  </a:lnTo>
                  <a:lnTo>
                    <a:pt x="2008" y="926"/>
                  </a:lnTo>
                  <a:lnTo>
                    <a:pt x="2010" y="926"/>
                  </a:lnTo>
                  <a:lnTo>
                    <a:pt x="2011" y="926"/>
                  </a:lnTo>
                  <a:lnTo>
                    <a:pt x="2012" y="926"/>
                  </a:lnTo>
                  <a:lnTo>
                    <a:pt x="2014" y="926"/>
                  </a:lnTo>
                  <a:lnTo>
                    <a:pt x="2015" y="926"/>
                  </a:lnTo>
                  <a:lnTo>
                    <a:pt x="2017" y="926"/>
                  </a:lnTo>
                  <a:lnTo>
                    <a:pt x="2018" y="926"/>
                  </a:lnTo>
                  <a:lnTo>
                    <a:pt x="2019" y="926"/>
                  </a:lnTo>
                  <a:lnTo>
                    <a:pt x="2021" y="926"/>
                  </a:lnTo>
                  <a:lnTo>
                    <a:pt x="2022" y="925"/>
                  </a:lnTo>
                  <a:lnTo>
                    <a:pt x="2024" y="925"/>
                  </a:lnTo>
                  <a:lnTo>
                    <a:pt x="2025" y="925"/>
                  </a:lnTo>
                  <a:lnTo>
                    <a:pt x="2026" y="925"/>
                  </a:lnTo>
                  <a:lnTo>
                    <a:pt x="2029" y="925"/>
                  </a:lnTo>
                  <a:lnTo>
                    <a:pt x="2030" y="925"/>
                  </a:lnTo>
                  <a:lnTo>
                    <a:pt x="2032" y="924"/>
                  </a:lnTo>
                  <a:lnTo>
                    <a:pt x="2033" y="925"/>
                  </a:lnTo>
                  <a:lnTo>
                    <a:pt x="2034" y="925"/>
                  </a:lnTo>
                  <a:lnTo>
                    <a:pt x="2036" y="925"/>
                  </a:lnTo>
                  <a:lnTo>
                    <a:pt x="2037" y="924"/>
                  </a:lnTo>
                  <a:lnTo>
                    <a:pt x="2039" y="924"/>
                  </a:lnTo>
                  <a:lnTo>
                    <a:pt x="2040" y="924"/>
                  </a:lnTo>
                  <a:lnTo>
                    <a:pt x="2041" y="923"/>
                  </a:lnTo>
                  <a:lnTo>
                    <a:pt x="2043" y="923"/>
                  </a:lnTo>
                  <a:lnTo>
                    <a:pt x="2044" y="923"/>
                  </a:lnTo>
                  <a:lnTo>
                    <a:pt x="2046" y="923"/>
                  </a:lnTo>
                  <a:lnTo>
                    <a:pt x="2047" y="923"/>
                  </a:lnTo>
                  <a:lnTo>
                    <a:pt x="2049" y="923"/>
                  </a:lnTo>
                  <a:lnTo>
                    <a:pt x="2050" y="923"/>
                  </a:lnTo>
                  <a:lnTo>
                    <a:pt x="2051" y="923"/>
                  </a:lnTo>
                  <a:lnTo>
                    <a:pt x="2053" y="923"/>
                  </a:lnTo>
                  <a:lnTo>
                    <a:pt x="2054" y="922"/>
                  </a:lnTo>
                  <a:lnTo>
                    <a:pt x="2056" y="922"/>
                  </a:lnTo>
                  <a:lnTo>
                    <a:pt x="2057" y="922"/>
                  </a:lnTo>
                  <a:lnTo>
                    <a:pt x="2058" y="921"/>
                  </a:lnTo>
                  <a:lnTo>
                    <a:pt x="2060" y="921"/>
                  </a:lnTo>
                  <a:lnTo>
                    <a:pt x="2061" y="921"/>
                  </a:lnTo>
                  <a:lnTo>
                    <a:pt x="2063" y="920"/>
                  </a:lnTo>
                  <a:lnTo>
                    <a:pt x="2064" y="920"/>
                  </a:lnTo>
                  <a:lnTo>
                    <a:pt x="2065" y="920"/>
                  </a:lnTo>
                  <a:lnTo>
                    <a:pt x="2068" y="919"/>
                  </a:lnTo>
                  <a:lnTo>
                    <a:pt x="2069" y="918"/>
                  </a:lnTo>
                  <a:lnTo>
                    <a:pt x="2071" y="917"/>
                  </a:lnTo>
                  <a:lnTo>
                    <a:pt x="2072" y="916"/>
                  </a:lnTo>
                  <a:lnTo>
                    <a:pt x="2073" y="916"/>
                  </a:lnTo>
                  <a:lnTo>
                    <a:pt x="2075" y="915"/>
                  </a:lnTo>
                  <a:lnTo>
                    <a:pt x="2076" y="913"/>
                  </a:lnTo>
                  <a:lnTo>
                    <a:pt x="2078" y="913"/>
                  </a:lnTo>
                  <a:lnTo>
                    <a:pt x="2079" y="911"/>
                  </a:lnTo>
                  <a:lnTo>
                    <a:pt x="2080" y="910"/>
                  </a:lnTo>
                  <a:lnTo>
                    <a:pt x="2082" y="908"/>
                  </a:lnTo>
                  <a:lnTo>
                    <a:pt x="2083" y="906"/>
                  </a:lnTo>
                  <a:lnTo>
                    <a:pt x="2085" y="904"/>
                  </a:lnTo>
                  <a:lnTo>
                    <a:pt x="2086" y="901"/>
                  </a:lnTo>
                  <a:lnTo>
                    <a:pt x="2087" y="899"/>
                  </a:lnTo>
                  <a:lnTo>
                    <a:pt x="2089" y="895"/>
                  </a:lnTo>
                  <a:lnTo>
                    <a:pt x="2090" y="892"/>
                  </a:lnTo>
                  <a:lnTo>
                    <a:pt x="2092" y="888"/>
                  </a:lnTo>
                  <a:lnTo>
                    <a:pt x="2093" y="884"/>
                  </a:lnTo>
                  <a:lnTo>
                    <a:pt x="2094" y="879"/>
                  </a:lnTo>
                  <a:lnTo>
                    <a:pt x="2096" y="874"/>
                  </a:lnTo>
                  <a:lnTo>
                    <a:pt x="2097" y="869"/>
                  </a:lnTo>
                  <a:lnTo>
                    <a:pt x="2099" y="862"/>
                  </a:lnTo>
                  <a:lnTo>
                    <a:pt x="2100" y="856"/>
                  </a:lnTo>
                  <a:lnTo>
                    <a:pt x="2102" y="848"/>
                  </a:lnTo>
                  <a:lnTo>
                    <a:pt x="2103" y="840"/>
                  </a:lnTo>
                  <a:lnTo>
                    <a:pt x="2104" y="831"/>
                  </a:lnTo>
                  <a:lnTo>
                    <a:pt x="2107" y="822"/>
                  </a:lnTo>
                  <a:lnTo>
                    <a:pt x="2108" y="812"/>
                  </a:lnTo>
                  <a:lnTo>
                    <a:pt x="2110" y="801"/>
                  </a:lnTo>
                  <a:lnTo>
                    <a:pt x="2111" y="789"/>
                  </a:lnTo>
                  <a:lnTo>
                    <a:pt x="2112" y="776"/>
                  </a:lnTo>
                  <a:lnTo>
                    <a:pt x="2114" y="762"/>
                  </a:lnTo>
                  <a:lnTo>
                    <a:pt x="2115" y="748"/>
                  </a:lnTo>
                  <a:lnTo>
                    <a:pt x="2117" y="733"/>
                  </a:lnTo>
                  <a:lnTo>
                    <a:pt x="2118" y="717"/>
                  </a:lnTo>
                  <a:lnTo>
                    <a:pt x="2119" y="700"/>
                  </a:lnTo>
                  <a:lnTo>
                    <a:pt x="2121" y="682"/>
                  </a:lnTo>
                  <a:lnTo>
                    <a:pt x="2122" y="664"/>
                  </a:lnTo>
                  <a:lnTo>
                    <a:pt x="2124" y="644"/>
                  </a:lnTo>
                  <a:lnTo>
                    <a:pt x="2125" y="625"/>
                  </a:lnTo>
                  <a:lnTo>
                    <a:pt x="2126" y="604"/>
                  </a:lnTo>
                  <a:lnTo>
                    <a:pt x="2128" y="583"/>
                  </a:lnTo>
                  <a:lnTo>
                    <a:pt x="2129" y="561"/>
                  </a:lnTo>
                  <a:lnTo>
                    <a:pt x="2131" y="539"/>
                  </a:lnTo>
                  <a:lnTo>
                    <a:pt x="2132" y="516"/>
                  </a:lnTo>
                  <a:lnTo>
                    <a:pt x="2133" y="492"/>
                  </a:lnTo>
                  <a:lnTo>
                    <a:pt x="2135" y="469"/>
                  </a:lnTo>
                  <a:lnTo>
                    <a:pt x="2136" y="446"/>
                  </a:lnTo>
                  <a:lnTo>
                    <a:pt x="2138" y="422"/>
                  </a:lnTo>
                  <a:lnTo>
                    <a:pt x="2139" y="400"/>
                  </a:lnTo>
                  <a:lnTo>
                    <a:pt x="2140" y="377"/>
                  </a:lnTo>
                  <a:lnTo>
                    <a:pt x="2142" y="355"/>
                  </a:lnTo>
                  <a:lnTo>
                    <a:pt x="2143" y="332"/>
                  </a:lnTo>
                  <a:lnTo>
                    <a:pt x="2146" y="311"/>
                  </a:lnTo>
                  <a:lnTo>
                    <a:pt x="2147" y="290"/>
                  </a:lnTo>
                  <a:lnTo>
                    <a:pt x="2149" y="270"/>
                  </a:lnTo>
                  <a:lnTo>
                    <a:pt x="2150" y="251"/>
                  </a:lnTo>
                  <a:lnTo>
                    <a:pt x="2151" y="234"/>
                  </a:lnTo>
                  <a:lnTo>
                    <a:pt x="2153" y="217"/>
                  </a:lnTo>
                  <a:lnTo>
                    <a:pt x="2154" y="202"/>
                  </a:lnTo>
                  <a:lnTo>
                    <a:pt x="2156" y="188"/>
                  </a:lnTo>
                  <a:lnTo>
                    <a:pt x="2157" y="177"/>
                  </a:lnTo>
                  <a:lnTo>
                    <a:pt x="2158" y="166"/>
                  </a:lnTo>
                  <a:lnTo>
                    <a:pt x="2160" y="157"/>
                  </a:lnTo>
                  <a:lnTo>
                    <a:pt x="2161" y="150"/>
                  </a:lnTo>
                  <a:lnTo>
                    <a:pt x="2163" y="145"/>
                  </a:lnTo>
                  <a:lnTo>
                    <a:pt x="2164" y="142"/>
                  </a:lnTo>
                  <a:lnTo>
                    <a:pt x="2165" y="140"/>
                  </a:lnTo>
                  <a:lnTo>
                    <a:pt x="2167" y="141"/>
                  </a:lnTo>
                  <a:lnTo>
                    <a:pt x="2168" y="143"/>
                  </a:lnTo>
                  <a:lnTo>
                    <a:pt x="2170" y="147"/>
                  </a:lnTo>
                  <a:lnTo>
                    <a:pt x="2171" y="153"/>
                  </a:lnTo>
                  <a:lnTo>
                    <a:pt x="2172" y="160"/>
                  </a:lnTo>
                  <a:lnTo>
                    <a:pt x="2174" y="169"/>
                  </a:lnTo>
                  <a:lnTo>
                    <a:pt x="2175" y="181"/>
                  </a:lnTo>
                  <a:lnTo>
                    <a:pt x="2177" y="193"/>
                  </a:lnTo>
                  <a:lnTo>
                    <a:pt x="2178" y="206"/>
                  </a:lnTo>
                  <a:lnTo>
                    <a:pt x="2179" y="222"/>
                  </a:lnTo>
                  <a:lnTo>
                    <a:pt x="2181" y="238"/>
                  </a:lnTo>
                  <a:lnTo>
                    <a:pt x="2182" y="255"/>
                  </a:lnTo>
                  <a:lnTo>
                    <a:pt x="2185" y="273"/>
                  </a:lnTo>
                  <a:lnTo>
                    <a:pt x="2186" y="292"/>
                  </a:lnTo>
                  <a:lnTo>
                    <a:pt x="2187" y="312"/>
                  </a:lnTo>
                  <a:lnTo>
                    <a:pt x="2189" y="333"/>
                  </a:lnTo>
                  <a:lnTo>
                    <a:pt x="2190" y="354"/>
                  </a:lnTo>
                  <a:lnTo>
                    <a:pt x="2192" y="375"/>
                  </a:lnTo>
                  <a:lnTo>
                    <a:pt x="2193" y="397"/>
                  </a:lnTo>
                  <a:lnTo>
                    <a:pt x="2194" y="418"/>
                  </a:lnTo>
                  <a:lnTo>
                    <a:pt x="2196" y="440"/>
                  </a:lnTo>
                  <a:lnTo>
                    <a:pt x="2197" y="462"/>
                  </a:lnTo>
                  <a:lnTo>
                    <a:pt x="2199" y="484"/>
                  </a:lnTo>
                  <a:lnTo>
                    <a:pt x="2200" y="504"/>
                  </a:lnTo>
                  <a:lnTo>
                    <a:pt x="2202" y="525"/>
                  </a:lnTo>
                  <a:lnTo>
                    <a:pt x="2203" y="546"/>
                  </a:lnTo>
                  <a:lnTo>
                    <a:pt x="2204" y="566"/>
                  </a:lnTo>
                  <a:lnTo>
                    <a:pt x="2206" y="585"/>
                  </a:lnTo>
                  <a:lnTo>
                    <a:pt x="2207" y="604"/>
                  </a:lnTo>
                  <a:lnTo>
                    <a:pt x="2209" y="622"/>
                  </a:lnTo>
                  <a:lnTo>
                    <a:pt x="2210" y="640"/>
                  </a:lnTo>
                  <a:lnTo>
                    <a:pt x="2211" y="656"/>
                  </a:lnTo>
                  <a:lnTo>
                    <a:pt x="2213" y="672"/>
                  </a:lnTo>
                  <a:lnTo>
                    <a:pt x="2214" y="688"/>
                  </a:lnTo>
                  <a:lnTo>
                    <a:pt x="2216" y="703"/>
                  </a:lnTo>
                  <a:lnTo>
                    <a:pt x="2217" y="717"/>
                  </a:lnTo>
                  <a:lnTo>
                    <a:pt x="2218" y="729"/>
                  </a:lnTo>
                  <a:lnTo>
                    <a:pt x="2220" y="742"/>
                  </a:lnTo>
                  <a:lnTo>
                    <a:pt x="2221" y="754"/>
                  </a:lnTo>
                  <a:lnTo>
                    <a:pt x="2224" y="765"/>
                  </a:lnTo>
                  <a:lnTo>
                    <a:pt x="2225" y="775"/>
                  </a:lnTo>
                  <a:lnTo>
                    <a:pt x="2226" y="785"/>
                  </a:lnTo>
                  <a:lnTo>
                    <a:pt x="2228" y="794"/>
                  </a:lnTo>
                  <a:lnTo>
                    <a:pt x="2229" y="802"/>
                  </a:lnTo>
                  <a:lnTo>
                    <a:pt x="2231" y="810"/>
                  </a:lnTo>
                  <a:lnTo>
                    <a:pt x="2232" y="818"/>
                  </a:lnTo>
                  <a:lnTo>
                    <a:pt x="2233" y="824"/>
                  </a:lnTo>
                  <a:lnTo>
                    <a:pt x="2235" y="831"/>
                  </a:lnTo>
                  <a:lnTo>
                    <a:pt x="2236" y="837"/>
                  </a:lnTo>
                  <a:lnTo>
                    <a:pt x="2238" y="841"/>
                  </a:lnTo>
                  <a:lnTo>
                    <a:pt x="2239" y="847"/>
                  </a:lnTo>
                  <a:lnTo>
                    <a:pt x="2240" y="851"/>
                  </a:lnTo>
                  <a:lnTo>
                    <a:pt x="2242" y="855"/>
                  </a:lnTo>
                  <a:lnTo>
                    <a:pt x="2243" y="859"/>
                  </a:lnTo>
                  <a:lnTo>
                    <a:pt x="2245" y="863"/>
                  </a:lnTo>
                  <a:lnTo>
                    <a:pt x="2246" y="866"/>
                  </a:lnTo>
                  <a:lnTo>
                    <a:pt x="2247" y="869"/>
                  </a:lnTo>
                  <a:lnTo>
                    <a:pt x="2249" y="872"/>
                  </a:lnTo>
                  <a:lnTo>
                    <a:pt x="2250" y="875"/>
                  </a:lnTo>
                  <a:lnTo>
                    <a:pt x="2252" y="876"/>
                  </a:lnTo>
                  <a:lnTo>
                    <a:pt x="2253" y="878"/>
                  </a:lnTo>
                  <a:lnTo>
                    <a:pt x="2255" y="881"/>
                  </a:lnTo>
                  <a:lnTo>
                    <a:pt x="2256" y="883"/>
                  </a:lnTo>
                  <a:lnTo>
                    <a:pt x="2257" y="885"/>
                  </a:lnTo>
                  <a:lnTo>
                    <a:pt x="2259" y="886"/>
                  </a:lnTo>
                  <a:lnTo>
                    <a:pt x="2260" y="887"/>
                  </a:lnTo>
                  <a:lnTo>
                    <a:pt x="2263" y="888"/>
                  </a:lnTo>
                  <a:lnTo>
                    <a:pt x="2264" y="889"/>
                  </a:lnTo>
                  <a:lnTo>
                    <a:pt x="2265" y="891"/>
                  </a:lnTo>
                  <a:lnTo>
                    <a:pt x="2267" y="891"/>
                  </a:lnTo>
                  <a:lnTo>
                    <a:pt x="2268" y="892"/>
                  </a:lnTo>
                  <a:lnTo>
                    <a:pt x="2270" y="894"/>
                  </a:lnTo>
                  <a:lnTo>
                    <a:pt x="2271" y="894"/>
                  </a:lnTo>
                  <a:lnTo>
                    <a:pt x="2272" y="895"/>
                  </a:lnTo>
                  <a:lnTo>
                    <a:pt x="2274" y="895"/>
                  </a:lnTo>
                  <a:lnTo>
                    <a:pt x="2275" y="896"/>
                  </a:lnTo>
                  <a:lnTo>
                    <a:pt x="2277" y="897"/>
                  </a:lnTo>
                  <a:lnTo>
                    <a:pt x="2278" y="897"/>
                  </a:lnTo>
                  <a:lnTo>
                    <a:pt x="2279" y="897"/>
                  </a:lnTo>
                  <a:lnTo>
                    <a:pt x="2281" y="898"/>
                  </a:lnTo>
                  <a:lnTo>
                    <a:pt x="2282" y="899"/>
                  </a:lnTo>
                  <a:lnTo>
                    <a:pt x="2284" y="899"/>
                  </a:lnTo>
                  <a:lnTo>
                    <a:pt x="2285" y="900"/>
                  </a:lnTo>
                  <a:lnTo>
                    <a:pt x="2286" y="901"/>
                  </a:lnTo>
                  <a:lnTo>
                    <a:pt x="2288" y="901"/>
                  </a:lnTo>
                  <a:lnTo>
                    <a:pt x="2289" y="901"/>
                  </a:lnTo>
                  <a:lnTo>
                    <a:pt x="2291" y="901"/>
                  </a:lnTo>
                  <a:lnTo>
                    <a:pt x="2292" y="902"/>
                  </a:lnTo>
                  <a:lnTo>
                    <a:pt x="2293" y="902"/>
                  </a:lnTo>
                  <a:lnTo>
                    <a:pt x="2295" y="902"/>
                  </a:lnTo>
                  <a:lnTo>
                    <a:pt x="2296" y="903"/>
                  </a:lnTo>
                  <a:lnTo>
                    <a:pt x="2298" y="903"/>
                  </a:lnTo>
                  <a:lnTo>
                    <a:pt x="2299" y="903"/>
                  </a:lnTo>
                  <a:lnTo>
                    <a:pt x="2300" y="903"/>
                  </a:lnTo>
                  <a:lnTo>
                    <a:pt x="2303" y="904"/>
                  </a:lnTo>
                  <a:lnTo>
                    <a:pt x="2304" y="904"/>
                  </a:lnTo>
                  <a:lnTo>
                    <a:pt x="2306" y="904"/>
                  </a:lnTo>
                  <a:lnTo>
                    <a:pt x="2307" y="904"/>
                  </a:lnTo>
                  <a:lnTo>
                    <a:pt x="2309" y="904"/>
                  </a:lnTo>
                  <a:lnTo>
                    <a:pt x="2310" y="904"/>
                  </a:lnTo>
                  <a:lnTo>
                    <a:pt x="2311" y="904"/>
                  </a:lnTo>
                  <a:lnTo>
                    <a:pt x="2313" y="904"/>
                  </a:lnTo>
                  <a:lnTo>
                    <a:pt x="2314" y="905"/>
                  </a:lnTo>
                  <a:lnTo>
                    <a:pt x="2316" y="905"/>
                  </a:lnTo>
                  <a:lnTo>
                    <a:pt x="2317" y="905"/>
                  </a:lnTo>
                  <a:lnTo>
                    <a:pt x="2318" y="905"/>
                  </a:lnTo>
                  <a:lnTo>
                    <a:pt x="2320" y="905"/>
                  </a:lnTo>
                  <a:lnTo>
                    <a:pt x="2321" y="905"/>
                  </a:lnTo>
                  <a:lnTo>
                    <a:pt x="2323" y="905"/>
                  </a:lnTo>
                  <a:lnTo>
                    <a:pt x="2324" y="906"/>
                  </a:lnTo>
                  <a:lnTo>
                    <a:pt x="2325" y="906"/>
                  </a:lnTo>
                  <a:lnTo>
                    <a:pt x="2327" y="906"/>
                  </a:lnTo>
                  <a:lnTo>
                    <a:pt x="2328" y="906"/>
                  </a:lnTo>
                  <a:lnTo>
                    <a:pt x="2330" y="906"/>
                  </a:lnTo>
                  <a:lnTo>
                    <a:pt x="2331" y="906"/>
                  </a:lnTo>
                  <a:lnTo>
                    <a:pt x="2332" y="906"/>
                  </a:lnTo>
                  <a:lnTo>
                    <a:pt x="2334" y="906"/>
                  </a:lnTo>
                  <a:lnTo>
                    <a:pt x="2335" y="906"/>
                  </a:lnTo>
                  <a:lnTo>
                    <a:pt x="2337" y="907"/>
                  </a:lnTo>
                  <a:lnTo>
                    <a:pt x="2338" y="907"/>
                  </a:lnTo>
                  <a:lnTo>
                    <a:pt x="2339" y="907"/>
                  </a:lnTo>
                  <a:lnTo>
                    <a:pt x="2342" y="907"/>
                  </a:lnTo>
                  <a:lnTo>
                    <a:pt x="2343" y="907"/>
                  </a:lnTo>
                  <a:lnTo>
                    <a:pt x="2345" y="907"/>
                  </a:lnTo>
                  <a:lnTo>
                    <a:pt x="2346" y="907"/>
                  </a:lnTo>
                  <a:lnTo>
                    <a:pt x="2347" y="907"/>
                  </a:lnTo>
                  <a:lnTo>
                    <a:pt x="2349" y="907"/>
                  </a:lnTo>
                  <a:lnTo>
                    <a:pt x="2350" y="907"/>
                  </a:lnTo>
                  <a:lnTo>
                    <a:pt x="2352" y="907"/>
                  </a:lnTo>
                  <a:lnTo>
                    <a:pt x="2353" y="907"/>
                  </a:lnTo>
                  <a:lnTo>
                    <a:pt x="2355" y="907"/>
                  </a:lnTo>
                  <a:lnTo>
                    <a:pt x="2356" y="907"/>
                  </a:lnTo>
                  <a:lnTo>
                    <a:pt x="2357" y="907"/>
                  </a:lnTo>
                  <a:lnTo>
                    <a:pt x="2359" y="907"/>
                  </a:lnTo>
                  <a:lnTo>
                    <a:pt x="2360" y="907"/>
                  </a:lnTo>
                  <a:lnTo>
                    <a:pt x="2362" y="907"/>
                  </a:lnTo>
                  <a:lnTo>
                    <a:pt x="2363" y="907"/>
                  </a:lnTo>
                  <a:lnTo>
                    <a:pt x="2364" y="907"/>
                  </a:lnTo>
                  <a:lnTo>
                    <a:pt x="2366" y="907"/>
                  </a:lnTo>
                  <a:lnTo>
                    <a:pt x="2367" y="907"/>
                  </a:lnTo>
                  <a:lnTo>
                    <a:pt x="2369" y="907"/>
                  </a:lnTo>
                  <a:lnTo>
                    <a:pt x="2370" y="907"/>
                  </a:lnTo>
                  <a:lnTo>
                    <a:pt x="2371" y="907"/>
                  </a:lnTo>
                  <a:lnTo>
                    <a:pt x="2373" y="907"/>
                  </a:lnTo>
                  <a:lnTo>
                    <a:pt x="2374" y="907"/>
                  </a:lnTo>
                  <a:lnTo>
                    <a:pt x="2376" y="907"/>
                  </a:lnTo>
                  <a:lnTo>
                    <a:pt x="2377" y="908"/>
                  </a:lnTo>
                  <a:lnTo>
                    <a:pt x="2378" y="908"/>
                  </a:lnTo>
                  <a:lnTo>
                    <a:pt x="2381" y="908"/>
                  </a:lnTo>
                  <a:lnTo>
                    <a:pt x="2382" y="908"/>
                  </a:lnTo>
                  <a:lnTo>
                    <a:pt x="2384" y="908"/>
                  </a:lnTo>
                  <a:lnTo>
                    <a:pt x="2385" y="907"/>
                  </a:lnTo>
                  <a:lnTo>
                    <a:pt x="2386" y="908"/>
                  </a:lnTo>
                  <a:lnTo>
                    <a:pt x="2388" y="907"/>
                  </a:lnTo>
                  <a:lnTo>
                    <a:pt x="2389" y="907"/>
                  </a:lnTo>
                  <a:lnTo>
                    <a:pt x="2391" y="908"/>
                  </a:lnTo>
                  <a:lnTo>
                    <a:pt x="2392" y="908"/>
                  </a:lnTo>
                  <a:lnTo>
                    <a:pt x="2393" y="908"/>
                  </a:lnTo>
                  <a:lnTo>
                    <a:pt x="2395" y="908"/>
                  </a:lnTo>
                  <a:lnTo>
                    <a:pt x="2396" y="908"/>
                  </a:lnTo>
                  <a:lnTo>
                    <a:pt x="2398" y="908"/>
                  </a:lnTo>
                  <a:lnTo>
                    <a:pt x="2399" y="908"/>
                  </a:lnTo>
                  <a:lnTo>
                    <a:pt x="2400" y="908"/>
                  </a:lnTo>
                  <a:lnTo>
                    <a:pt x="2402" y="908"/>
                  </a:lnTo>
                  <a:lnTo>
                    <a:pt x="2403" y="908"/>
                  </a:lnTo>
                  <a:lnTo>
                    <a:pt x="2405" y="908"/>
                  </a:lnTo>
                  <a:lnTo>
                    <a:pt x="2406" y="908"/>
                  </a:lnTo>
                  <a:lnTo>
                    <a:pt x="2408" y="908"/>
                  </a:lnTo>
                  <a:lnTo>
                    <a:pt x="2409" y="908"/>
                  </a:lnTo>
                  <a:lnTo>
                    <a:pt x="2410" y="908"/>
                  </a:lnTo>
                  <a:lnTo>
                    <a:pt x="2412" y="908"/>
                  </a:lnTo>
                  <a:lnTo>
                    <a:pt x="2413" y="908"/>
                  </a:lnTo>
                  <a:lnTo>
                    <a:pt x="2415" y="909"/>
                  </a:lnTo>
                  <a:lnTo>
                    <a:pt x="2416" y="909"/>
                  </a:lnTo>
                  <a:lnTo>
                    <a:pt x="2417" y="909"/>
                  </a:lnTo>
                  <a:lnTo>
                    <a:pt x="2420" y="909"/>
                  </a:lnTo>
                  <a:lnTo>
                    <a:pt x="2421" y="909"/>
                  </a:lnTo>
                  <a:lnTo>
                    <a:pt x="2423" y="909"/>
                  </a:lnTo>
                  <a:lnTo>
                    <a:pt x="2424" y="909"/>
                  </a:lnTo>
                  <a:lnTo>
                    <a:pt x="2425" y="909"/>
                  </a:lnTo>
                  <a:lnTo>
                    <a:pt x="2427" y="909"/>
                  </a:lnTo>
                  <a:lnTo>
                    <a:pt x="2428" y="908"/>
                  </a:lnTo>
                  <a:lnTo>
                    <a:pt x="2430" y="909"/>
                  </a:lnTo>
                  <a:lnTo>
                    <a:pt x="2431" y="909"/>
                  </a:lnTo>
                  <a:lnTo>
                    <a:pt x="2432" y="909"/>
                  </a:lnTo>
                  <a:lnTo>
                    <a:pt x="2434" y="908"/>
                  </a:lnTo>
                  <a:lnTo>
                    <a:pt x="2435" y="909"/>
                  </a:lnTo>
                  <a:lnTo>
                    <a:pt x="2437" y="909"/>
                  </a:lnTo>
                  <a:lnTo>
                    <a:pt x="2438" y="909"/>
                  </a:lnTo>
                  <a:lnTo>
                    <a:pt x="2439" y="909"/>
                  </a:lnTo>
                  <a:lnTo>
                    <a:pt x="2441" y="909"/>
                  </a:lnTo>
                  <a:lnTo>
                    <a:pt x="2442" y="909"/>
                  </a:lnTo>
                  <a:lnTo>
                    <a:pt x="2444" y="909"/>
                  </a:lnTo>
                  <a:lnTo>
                    <a:pt x="2445" y="909"/>
                  </a:lnTo>
                  <a:lnTo>
                    <a:pt x="2446" y="909"/>
                  </a:lnTo>
                  <a:lnTo>
                    <a:pt x="2448" y="909"/>
                  </a:lnTo>
                  <a:lnTo>
                    <a:pt x="2449" y="909"/>
                  </a:lnTo>
                  <a:lnTo>
                    <a:pt x="2451" y="909"/>
                  </a:lnTo>
                  <a:lnTo>
                    <a:pt x="2452" y="909"/>
                  </a:lnTo>
                  <a:lnTo>
                    <a:pt x="2453" y="909"/>
                  </a:lnTo>
                  <a:lnTo>
                    <a:pt x="2455" y="909"/>
                  </a:lnTo>
                  <a:lnTo>
                    <a:pt x="2456" y="909"/>
                  </a:lnTo>
                  <a:lnTo>
                    <a:pt x="2459" y="909"/>
                  </a:lnTo>
                  <a:lnTo>
                    <a:pt x="2460" y="909"/>
                  </a:lnTo>
                  <a:lnTo>
                    <a:pt x="2462" y="909"/>
                  </a:lnTo>
                  <a:lnTo>
                    <a:pt x="2463" y="909"/>
                  </a:lnTo>
                  <a:lnTo>
                    <a:pt x="2464" y="909"/>
                  </a:lnTo>
                  <a:lnTo>
                    <a:pt x="2466" y="909"/>
                  </a:lnTo>
                  <a:lnTo>
                    <a:pt x="2467" y="909"/>
                  </a:lnTo>
                  <a:lnTo>
                    <a:pt x="2469" y="909"/>
                  </a:lnTo>
                  <a:lnTo>
                    <a:pt x="2470" y="909"/>
                  </a:lnTo>
                  <a:lnTo>
                    <a:pt x="2471" y="909"/>
                  </a:lnTo>
                  <a:lnTo>
                    <a:pt x="2473" y="909"/>
                  </a:lnTo>
                  <a:lnTo>
                    <a:pt x="2474" y="909"/>
                  </a:lnTo>
                  <a:lnTo>
                    <a:pt x="2476" y="909"/>
                  </a:lnTo>
                  <a:lnTo>
                    <a:pt x="2477" y="909"/>
                  </a:lnTo>
                  <a:lnTo>
                    <a:pt x="2478" y="909"/>
                  </a:lnTo>
                  <a:lnTo>
                    <a:pt x="2480" y="909"/>
                  </a:lnTo>
                  <a:lnTo>
                    <a:pt x="2481" y="909"/>
                  </a:lnTo>
                  <a:lnTo>
                    <a:pt x="2483" y="909"/>
                  </a:lnTo>
                  <a:lnTo>
                    <a:pt x="2484" y="910"/>
                  </a:lnTo>
                  <a:lnTo>
                    <a:pt x="2485" y="909"/>
                  </a:lnTo>
                  <a:lnTo>
                    <a:pt x="2487" y="909"/>
                  </a:lnTo>
                  <a:lnTo>
                    <a:pt x="2488" y="909"/>
                  </a:lnTo>
                  <a:lnTo>
                    <a:pt x="2490" y="909"/>
                  </a:lnTo>
                  <a:lnTo>
                    <a:pt x="2491" y="909"/>
                  </a:lnTo>
                  <a:lnTo>
                    <a:pt x="2492" y="909"/>
                  </a:lnTo>
                  <a:lnTo>
                    <a:pt x="2494" y="909"/>
                  </a:lnTo>
                  <a:lnTo>
                    <a:pt x="2495" y="909"/>
                  </a:lnTo>
                  <a:lnTo>
                    <a:pt x="2498" y="909"/>
                  </a:lnTo>
                  <a:lnTo>
                    <a:pt x="2499" y="910"/>
                  </a:lnTo>
                  <a:lnTo>
                    <a:pt x="2500" y="909"/>
                  </a:lnTo>
                  <a:lnTo>
                    <a:pt x="2502" y="909"/>
                  </a:lnTo>
                  <a:lnTo>
                    <a:pt x="2503" y="909"/>
                  </a:lnTo>
                  <a:lnTo>
                    <a:pt x="2505" y="909"/>
                  </a:lnTo>
                  <a:lnTo>
                    <a:pt x="2506" y="910"/>
                  </a:lnTo>
                  <a:lnTo>
                    <a:pt x="2508" y="910"/>
                  </a:lnTo>
                  <a:lnTo>
                    <a:pt x="2509" y="910"/>
                  </a:lnTo>
                  <a:lnTo>
                    <a:pt x="2510" y="910"/>
                  </a:lnTo>
                  <a:lnTo>
                    <a:pt x="2512" y="910"/>
                  </a:lnTo>
                  <a:lnTo>
                    <a:pt x="2513" y="909"/>
                  </a:lnTo>
                  <a:lnTo>
                    <a:pt x="2515" y="910"/>
                  </a:lnTo>
                  <a:lnTo>
                    <a:pt x="2516" y="910"/>
                  </a:lnTo>
                  <a:lnTo>
                    <a:pt x="2517" y="910"/>
                  </a:lnTo>
                  <a:lnTo>
                    <a:pt x="2519" y="910"/>
                  </a:lnTo>
                  <a:lnTo>
                    <a:pt x="2520" y="910"/>
                  </a:lnTo>
                  <a:lnTo>
                    <a:pt x="2522" y="909"/>
                  </a:lnTo>
                  <a:lnTo>
                    <a:pt x="2523" y="910"/>
                  </a:lnTo>
                  <a:lnTo>
                    <a:pt x="2524" y="910"/>
                  </a:lnTo>
                  <a:lnTo>
                    <a:pt x="2526" y="909"/>
                  </a:lnTo>
                  <a:lnTo>
                    <a:pt x="2527" y="909"/>
                  </a:lnTo>
                  <a:lnTo>
                    <a:pt x="2529" y="909"/>
                  </a:lnTo>
                  <a:lnTo>
                    <a:pt x="2530" y="909"/>
                  </a:lnTo>
                  <a:lnTo>
                    <a:pt x="2531" y="910"/>
                  </a:lnTo>
                  <a:lnTo>
                    <a:pt x="2533" y="910"/>
                  </a:lnTo>
                  <a:lnTo>
                    <a:pt x="2534" y="910"/>
                  </a:lnTo>
                  <a:lnTo>
                    <a:pt x="2537" y="909"/>
                  </a:lnTo>
                  <a:lnTo>
                    <a:pt x="2538" y="909"/>
                  </a:lnTo>
                  <a:lnTo>
                    <a:pt x="2539" y="909"/>
                  </a:lnTo>
                  <a:lnTo>
                    <a:pt x="2541" y="909"/>
                  </a:lnTo>
                  <a:lnTo>
                    <a:pt x="2542" y="909"/>
                  </a:lnTo>
                  <a:lnTo>
                    <a:pt x="2544" y="909"/>
                  </a:lnTo>
                  <a:lnTo>
                    <a:pt x="2545" y="910"/>
                  </a:lnTo>
                  <a:lnTo>
                    <a:pt x="2546" y="910"/>
                  </a:lnTo>
                  <a:lnTo>
                    <a:pt x="2548" y="909"/>
                  </a:lnTo>
                  <a:lnTo>
                    <a:pt x="2549" y="909"/>
                  </a:lnTo>
                  <a:lnTo>
                    <a:pt x="2551" y="909"/>
                  </a:lnTo>
                  <a:lnTo>
                    <a:pt x="2552" y="909"/>
                  </a:lnTo>
                  <a:lnTo>
                    <a:pt x="2553" y="909"/>
                  </a:lnTo>
                  <a:lnTo>
                    <a:pt x="2555" y="909"/>
                  </a:lnTo>
                  <a:lnTo>
                    <a:pt x="2556" y="909"/>
                  </a:lnTo>
                  <a:lnTo>
                    <a:pt x="2558" y="910"/>
                  </a:lnTo>
                  <a:lnTo>
                    <a:pt x="2559" y="909"/>
                  </a:lnTo>
                  <a:lnTo>
                    <a:pt x="2561" y="910"/>
                  </a:lnTo>
                  <a:lnTo>
                    <a:pt x="2562" y="909"/>
                  </a:lnTo>
                  <a:lnTo>
                    <a:pt x="2563" y="909"/>
                  </a:lnTo>
                  <a:lnTo>
                    <a:pt x="2565" y="909"/>
                  </a:lnTo>
                  <a:lnTo>
                    <a:pt x="2566" y="909"/>
                  </a:lnTo>
                  <a:lnTo>
                    <a:pt x="2568" y="909"/>
                  </a:lnTo>
                  <a:lnTo>
                    <a:pt x="2569" y="909"/>
                  </a:lnTo>
                  <a:lnTo>
                    <a:pt x="2570" y="909"/>
                  </a:lnTo>
                  <a:lnTo>
                    <a:pt x="2572" y="909"/>
                  </a:lnTo>
                  <a:lnTo>
                    <a:pt x="2573" y="909"/>
                  </a:lnTo>
                  <a:lnTo>
                    <a:pt x="2576" y="909"/>
                  </a:lnTo>
                  <a:lnTo>
                    <a:pt x="2577" y="909"/>
                  </a:lnTo>
                  <a:lnTo>
                    <a:pt x="2578" y="909"/>
                  </a:lnTo>
                  <a:lnTo>
                    <a:pt x="2580" y="909"/>
                  </a:lnTo>
                  <a:lnTo>
                    <a:pt x="2581" y="909"/>
                  </a:lnTo>
                  <a:lnTo>
                    <a:pt x="2583" y="909"/>
                  </a:lnTo>
                  <a:lnTo>
                    <a:pt x="2584" y="909"/>
                  </a:lnTo>
                  <a:lnTo>
                    <a:pt x="2585" y="909"/>
                  </a:lnTo>
                  <a:lnTo>
                    <a:pt x="2587" y="909"/>
                  </a:lnTo>
                  <a:lnTo>
                    <a:pt x="2588" y="908"/>
                  </a:lnTo>
                  <a:lnTo>
                    <a:pt x="2590" y="909"/>
                  </a:lnTo>
                  <a:lnTo>
                    <a:pt x="2591" y="909"/>
                  </a:lnTo>
                  <a:lnTo>
                    <a:pt x="2592" y="908"/>
                  </a:lnTo>
                  <a:lnTo>
                    <a:pt x="2594" y="908"/>
                  </a:lnTo>
                  <a:lnTo>
                    <a:pt x="2595" y="908"/>
                  </a:lnTo>
                  <a:lnTo>
                    <a:pt x="2597" y="908"/>
                  </a:lnTo>
                  <a:lnTo>
                    <a:pt x="2598" y="908"/>
                  </a:lnTo>
                  <a:lnTo>
                    <a:pt x="2599" y="908"/>
                  </a:lnTo>
                  <a:lnTo>
                    <a:pt x="2601" y="908"/>
                  </a:lnTo>
                  <a:lnTo>
                    <a:pt x="2602" y="909"/>
                  </a:lnTo>
                  <a:lnTo>
                    <a:pt x="2604" y="908"/>
                  </a:lnTo>
                  <a:lnTo>
                    <a:pt x="2605" y="908"/>
                  </a:lnTo>
                  <a:lnTo>
                    <a:pt x="2606" y="908"/>
                  </a:lnTo>
                  <a:lnTo>
                    <a:pt x="2608" y="908"/>
                  </a:lnTo>
                  <a:lnTo>
                    <a:pt x="2609" y="908"/>
                  </a:lnTo>
                  <a:lnTo>
                    <a:pt x="2611" y="907"/>
                  </a:lnTo>
                  <a:lnTo>
                    <a:pt x="2612" y="907"/>
                  </a:lnTo>
                  <a:lnTo>
                    <a:pt x="2615" y="907"/>
                  </a:lnTo>
                  <a:lnTo>
                    <a:pt x="2616" y="908"/>
                  </a:lnTo>
                  <a:lnTo>
                    <a:pt x="2617" y="907"/>
                  </a:lnTo>
                  <a:lnTo>
                    <a:pt x="2619" y="907"/>
                  </a:lnTo>
                  <a:lnTo>
                    <a:pt x="2620" y="908"/>
                  </a:lnTo>
                  <a:lnTo>
                    <a:pt x="2622" y="907"/>
                  </a:lnTo>
                  <a:lnTo>
                    <a:pt x="2623" y="907"/>
                  </a:lnTo>
                  <a:lnTo>
                    <a:pt x="2624" y="907"/>
                  </a:lnTo>
                  <a:lnTo>
                    <a:pt x="2626" y="907"/>
                  </a:lnTo>
                  <a:lnTo>
                    <a:pt x="2627" y="907"/>
                  </a:lnTo>
                  <a:lnTo>
                    <a:pt x="2629" y="907"/>
                  </a:lnTo>
                  <a:lnTo>
                    <a:pt x="2630" y="907"/>
                  </a:lnTo>
                  <a:lnTo>
                    <a:pt x="2631" y="907"/>
                  </a:lnTo>
                  <a:lnTo>
                    <a:pt x="2633" y="907"/>
                  </a:lnTo>
                  <a:lnTo>
                    <a:pt x="2634" y="907"/>
                  </a:lnTo>
                  <a:lnTo>
                    <a:pt x="2636" y="907"/>
                  </a:lnTo>
                  <a:lnTo>
                    <a:pt x="2637" y="907"/>
                  </a:lnTo>
                  <a:lnTo>
                    <a:pt x="2638" y="907"/>
                  </a:lnTo>
                  <a:lnTo>
                    <a:pt x="2640" y="907"/>
                  </a:lnTo>
                  <a:lnTo>
                    <a:pt x="2641" y="907"/>
                  </a:lnTo>
                  <a:lnTo>
                    <a:pt x="2643" y="907"/>
                  </a:lnTo>
                  <a:lnTo>
                    <a:pt x="2644" y="907"/>
                  </a:lnTo>
                  <a:lnTo>
                    <a:pt x="2645" y="907"/>
                  </a:lnTo>
                  <a:lnTo>
                    <a:pt x="2647" y="907"/>
                  </a:lnTo>
                  <a:lnTo>
                    <a:pt x="2648" y="907"/>
                  </a:lnTo>
                  <a:lnTo>
                    <a:pt x="2650" y="907"/>
                  </a:lnTo>
                  <a:lnTo>
                    <a:pt x="2651" y="907"/>
                  </a:lnTo>
                  <a:lnTo>
                    <a:pt x="2653" y="908"/>
                  </a:lnTo>
                  <a:lnTo>
                    <a:pt x="2655" y="907"/>
                  </a:lnTo>
                  <a:lnTo>
                    <a:pt x="2656" y="907"/>
                  </a:lnTo>
                  <a:lnTo>
                    <a:pt x="2658" y="907"/>
                  </a:lnTo>
                  <a:lnTo>
                    <a:pt x="2659" y="907"/>
                  </a:lnTo>
                  <a:lnTo>
                    <a:pt x="2661" y="908"/>
                  </a:lnTo>
                  <a:lnTo>
                    <a:pt x="2662" y="907"/>
                  </a:lnTo>
                  <a:lnTo>
                    <a:pt x="2663" y="907"/>
                  </a:lnTo>
                  <a:lnTo>
                    <a:pt x="2665" y="908"/>
                  </a:lnTo>
                  <a:lnTo>
                    <a:pt x="2666" y="908"/>
                  </a:lnTo>
                  <a:lnTo>
                    <a:pt x="2668" y="908"/>
                  </a:lnTo>
                  <a:lnTo>
                    <a:pt x="2669" y="908"/>
                  </a:lnTo>
                  <a:lnTo>
                    <a:pt x="2670" y="908"/>
                  </a:lnTo>
                  <a:lnTo>
                    <a:pt x="2672" y="908"/>
                  </a:lnTo>
                  <a:lnTo>
                    <a:pt x="2673" y="908"/>
                  </a:lnTo>
                  <a:lnTo>
                    <a:pt x="2675" y="908"/>
                  </a:lnTo>
                  <a:lnTo>
                    <a:pt x="2676" y="908"/>
                  </a:lnTo>
                  <a:lnTo>
                    <a:pt x="2677" y="908"/>
                  </a:lnTo>
                  <a:lnTo>
                    <a:pt x="2679" y="908"/>
                  </a:lnTo>
                  <a:lnTo>
                    <a:pt x="2680" y="908"/>
                  </a:lnTo>
                  <a:lnTo>
                    <a:pt x="2682" y="908"/>
                  </a:lnTo>
                  <a:lnTo>
                    <a:pt x="2683" y="908"/>
                  </a:lnTo>
                  <a:lnTo>
                    <a:pt x="2684" y="909"/>
                  </a:lnTo>
                  <a:lnTo>
                    <a:pt x="2686" y="909"/>
                  </a:lnTo>
                  <a:lnTo>
                    <a:pt x="2687" y="909"/>
                  </a:lnTo>
                  <a:lnTo>
                    <a:pt x="2689" y="909"/>
                  </a:lnTo>
                  <a:lnTo>
                    <a:pt x="2690" y="909"/>
                  </a:lnTo>
                  <a:lnTo>
                    <a:pt x="2692" y="909"/>
                  </a:lnTo>
                  <a:lnTo>
                    <a:pt x="2694" y="909"/>
                  </a:lnTo>
                  <a:lnTo>
                    <a:pt x="2695" y="909"/>
                  </a:lnTo>
                  <a:lnTo>
                    <a:pt x="2697" y="909"/>
                  </a:lnTo>
                  <a:lnTo>
                    <a:pt x="2698" y="909"/>
                  </a:lnTo>
                  <a:lnTo>
                    <a:pt x="2699" y="909"/>
                  </a:lnTo>
                  <a:lnTo>
                    <a:pt x="2701" y="909"/>
                  </a:lnTo>
                  <a:lnTo>
                    <a:pt x="2702" y="909"/>
                  </a:lnTo>
                  <a:lnTo>
                    <a:pt x="2704" y="909"/>
                  </a:lnTo>
                  <a:lnTo>
                    <a:pt x="2705" y="909"/>
                  </a:lnTo>
                  <a:lnTo>
                    <a:pt x="2706" y="909"/>
                  </a:lnTo>
                  <a:lnTo>
                    <a:pt x="2708" y="909"/>
                  </a:lnTo>
                  <a:lnTo>
                    <a:pt x="2709" y="909"/>
                  </a:lnTo>
                  <a:lnTo>
                    <a:pt x="2711" y="909"/>
                  </a:lnTo>
                  <a:lnTo>
                    <a:pt x="2712" y="909"/>
                  </a:lnTo>
                  <a:lnTo>
                    <a:pt x="2714" y="909"/>
                  </a:lnTo>
                  <a:lnTo>
                    <a:pt x="2715" y="909"/>
                  </a:lnTo>
                  <a:lnTo>
                    <a:pt x="2716" y="909"/>
                  </a:lnTo>
                  <a:lnTo>
                    <a:pt x="2718" y="909"/>
                  </a:lnTo>
                  <a:lnTo>
                    <a:pt x="2719" y="909"/>
                  </a:lnTo>
                  <a:lnTo>
                    <a:pt x="2721" y="909"/>
                  </a:lnTo>
                  <a:lnTo>
                    <a:pt x="2722" y="909"/>
                  </a:lnTo>
                  <a:lnTo>
                    <a:pt x="2723" y="909"/>
                  </a:lnTo>
                  <a:lnTo>
                    <a:pt x="2725" y="909"/>
                  </a:lnTo>
                  <a:lnTo>
                    <a:pt x="2726" y="910"/>
                  </a:lnTo>
                  <a:lnTo>
                    <a:pt x="2728" y="909"/>
                  </a:lnTo>
                  <a:lnTo>
                    <a:pt x="2729" y="910"/>
                  </a:lnTo>
                  <a:lnTo>
                    <a:pt x="2731" y="909"/>
                  </a:lnTo>
                  <a:lnTo>
                    <a:pt x="2733" y="909"/>
                  </a:lnTo>
                  <a:lnTo>
                    <a:pt x="2734" y="910"/>
                  </a:lnTo>
                  <a:lnTo>
                    <a:pt x="2736" y="910"/>
                  </a:lnTo>
                  <a:lnTo>
                    <a:pt x="2737" y="909"/>
                  </a:lnTo>
                  <a:lnTo>
                    <a:pt x="2738" y="910"/>
                  </a:lnTo>
                  <a:lnTo>
                    <a:pt x="2740" y="910"/>
                  </a:lnTo>
                  <a:lnTo>
                    <a:pt x="2741" y="910"/>
                  </a:lnTo>
                  <a:lnTo>
                    <a:pt x="2743" y="909"/>
                  </a:lnTo>
                  <a:lnTo>
                    <a:pt x="2744" y="909"/>
                  </a:lnTo>
                  <a:lnTo>
                    <a:pt x="2745" y="909"/>
                  </a:lnTo>
                  <a:lnTo>
                    <a:pt x="2747" y="910"/>
                  </a:lnTo>
                  <a:lnTo>
                    <a:pt x="2748" y="910"/>
                  </a:lnTo>
                  <a:lnTo>
                    <a:pt x="2750" y="910"/>
                  </a:lnTo>
                  <a:lnTo>
                    <a:pt x="2751" y="910"/>
                  </a:lnTo>
                  <a:lnTo>
                    <a:pt x="2752" y="910"/>
                  </a:lnTo>
                  <a:lnTo>
                    <a:pt x="2754" y="910"/>
                  </a:lnTo>
                  <a:lnTo>
                    <a:pt x="2755" y="910"/>
                  </a:lnTo>
                  <a:lnTo>
                    <a:pt x="2757" y="910"/>
                  </a:lnTo>
                  <a:lnTo>
                    <a:pt x="2758" y="910"/>
                  </a:lnTo>
                  <a:lnTo>
                    <a:pt x="2759" y="910"/>
                  </a:lnTo>
                  <a:lnTo>
                    <a:pt x="2761" y="910"/>
                  </a:lnTo>
                  <a:lnTo>
                    <a:pt x="2762" y="910"/>
                  </a:lnTo>
                  <a:lnTo>
                    <a:pt x="2764" y="910"/>
                  </a:lnTo>
                  <a:lnTo>
                    <a:pt x="2765" y="910"/>
                  </a:lnTo>
                  <a:lnTo>
                    <a:pt x="2767" y="910"/>
                  </a:lnTo>
                  <a:lnTo>
                    <a:pt x="2768" y="910"/>
                  </a:lnTo>
                  <a:lnTo>
                    <a:pt x="2770" y="910"/>
                  </a:lnTo>
                  <a:lnTo>
                    <a:pt x="2772" y="910"/>
                  </a:lnTo>
                  <a:lnTo>
                    <a:pt x="2773" y="910"/>
                  </a:lnTo>
                  <a:lnTo>
                    <a:pt x="2775" y="910"/>
                  </a:lnTo>
                  <a:lnTo>
                    <a:pt x="2776" y="910"/>
                  </a:lnTo>
                  <a:lnTo>
                    <a:pt x="2777" y="910"/>
                  </a:lnTo>
                  <a:lnTo>
                    <a:pt x="2779" y="910"/>
                  </a:lnTo>
                  <a:lnTo>
                    <a:pt x="2780" y="910"/>
                  </a:lnTo>
                  <a:lnTo>
                    <a:pt x="2782" y="910"/>
                  </a:lnTo>
                  <a:lnTo>
                    <a:pt x="2783" y="910"/>
                  </a:lnTo>
                  <a:lnTo>
                    <a:pt x="2784" y="910"/>
                  </a:lnTo>
                  <a:lnTo>
                    <a:pt x="2786" y="910"/>
                  </a:lnTo>
                  <a:lnTo>
                    <a:pt x="2787" y="910"/>
                  </a:lnTo>
                  <a:lnTo>
                    <a:pt x="2789" y="910"/>
                  </a:lnTo>
                  <a:lnTo>
                    <a:pt x="2790" y="910"/>
                  </a:lnTo>
                  <a:lnTo>
                    <a:pt x="2791" y="910"/>
                  </a:lnTo>
                  <a:lnTo>
                    <a:pt x="2793" y="910"/>
                  </a:lnTo>
                  <a:lnTo>
                    <a:pt x="2794" y="910"/>
                  </a:lnTo>
                  <a:lnTo>
                    <a:pt x="2796" y="910"/>
                  </a:lnTo>
                  <a:lnTo>
                    <a:pt x="2797" y="910"/>
                  </a:lnTo>
                  <a:lnTo>
                    <a:pt x="2798" y="910"/>
                  </a:lnTo>
                  <a:lnTo>
                    <a:pt x="2800" y="910"/>
                  </a:lnTo>
                  <a:lnTo>
                    <a:pt x="2801" y="910"/>
                  </a:lnTo>
                  <a:lnTo>
                    <a:pt x="2803" y="910"/>
                  </a:lnTo>
                  <a:lnTo>
                    <a:pt x="2804" y="910"/>
                  </a:lnTo>
                  <a:lnTo>
                    <a:pt x="2805" y="910"/>
                  </a:lnTo>
                  <a:lnTo>
                    <a:pt x="2807" y="910"/>
                  </a:lnTo>
                  <a:lnTo>
                    <a:pt x="2809" y="910"/>
                  </a:lnTo>
                  <a:lnTo>
                    <a:pt x="2811" y="910"/>
                  </a:lnTo>
                  <a:lnTo>
                    <a:pt x="2812" y="909"/>
                  </a:lnTo>
                  <a:lnTo>
                    <a:pt x="2813" y="910"/>
                  </a:lnTo>
                  <a:lnTo>
                    <a:pt x="2815" y="910"/>
                  </a:lnTo>
                  <a:lnTo>
                    <a:pt x="2816" y="910"/>
                  </a:lnTo>
                  <a:lnTo>
                    <a:pt x="2818" y="910"/>
                  </a:lnTo>
                  <a:lnTo>
                    <a:pt x="2819" y="910"/>
                  </a:lnTo>
                  <a:lnTo>
                    <a:pt x="2821" y="910"/>
                  </a:lnTo>
                  <a:lnTo>
                    <a:pt x="2822" y="910"/>
                  </a:lnTo>
                  <a:lnTo>
                    <a:pt x="2823" y="910"/>
                  </a:lnTo>
                  <a:lnTo>
                    <a:pt x="2825" y="910"/>
                  </a:lnTo>
                  <a:lnTo>
                    <a:pt x="2826" y="910"/>
                  </a:lnTo>
                  <a:lnTo>
                    <a:pt x="2828" y="910"/>
                  </a:lnTo>
                  <a:lnTo>
                    <a:pt x="2829" y="910"/>
                  </a:lnTo>
                  <a:lnTo>
                    <a:pt x="2830" y="910"/>
                  </a:lnTo>
                  <a:lnTo>
                    <a:pt x="2832" y="910"/>
                  </a:lnTo>
                  <a:lnTo>
                    <a:pt x="2833" y="910"/>
                  </a:lnTo>
                  <a:lnTo>
                    <a:pt x="2835" y="910"/>
                  </a:lnTo>
                  <a:lnTo>
                    <a:pt x="2836" y="910"/>
                  </a:lnTo>
                  <a:lnTo>
                    <a:pt x="2837" y="910"/>
                  </a:lnTo>
                  <a:lnTo>
                    <a:pt x="2839" y="910"/>
                  </a:lnTo>
                  <a:lnTo>
                    <a:pt x="2840" y="910"/>
                  </a:lnTo>
                  <a:lnTo>
                    <a:pt x="2842" y="910"/>
                  </a:lnTo>
                  <a:lnTo>
                    <a:pt x="2843" y="910"/>
                  </a:lnTo>
                  <a:lnTo>
                    <a:pt x="2844" y="910"/>
                  </a:lnTo>
                  <a:lnTo>
                    <a:pt x="2846" y="910"/>
                  </a:lnTo>
                  <a:lnTo>
                    <a:pt x="2848" y="910"/>
                  </a:lnTo>
                  <a:lnTo>
                    <a:pt x="2850" y="910"/>
                  </a:lnTo>
                  <a:lnTo>
                    <a:pt x="2851" y="910"/>
                  </a:lnTo>
                  <a:lnTo>
                    <a:pt x="2852" y="910"/>
                  </a:lnTo>
                  <a:lnTo>
                    <a:pt x="2854" y="910"/>
                  </a:lnTo>
                  <a:lnTo>
                    <a:pt x="2855" y="910"/>
                  </a:lnTo>
                  <a:lnTo>
                    <a:pt x="2857" y="910"/>
                  </a:lnTo>
                  <a:lnTo>
                    <a:pt x="2858" y="910"/>
                  </a:lnTo>
                  <a:lnTo>
                    <a:pt x="2859" y="910"/>
                  </a:lnTo>
                  <a:lnTo>
                    <a:pt x="2861" y="910"/>
                  </a:lnTo>
                  <a:lnTo>
                    <a:pt x="2862" y="910"/>
                  </a:lnTo>
                  <a:lnTo>
                    <a:pt x="2864" y="910"/>
                  </a:lnTo>
                  <a:lnTo>
                    <a:pt x="2865" y="910"/>
                  </a:lnTo>
                  <a:lnTo>
                    <a:pt x="2867" y="910"/>
                  </a:lnTo>
                  <a:lnTo>
                    <a:pt x="2868" y="910"/>
                  </a:lnTo>
                  <a:lnTo>
                    <a:pt x="2869" y="910"/>
                  </a:lnTo>
                  <a:lnTo>
                    <a:pt x="2871" y="910"/>
                  </a:lnTo>
                  <a:lnTo>
                    <a:pt x="2872" y="910"/>
                  </a:lnTo>
                  <a:lnTo>
                    <a:pt x="2874" y="910"/>
                  </a:lnTo>
                  <a:lnTo>
                    <a:pt x="2875" y="910"/>
                  </a:lnTo>
                  <a:lnTo>
                    <a:pt x="2876" y="910"/>
                  </a:lnTo>
                  <a:lnTo>
                    <a:pt x="2878" y="910"/>
                  </a:lnTo>
                  <a:lnTo>
                    <a:pt x="2879" y="910"/>
                  </a:lnTo>
                  <a:lnTo>
                    <a:pt x="2881" y="910"/>
                  </a:lnTo>
                  <a:lnTo>
                    <a:pt x="2882" y="910"/>
                  </a:lnTo>
                  <a:lnTo>
                    <a:pt x="2883" y="910"/>
                  </a:lnTo>
                  <a:lnTo>
                    <a:pt x="2885" y="910"/>
                  </a:lnTo>
                  <a:lnTo>
                    <a:pt x="2887" y="910"/>
                  </a:lnTo>
                  <a:lnTo>
                    <a:pt x="2889" y="910"/>
                  </a:lnTo>
                  <a:lnTo>
                    <a:pt x="2890" y="910"/>
                  </a:lnTo>
                  <a:lnTo>
                    <a:pt x="2891" y="910"/>
                  </a:lnTo>
                  <a:lnTo>
                    <a:pt x="2893" y="910"/>
                  </a:lnTo>
                  <a:lnTo>
                    <a:pt x="2894" y="910"/>
                  </a:lnTo>
                  <a:lnTo>
                    <a:pt x="2896" y="910"/>
                  </a:lnTo>
                  <a:lnTo>
                    <a:pt x="2897" y="910"/>
                  </a:lnTo>
                  <a:lnTo>
                    <a:pt x="2898" y="910"/>
                  </a:lnTo>
                  <a:lnTo>
                    <a:pt x="2900" y="910"/>
                  </a:lnTo>
                  <a:lnTo>
                    <a:pt x="2901" y="910"/>
                  </a:lnTo>
                  <a:lnTo>
                    <a:pt x="2903" y="910"/>
                  </a:lnTo>
                  <a:lnTo>
                    <a:pt x="2904" y="910"/>
                  </a:lnTo>
                  <a:lnTo>
                    <a:pt x="2905" y="910"/>
                  </a:lnTo>
                  <a:lnTo>
                    <a:pt x="2907" y="910"/>
                  </a:lnTo>
                  <a:lnTo>
                    <a:pt x="2908" y="910"/>
                  </a:lnTo>
                  <a:lnTo>
                    <a:pt x="2910" y="910"/>
                  </a:lnTo>
                  <a:lnTo>
                    <a:pt x="2911" y="910"/>
                  </a:lnTo>
                  <a:lnTo>
                    <a:pt x="2912" y="910"/>
                  </a:lnTo>
                  <a:lnTo>
                    <a:pt x="2914" y="910"/>
                  </a:lnTo>
                  <a:lnTo>
                    <a:pt x="2915" y="910"/>
                  </a:lnTo>
                  <a:lnTo>
                    <a:pt x="2917" y="910"/>
                  </a:lnTo>
                  <a:lnTo>
                    <a:pt x="2918" y="910"/>
                  </a:lnTo>
                  <a:lnTo>
                    <a:pt x="2920" y="910"/>
                  </a:lnTo>
                  <a:lnTo>
                    <a:pt x="2921" y="910"/>
                  </a:lnTo>
                  <a:lnTo>
                    <a:pt x="2922" y="910"/>
                  </a:lnTo>
                  <a:lnTo>
                    <a:pt x="2924" y="910"/>
                  </a:lnTo>
                  <a:lnTo>
                    <a:pt x="2926" y="910"/>
                  </a:lnTo>
                  <a:lnTo>
                    <a:pt x="2928" y="910"/>
                  </a:lnTo>
                  <a:lnTo>
                    <a:pt x="2929" y="910"/>
                  </a:lnTo>
                  <a:lnTo>
                    <a:pt x="2930" y="910"/>
                  </a:lnTo>
                  <a:lnTo>
                    <a:pt x="2932" y="911"/>
                  </a:lnTo>
                  <a:lnTo>
                    <a:pt x="2933" y="910"/>
                  </a:lnTo>
                  <a:lnTo>
                    <a:pt x="2935" y="910"/>
                  </a:lnTo>
                  <a:lnTo>
                    <a:pt x="2936" y="910"/>
                  </a:lnTo>
                  <a:lnTo>
                    <a:pt x="2937" y="910"/>
                  </a:lnTo>
                  <a:lnTo>
                    <a:pt x="2939" y="910"/>
                  </a:lnTo>
                  <a:lnTo>
                    <a:pt x="2940" y="910"/>
                  </a:lnTo>
                  <a:lnTo>
                    <a:pt x="2942" y="911"/>
                  </a:lnTo>
                  <a:lnTo>
                    <a:pt x="2943" y="911"/>
                  </a:lnTo>
                  <a:lnTo>
                    <a:pt x="2944" y="910"/>
                  </a:lnTo>
                  <a:lnTo>
                    <a:pt x="2946" y="910"/>
                  </a:lnTo>
                  <a:lnTo>
                    <a:pt x="2947" y="910"/>
                  </a:lnTo>
                  <a:lnTo>
                    <a:pt x="2949" y="910"/>
                  </a:lnTo>
                  <a:lnTo>
                    <a:pt x="2950" y="910"/>
                  </a:lnTo>
                  <a:lnTo>
                    <a:pt x="2951" y="910"/>
                  </a:lnTo>
                  <a:lnTo>
                    <a:pt x="2953" y="910"/>
                  </a:lnTo>
                  <a:lnTo>
                    <a:pt x="2954" y="910"/>
                  </a:lnTo>
                  <a:lnTo>
                    <a:pt x="2956" y="910"/>
                  </a:lnTo>
                  <a:lnTo>
                    <a:pt x="2957" y="910"/>
                  </a:lnTo>
                  <a:lnTo>
                    <a:pt x="2958" y="911"/>
                  </a:lnTo>
                  <a:lnTo>
                    <a:pt x="2960" y="910"/>
                  </a:lnTo>
                  <a:lnTo>
                    <a:pt x="2961" y="910"/>
                  </a:lnTo>
                  <a:lnTo>
                    <a:pt x="2963" y="910"/>
                  </a:lnTo>
                  <a:lnTo>
                    <a:pt x="2965" y="910"/>
                  </a:lnTo>
                  <a:lnTo>
                    <a:pt x="2966" y="910"/>
                  </a:lnTo>
                  <a:lnTo>
                    <a:pt x="2968" y="910"/>
                  </a:lnTo>
                  <a:lnTo>
                    <a:pt x="2969" y="911"/>
                  </a:lnTo>
                  <a:lnTo>
                    <a:pt x="2971" y="910"/>
                  </a:lnTo>
                  <a:lnTo>
                    <a:pt x="2972" y="910"/>
                  </a:lnTo>
                  <a:lnTo>
                    <a:pt x="2974" y="910"/>
                  </a:lnTo>
                  <a:lnTo>
                    <a:pt x="2975" y="910"/>
                  </a:lnTo>
                  <a:lnTo>
                    <a:pt x="2976" y="910"/>
                  </a:lnTo>
                  <a:lnTo>
                    <a:pt x="2978" y="910"/>
                  </a:lnTo>
                  <a:lnTo>
                    <a:pt x="2979" y="910"/>
                  </a:lnTo>
                  <a:lnTo>
                    <a:pt x="2981" y="910"/>
                  </a:lnTo>
                  <a:lnTo>
                    <a:pt x="2982" y="910"/>
                  </a:lnTo>
                  <a:lnTo>
                    <a:pt x="2983" y="910"/>
                  </a:lnTo>
                  <a:lnTo>
                    <a:pt x="2985" y="910"/>
                  </a:lnTo>
                  <a:lnTo>
                    <a:pt x="2986" y="910"/>
                  </a:lnTo>
                  <a:lnTo>
                    <a:pt x="2988" y="910"/>
                  </a:lnTo>
                  <a:lnTo>
                    <a:pt x="2989" y="910"/>
                  </a:lnTo>
                  <a:lnTo>
                    <a:pt x="2990" y="910"/>
                  </a:lnTo>
                  <a:lnTo>
                    <a:pt x="2992" y="910"/>
                  </a:lnTo>
                  <a:lnTo>
                    <a:pt x="2993" y="911"/>
                  </a:lnTo>
                  <a:lnTo>
                    <a:pt x="2995" y="910"/>
                  </a:lnTo>
                  <a:lnTo>
                    <a:pt x="2996" y="911"/>
                  </a:lnTo>
                  <a:lnTo>
                    <a:pt x="2997" y="911"/>
                  </a:lnTo>
                  <a:lnTo>
                    <a:pt x="2999" y="911"/>
                  </a:lnTo>
                  <a:lnTo>
                    <a:pt x="3000" y="911"/>
                  </a:lnTo>
                  <a:lnTo>
                    <a:pt x="3002" y="910"/>
                  </a:lnTo>
                  <a:lnTo>
                    <a:pt x="3003" y="911"/>
                  </a:lnTo>
                  <a:lnTo>
                    <a:pt x="3005" y="910"/>
                  </a:lnTo>
                  <a:lnTo>
                    <a:pt x="3007" y="910"/>
                  </a:lnTo>
                  <a:lnTo>
                    <a:pt x="3008" y="911"/>
                  </a:lnTo>
                  <a:lnTo>
                    <a:pt x="3010" y="911"/>
                  </a:lnTo>
                  <a:lnTo>
                    <a:pt x="3011" y="911"/>
                  </a:lnTo>
                  <a:lnTo>
                    <a:pt x="3012" y="911"/>
                  </a:lnTo>
                  <a:lnTo>
                    <a:pt x="3014" y="911"/>
                  </a:lnTo>
                  <a:lnTo>
                    <a:pt x="3015" y="911"/>
                  </a:lnTo>
                  <a:lnTo>
                    <a:pt x="3017" y="911"/>
                  </a:lnTo>
                  <a:lnTo>
                    <a:pt x="3018" y="911"/>
                  </a:lnTo>
                  <a:lnTo>
                    <a:pt x="3020" y="910"/>
                  </a:lnTo>
                  <a:lnTo>
                    <a:pt x="3021" y="910"/>
                  </a:lnTo>
                  <a:lnTo>
                    <a:pt x="3022" y="910"/>
                  </a:lnTo>
                  <a:lnTo>
                    <a:pt x="3024" y="910"/>
                  </a:lnTo>
                  <a:lnTo>
                    <a:pt x="3025" y="910"/>
                  </a:lnTo>
                  <a:lnTo>
                    <a:pt x="3027" y="910"/>
                  </a:lnTo>
                  <a:lnTo>
                    <a:pt x="3028" y="911"/>
                  </a:lnTo>
                  <a:lnTo>
                    <a:pt x="3029" y="911"/>
                  </a:lnTo>
                  <a:lnTo>
                    <a:pt x="3031" y="911"/>
                  </a:lnTo>
                  <a:lnTo>
                    <a:pt x="3032" y="911"/>
                  </a:lnTo>
                  <a:lnTo>
                    <a:pt x="3034" y="911"/>
                  </a:lnTo>
                  <a:lnTo>
                    <a:pt x="3035" y="911"/>
                  </a:lnTo>
                  <a:lnTo>
                    <a:pt x="3036" y="911"/>
                  </a:lnTo>
                  <a:lnTo>
                    <a:pt x="3038" y="911"/>
                  </a:lnTo>
                  <a:lnTo>
                    <a:pt x="3039" y="911"/>
                  </a:lnTo>
                  <a:lnTo>
                    <a:pt x="3041" y="911"/>
                  </a:lnTo>
                  <a:lnTo>
                    <a:pt x="3042" y="911"/>
                  </a:lnTo>
                  <a:lnTo>
                    <a:pt x="3044" y="911"/>
                  </a:lnTo>
                  <a:lnTo>
                    <a:pt x="3046" y="911"/>
                  </a:lnTo>
                  <a:lnTo>
                    <a:pt x="3047" y="911"/>
                  </a:lnTo>
                  <a:lnTo>
                    <a:pt x="3049" y="911"/>
                  </a:lnTo>
                  <a:lnTo>
                    <a:pt x="3050" y="911"/>
                  </a:lnTo>
                  <a:lnTo>
                    <a:pt x="3051" y="911"/>
                  </a:lnTo>
                  <a:lnTo>
                    <a:pt x="3053" y="911"/>
                  </a:lnTo>
                  <a:lnTo>
                    <a:pt x="3054" y="911"/>
                  </a:lnTo>
                  <a:lnTo>
                    <a:pt x="3056" y="911"/>
                  </a:lnTo>
                  <a:lnTo>
                    <a:pt x="3057" y="911"/>
                  </a:lnTo>
                  <a:lnTo>
                    <a:pt x="3058" y="911"/>
                  </a:lnTo>
                  <a:lnTo>
                    <a:pt x="3060" y="911"/>
                  </a:lnTo>
                  <a:lnTo>
                    <a:pt x="3061" y="912"/>
                  </a:lnTo>
                  <a:lnTo>
                    <a:pt x="3063" y="911"/>
                  </a:lnTo>
                  <a:lnTo>
                    <a:pt x="3064" y="911"/>
                  </a:lnTo>
                  <a:lnTo>
                    <a:pt x="3065" y="911"/>
                  </a:lnTo>
                  <a:lnTo>
                    <a:pt x="3067" y="911"/>
                  </a:lnTo>
                  <a:lnTo>
                    <a:pt x="3068" y="911"/>
                  </a:lnTo>
                  <a:lnTo>
                    <a:pt x="3070" y="911"/>
                  </a:lnTo>
                  <a:lnTo>
                    <a:pt x="3071" y="911"/>
                  </a:lnTo>
                  <a:lnTo>
                    <a:pt x="3073" y="911"/>
                  </a:lnTo>
                  <a:lnTo>
                    <a:pt x="3074" y="911"/>
                  </a:lnTo>
                  <a:lnTo>
                    <a:pt x="3075" y="911"/>
                  </a:lnTo>
                  <a:lnTo>
                    <a:pt x="3077" y="911"/>
                  </a:lnTo>
                  <a:lnTo>
                    <a:pt x="3078" y="911"/>
                  </a:lnTo>
                  <a:lnTo>
                    <a:pt x="3080" y="912"/>
                  </a:lnTo>
                  <a:lnTo>
                    <a:pt x="3081" y="911"/>
                  </a:lnTo>
                  <a:lnTo>
                    <a:pt x="3083" y="912"/>
                  </a:lnTo>
                  <a:lnTo>
                    <a:pt x="3085" y="911"/>
                  </a:lnTo>
                  <a:lnTo>
                    <a:pt x="3086" y="911"/>
                  </a:lnTo>
                  <a:lnTo>
                    <a:pt x="3088" y="911"/>
                  </a:lnTo>
                  <a:lnTo>
                    <a:pt x="3089" y="911"/>
                  </a:lnTo>
                  <a:lnTo>
                    <a:pt x="3090" y="911"/>
                  </a:lnTo>
                  <a:lnTo>
                    <a:pt x="3092" y="911"/>
                  </a:lnTo>
                  <a:lnTo>
                    <a:pt x="3093" y="911"/>
                  </a:lnTo>
                  <a:lnTo>
                    <a:pt x="3095" y="911"/>
                  </a:lnTo>
                  <a:lnTo>
                    <a:pt x="3096" y="912"/>
                  </a:lnTo>
                  <a:lnTo>
                    <a:pt x="3097" y="912"/>
                  </a:lnTo>
                  <a:lnTo>
                    <a:pt x="3099" y="912"/>
                  </a:lnTo>
                  <a:lnTo>
                    <a:pt x="3100" y="911"/>
                  </a:lnTo>
                  <a:lnTo>
                    <a:pt x="3102" y="911"/>
                  </a:lnTo>
                  <a:lnTo>
                    <a:pt x="3103" y="911"/>
                  </a:lnTo>
                  <a:lnTo>
                    <a:pt x="3104" y="911"/>
                  </a:lnTo>
                  <a:lnTo>
                    <a:pt x="3106" y="912"/>
                  </a:lnTo>
                  <a:lnTo>
                    <a:pt x="3107" y="912"/>
                  </a:lnTo>
                  <a:lnTo>
                    <a:pt x="3109" y="911"/>
                  </a:lnTo>
                  <a:lnTo>
                    <a:pt x="3110" y="911"/>
                  </a:lnTo>
                  <a:lnTo>
                    <a:pt x="3111" y="911"/>
                  </a:lnTo>
                  <a:lnTo>
                    <a:pt x="3113" y="911"/>
                  </a:lnTo>
                  <a:lnTo>
                    <a:pt x="3114" y="911"/>
                  </a:lnTo>
                  <a:lnTo>
                    <a:pt x="3116" y="911"/>
                  </a:lnTo>
                  <a:lnTo>
                    <a:pt x="3117" y="911"/>
                  </a:lnTo>
                  <a:lnTo>
                    <a:pt x="3118" y="911"/>
                  </a:lnTo>
                  <a:lnTo>
                    <a:pt x="3120" y="912"/>
                  </a:lnTo>
                  <a:lnTo>
                    <a:pt x="3122" y="911"/>
                  </a:lnTo>
                  <a:lnTo>
                    <a:pt x="3124" y="911"/>
                  </a:lnTo>
                  <a:lnTo>
                    <a:pt x="3125" y="911"/>
                  </a:lnTo>
                  <a:lnTo>
                    <a:pt x="3127" y="911"/>
                  </a:lnTo>
                  <a:lnTo>
                    <a:pt x="3128" y="911"/>
                  </a:lnTo>
                  <a:lnTo>
                    <a:pt x="3129" y="911"/>
                  </a:lnTo>
                  <a:lnTo>
                    <a:pt x="3131" y="911"/>
                  </a:lnTo>
                  <a:lnTo>
                    <a:pt x="3132" y="911"/>
                  </a:lnTo>
                  <a:lnTo>
                    <a:pt x="3134" y="911"/>
                  </a:lnTo>
                  <a:lnTo>
                    <a:pt x="3135" y="911"/>
                  </a:lnTo>
                  <a:lnTo>
                    <a:pt x="3136" y="911"/>
                  </a:lnTo>
                  <a:lnTo>
                    <a:pt x="3138" y="911"/>
                  </a:lnTo>
                  <a:lnTo>
                    <a:pt x="3139" y="911"/>
                  </a:lnTo>
                  <a:lnTo>
                    <a:pt x="3141" y="911"/>
                  </a:lnTo>
                  <a:lnTo>
                    <a:pt x="3142" y="911"/>
                  </a:lnTo>
                  <a:lnTo>
                    <a:pt x="3143" y="911"/>
                  </a:lnTo>
                  <a:lnTo>
                    <a:pt x="3145" y="912"/>
                  </a:lnTo>
                  <a:lnTo>
                    <a:pt x="3146" y="912"/>
                  </a:lnTo>
                  <a:lnTo>
                    <a:pt x="3148" y="911"/>
                  </a:lnTo>
                  <a:lnTo>
                    <a:pt x="3149" y="912"/>
                  </a:lnTo>
                  <a:lnTo>
                    <a:pt x="3150" y="911"/>
                  </a:lnTo>
                  <a:lnTo>
                    <a:pt x="3152" y="912"/>
                  </a:lnTo>
                  <a:lnTo>
                    <a:pt x="3153" y="912"/>
                  </a:lnTo>
                  <a:lnTo>
                    <a:pt x="3155" y="912"/>
                  </a:lnTo>
                  <a:lnTo>
                    <a:pt x="3156" y="912"/>
                  </a:lnTo>
                  <a:lnTo>
                    <a:pt x="3157" y="912"/>
                  </a:lnTo>
                  <a:lnTo>
                    <a:pt x="3159" y="912"/>
                  </a:lnTo>
                  <a:lnTo>
                    <a:pt x="3161" y="912"/>
                  </a:lnTo>
                  <a:lnTo>
                    <a:pt x="3163" y="912"/>
                  </a:lnTo>
                  <a:lnTo>
                    <a:pt x="3164" y="911"/>
                  </a:lnTo>
                  <a:lnTo>
                    <a:pt x="3165" y="911"/>
                  </a:lnTo>
                  <a:lnTo>
                    <a:pt x="3167" y="911"/>
                  </a:lnTo>
                  <a:lnTo>
                    <a:pt x="3168" y="911"/>
                  </a:lnTo>
                  <a:lnTo>
                    <a:pt x="3170" y="911"/>
                  </a:lnTo>
                  <a:lnTo>
                    <a:pt x="3171" y="911"/>
                  </a:lnTo>
                  <a:lnTo>
                    <a:pt x="3172" y="912"/>
                  </a:lnTo>
                  <a:lnTo>
                    <a:pt x="3174" y="911"/>
                  </a:lnTo>
                  <a:lnTo>
                    <a:pt x="3175" y="912"/>
                  </a:lnTo>
                  <a:lnTo>
                    <a:pt x="3177" y="911"/>
                  </a:lnTo>
                  <a:lnTo>
                    <a:pt x="3178" y="912"/>
                  </a:lnTo>
                  <a:lnTo>
                    <a:pt x="3180" y="912"/>
                  </a:lnTo>
                  <a:lnTo>
                    <a:pt x="3181" y="911"/>
                  </a:lnTo>
                  <a:lnTo>
                    <a:pt x="3182" y="911"/>
                  </a:lnTo>
                  <a:lnTo>
                    <a:pt x="3184" y="912"/>
                  </a:lnTo>
                  <a:lnTo>
                    <a:pt x="3185" y="912"/>
                  </a:lnTo>
                  <a:lnTo>
                    <a:pt x="3187" y="911"/>
                  </a:lnTo>
                  <a:lnTo>
                    <a:pt x="3188" y="911"/>
                  </a:lnTo>
                  <a:lnTo>
                    <a:pt x="3189" y="912"/>
                  </a:lnTo>
                  <a:lnTo>
                    <a:pt x="3191" y="912"/>
                  </a:lnTo>
                  <a:lnTo>
                    <a:pt x="3192" y="912"/>
                  </a:lnTo>
                  <a:lnTo>
                    <a:pt x="3194" y="912"/>
                  </a:lnTo>
                  <a:lnTo>
                    <a:pt x="3195" y="911"/>
                  </a:lnTo>
                  <a:lnTo>
                    <a:pt x="3196" y="911"/>
                  </a:lnTo>
                  <a:lnTo>
                    <a:pt x="3198" y="911"/>
                  </a:lnTo>
                  <a:lnTo>
                    <a:pt x="3200" y="912"/>
                  </a:lnTo>
                  <a:lnTo>
                    <a:pt x="3202" y="912"/>
                  </a:lnTo>
                  <a:lnTo>
                    <a:pt x="3203" y="912"/>
                  </a:lnTo>
                  <a:lnTo>
                    <a:pt x="3204" y="912"/>
                  </a:lnTo>
                  <a:lnTo>
                    <a:pt x="3206" y="912"/>
                  </a:lnTo>
                  <a:lnTo>
                    <a:pt x="3207" y="912"/>
                  </a:lnTo>
                  <a:lnTo>
                    <a:pt x="3209" y="912"/>
                  </a:lnTo>
                  <a:lnTo>
                    <a:pt x="3210" y="911"/>
                  </a:lnTo>
                  <a:lnTo>
                    <a:pt x="3211" y="911"/>
                  </a:lnTo>
                  <a:lnTo>
                    <a:pt x="3213" y="911"/>
                  </a:lnTo>
                  <a:lnTo>
                    <a:pt x="3214" y="911"/>
                  </a:lnTo>
                  <a:lnTo>
                    <a:pt x="3216" y="911"/>
                  </a:lnTo>
                  <a:lnTo>
                    <a:pt x="3217" y="911"/>
                  </a:lnTo>
                  <a:lnTo>
                    <a:pt x="3218" y="911"/>
                  </a:lnTo>
                  <a:lnTo>
                    <a:pt x="3220" y="911"/>
                  </a:lnTo>
                  <a:lnTo>
                    <a:pt x="3221" y="912"/>
                  </a:lnTo>
                  <a:lnTo>
                    <a:pt x="3223" y="911"/>
                  </a:lnTo>
                  <a:lnTo>
                    <a:pt x="3224" y="911"/>
                  </a:lnTo>
                  <a:lnTo>
                    <a:pt x="3226" y="912"/>
                  </a:lnTo>
                  <a:lnTo>
                    <a:pt x="3227" y="911"/>
                  </a:lnTo>
                  <a:lnTo>
                    <a:pt x="3228" y="912"/>
                  </a:lnTo>
                  <a:lnTo>
                    <a:pt x="3230" y="911"/>
                  </a:lnTo>
                  <a:lnTo>
                    <a:pt x="3231" y="911"/>
                  </a:lnTo>
                  <a:lnTo>
                    <a:pt x="3233" y="911"/>
                  </a:lnTo>
                  <a:lnTo>
                    <a:pt x="3234" y="912"/>
                  </a:lnTo>
                  <a:lnTo>
                    <a:pt x="3235" y="912"/>
                  </a:lnTo>
                  <a:lnTo>
                    <a:pt x="3237" y="911"/>
                  </a:lnTo>
                  <a:lnTo>
                    <a:pt x="3239" y="912"/>
                  </a:lnTo>
                  <a:lnTo>
                    <a:pt x="3241" y="912"/>
                  </a:lnTo>
                  <a:lnTo>
                    <a:pt x="3242" y="912"/>
                  </a:lnTo>
                  <a:lnTo>
                    <a:pt x="3243" y="912"/>
                  </a:lnTo>
                  <a:lnTo>
                    <a:pt x="3245" y="912"/>
                  </a:lnTo>
                  <a:lnTo>
                    <a:pt x="3246" y="912"/>
                  </a:lnTo>
                  <a:lnTo>
                    <a:pt x="3248" y="912"/>
                  </a:lnTo>
                  <a:lnTo>
                    <a:pt x="3249" y="912"/>
                  </a:lnTo>
                  <a:lnTo>
                    <a:pt x="3250" y="912"/>
                  </a:lnTo>
                  <a:lnTo>
                    <a:pt x="3252" y="912"/>
                  </a:lnTo>
                  <a:lnTo>
                    <a:pt x="3253" y="912"/>
                  </a:lnTo>
                  <a:lnTo>
                    <a:pt x="3255" y="912"/>
                  </a:lnTo>
                  <a:lnTo>
                    <a:pt x="3256" y="912"/>
                  </a:lnTo>
                  <a:lnTo>
                    <a:pt x="3257" y="912"/>
                  </a:lnTo>
                  <a:lnTo>
                    <a:pt x="3259" y="912"/>
                  </a:lnTo>
                  <a:lnTo>
                    <a:pt x="3260" y="912"/>
                  </a:lnTo>
                  <a:lnTo>
                    <a:pt x="3262" y="912"/>
                  </a:lnTo>
                  <a:lnTo>
                    <a:pt x="3263" y="912"/>
                  </a:lnTo>
                  <a:lnTo>
                    <a:pt x="3264" y="912"/>
                  </a:lnTo>
                  <a:lnTo>
                    <a:pt x="3266" y="912"/>
                  </a:lnTo>
                  <a:lnTo>
                    <a:pt x="3267" y="912"/>
                  </a:lnTo>
                  <a:lnTo>
                    <a:pt x="3269" y="912"/>
                  </a:lnTo>
                  <a:lnTo>
                    <a:pt x="3270" y="912"/>
                  </a:lnTo>
                  <a:lnTo>
                    <a:pt x="3271" y="912"/>
                  </a:lnTo>
                  <a:lnTo>
                    <a:pt x="3273" y="912"/>
                  </a:lnTo>
                  <a:lnTo>
                    <a:pt x="3274" y="912"/>
                  </a:lnTo>
                  <a:lnTo>
                    <a:pt x="3276" y="912"/>
                  </a:lnTo>
                  <a:lnTo>
                    <a:pt x="3278" y="912"/>
                  </a:lnTo>
                  <a:lnTo>
                    <a:pt x="3280" y="912"/>
                  </a:lnTo>
                  <a:lnTo>
                    <a:pt x="3281" y="912"/>
                  </a:lnTo>
                  <a:lnTo>
                    <a:pt x="3282" y="911"/>
                  </a:lnTo>
                  <a:lnTo>
                    <a:pt x="3284" y="912"/>
                  </a:lnTo>
                  <a:lnTo>
                    <a:pt x="3285" y="912"/>
                  </a:lnTo>
                  <a:lnTo>
                    <a:pt x="3287" y="912"/>
                  </a:lnTo>
                  <a:lnTo>
                    <a:pt x="3288" y="912"/>
                  </a:lnTo>
                  <a:lnTo>
                    <a:pt x="3289" y="912"/>
                  </a:lnTo>
                  <a:lnTo>
                    <a:pt x="3291" y="912"/>
                  </a:lnTo>
                  <a:lnTo>
                    <a:pt x="3292" y="912"/>
                  </a:lnTo>
                  <a:lnTo>
                    <a:pt x="3294" y="912"/>
                  </a:lnTo>
                  <a:lnTo>
                    <a:pt x="3295" y="912"/>
                  </a:lnTo>
                  <a:lnTo>
                    <a:pt x="3296" y="912"/>
                  </a:lnTo>
                  <a:lnTo>
                    <a:pt x="3298" y="912"/>
                  </a:lnTo>
                  <a:lnTo>
                    <a:pt x="3299" y="912"/>
                  </a:lnTo>
                  <a:lnTo>
                    <a:pt x="3301" y="912"/>
                  </a:lnTo>
                  <a:lnTo>
                    <a:pt x="3302" y="912"/>
                  </a:lnTo>
                  <a:lnTo>
                    <a:pt x="3303" y="912"/>
                  </a:lnTo>
                  <a:lnTo>
                    <a:pt x="3305" y="912"/>
                  </a:lnTo>
                  <a:lnTo>
                    <a:pt x="3306" y="911"/>
                  </a:lnTo>
                  <a:lnTo>
                    <a:pt x="3308" y="912"/>
                  </a:lnTo>
                  <a:lnTo>
                    <a:pt x="3309" y="912"/>
                  </a:lnTo>
                  <a:lnTo>
                    <a:pt x="3310" y="912"/>
                  </a:lnTo>
                  <a:lnTo>
                    <a:pt x="3312" y="912"/>
                  </a:lnTo>
                  <a:lnTo>
                    <a:pt x="3313" y="912"/>
                  </a:lnTo>
                  <a:lnTo>
                    <a:pt x="3315" y="912"/>
                  </a:lnTo>
                  <a:lnTo>
                    <a:pt x="3317" y="912"/>
                  </a:lnTo>
                  <a:lnTo>
                    <a:pt x="3318" y="912"/>
                  </a:lnTo>
                  <a:lnTo>
                    <a:pt x="3320" y="912"/>
                  </a:lnTo>
                  <a:lnTo>
                    <a:pt x="3321" y="912"/>
                  </a:lnTo>
                  <a:lnTo>
                    <a:pt x="3323" y="912"/>
                  </a:lnTo>
                  <a:lnTo>
                    <a:pt x="3324" y="912"/>
                  </a:lnTo>
                  <a:lnTo>
                    <a:pt x="3325" y="912"/>
                  </a:lnTo>
                  <a:lnTo>
                    <a:pt x="3327" y="912"/>
                  </a:lnTo>
                  <a:lnTo>
                    <a:pt x="3328" y="911"/>
                  </a:lnTo>
                  <a:lnTo>
                    <a:pt x="3330" y="912"/>
                  </a:lnTo>
                  <a:lnTo>
                    <a:pt x="3331" y="912"/>
                  </a:lnTo>
                  <a:lnTo>
                    <a:pt x="3333" y="912"/>
                  </a:lnTo>
                  <a:lnTo>
                    <a:pt x="3334" y="912"/>
                  </a:lnTo>
                  <a:lnTo>
                    <a:pt x="3335" y="911"/>
                  </a:lnTo>
                  <a:lnTo>
                    <a:pt x="3337" y="912"/>
                  </a:lnTo>
                  <a:lnTo>
                    <a:pt x="3338" y="912"/>
                  </a:lnTo>
                  <a:lnTo>
                    <a:pt x="3340" y="911"/>
                  </a:lnTo>
                  <a:lnTo>
                    <a:pt x="3341" y="912"/>
                  </a:lnTo>
                  <a:lnTo>
                    <a:pt x="3342" y="912"/>
                  </a:lnTo>
                  <a:lnTo>
                    <a:pt x="3344" y="912"/>
                  </a:lnTo>
                  <a:lnTo>
                    <a:pt x="3345" y="912"/>
                  </a:lnTo>
                  <a:lnTo>
                    <a:pt x="3347" y="912"/>
                  </a:lnTo>
                  <a:lnTo>
                    <a:pt x="3348" y="911"/>
                  </a:lnTo>
                  <a:lnTo>
                    <a:pt x="3349" y="912"/>
                  </a:lnTo>
                  <a:lnTo>
                    <a:pt x="3351" y="912"/>
                  </a:lnTo>
                  <a:lnTo>
                    <a:pt x="3352" y="912"/>
                  </a:lnTo>
                  <a:lnTo>
                    <a:pt x="3354" y="912"/>
                  </a:lnTo>
                  <a:lnTo>
                    <a:pt x="3356" y="912"/>
                  </a:lnTo>
                  <a:lnTo>
                    <a:pt x="3357" y="912"/>
                  </a:lnTo>
                  <a:lnTo>
                    <a:pt x="3359" y="912"/>
                  </a:lnTo>
                  <a:lnTo>
                    <a:pt x="3360" y="912"/>
                  </a:lnTo>
                  <a:lnTo>
                    <a:pt x="3362" y="912"/>
                  </a:lnTo>
                  <a:lnTo>
                    <a:pt x="3363" y="911"/>
                  </a:lnTo>
                  <a:lnTo>
                    <a:pt x="3364" y="912"/>
                  </a:lnTo>
                  <a:lnTo>
                    <a:pt x="3366" y="912"/>
                  </a:lnTo>
                  <a:lnTo>
                    <a:pt x="3367" y="912"/>
                  </a:lnTo>
                  <a:lnTo>
                    <a:pt x="3369" y="912"/>
                  </a:lnTo>
                  <a:lnTo>
                    <a:pt x="3370" y="912"/>
                  </a:lnTo>
                  <a:lnTo>
                    <a:pt x="3371" y="912"/>
                  </a:lnTo>
                  <a:lnTo>
                    <a:pt x="3373" y="911"/>
                  </a:lnTo>
                  <a:lnTo>
                    <a:pt x="3374" y="911"/>
                  </a:lnTo>
                  <a:lnTo>
                    <a:pt x="3376" y="912"/>
                  </a:lnTo>
                  <a:lnTo>
                    <a:pt x="3377" y="911"/>
                  </a:lnTo>
                  <a:lnTo>
                    <a:pt x="3379" y="911"/>
                  </a:lnTo>
                  <a:lnTo>
                    <a:pt x="3380" y="911"/>
                  </a:lnTo>
                  <a:lnTo>
                    <a:pt x="3381" y="911"/>
                  </a:lnTo>
                  <a:lnTo>
                    <a:pt x="3383" y="911"/>
                  </a:lnTo>
                  <a:lnTo>
                    <a:pt x="3384" y="911"/>
                  </a:lnTo>
                  <a:lnTo>
                    <a:pt x="3386" y="911"/>
                  </a:lnTo>
                  <a:lnTo>
                    <a:pt x="3387" y="911"/>
                  </a:lnTo>
                  <a:lnTo>
                    <a:pt x="3388" y="911"/>
                  </a:lnTo>
                  <a:lnTo>
                    <a:pt x="3390" y="911"/>
                  </a:lnTo>
                  <a:lnTo>
                    <a:pt x="3391" y="911"/>
                  </a:lnTo>
                  <a:lnTo>
                    <a:pt x="3393" y="911"/>
                  </a:lnTo>
                  <a:lnTo>
                    <a:pt x="3395" y="912"/>
                  </a:lnTo>
                  <a:lnTo>
                    <a:pt x="3396" y="911"/>
                  </a:lnTo>
                  <a:lnTo>
                    <a:pt x="3398" y="911"/>
                  </a:lnTo>
                  <a:lnTo>
                    <a:pt x="3399" y="911"/>
                  </a:lnTo>
                  <a:lnTo>
                    <a:pt x="3401" y="911"/>
                  </a:lnTo>
                  <a:lnTo>
                    <a:pt x="3402" y="911"/>
                  </a:lnTo>
                  <a:lnTo>
                    <a:pt x="3403" y="911"/>
                  </a:lnTo>
                  <a:lnTo>
                    <a:pt x="3405" y="911"/>
                  </a:lnTo>
                  <a:lnTo>
                    <a:pt x="3406" y="911"/>
                  </a:lnTo>
                  <a:lnTo>
                    <a:pt x="3408" y="911"/>
                  </a:lnTo>
                  <a:lnTo>
                    <a:pt x="3409" y="911"/>
                  </a:lnTo>
                  <a:lnTo>
                    <a:pt x="3410" y="911"/>
                  </a:lnTo>
                  <a:lnTo>
                    <a:pt x="3412" y="911"/>
                  </a:lnTo>
                  <a:lnTo>
                    <a:pt x="3413" y="911"/>
                  </a:lnTo>
                  <a:lnTo>
                    <a:pt x="3415" y="910"/>
                  </a:lnTo>
                  <a:lnTo>
                    <a:pt x="3416" y="911"/>
                  </a:lnTo>
                  <a:lnTo>
                    <a:pt x="3417" y="911"/>
                  </a:lnTo>
                  <a:lnTo>
                    <a:pt x="3419" y="911"/>
                  </a:lnTo>
                  <a:lnTo>
                    <a:pt x="3420" y="911"/>
                  </a:lnTo>
                  <a:lnTo>
                    <a:pt x="3422" y="911"/>
                  </a:lnTo>
                  <a:lnTo>
                    <a:pt x="3423" y="911"/>
                  </a:lnTo>
                  <a:lnTo>
                    <a:pt x="3424" y="910"/>
                  </a:lnTo>
                  <a:lnTo>
                    <a:pt x="3426" y="910"/>
                  </a:lnTo>
                  <a:lnTo>
                    <a:pt x="3427" y="910"/>
                  </a:lnTo>
                  <a:lnTo>
                    <a:pt x="3429" y="910"/>
                  </a:lnTo>
                  <a:lnTo>
                    <a:pt x="3430" y="910"/>
                  </a:lnTo>
                  <a:lnTo>
                    <a:pt x="3432" y="910"/>
                  </a:lnTo>
                  <a:lnTo>
                    <a:pt x="3434" y="910"/>
                  </a:lnTo>
                  <a:lnTo>
                    <a:pt x="3435" y="910"/>
                  </a:lnTo>
                  <a:lnTo>
                    <a:pt x="3437" y="910"/>
                  </a:lnTo>
                  <a:lnTo>
                    <a:pt x="3438" y="910"/>
                  </a:lnTo>
                  <a:lnTo>
                    <a:pt x="3440" y="910"/>
                  </a:lnTo>
                  <a:lnTo>
                    <a:pt x="3441" y="910"/>
                  </a:lnTo>
                  <a:lnTo>
                    <a:pt x="3442" y="910"/>
                  </a:lnTo>
                  <a:lnTo>
                    <a:pt x="3444" y="910"/>
                  </a:lnTo>
                  <a:lnTo>
                    <a:pt x="3445" y="910"/>
                  </a:lnTo>
                  <a:lnTo>
                    <a:pt x="3447" y="910"/>
                  </a:lnTo>
                  <a:lnTo>
                    <a:pt x="3448" y="910"/>
                  </a:lnTo>
                  <a:lnTo>
                    <a:pt x="3449" y="910"/>
                  </a:lnTo>
                  <a:lnTo>
                    <a:pt x="3451" y="910"/>
                  </a:lnTo>
                  <a:lnTo>
                    <a:pt x="3452" y="910"/>
                  </a:lnTo>
                  <a:lnTo>
                    <a:pt x="3454" y="910"/>
                  </a:lnTo>
                  <a:lnTo>
                    <a:pt x="3455" y="910"/>
                  </a:lnTo>
                  <a:lnTo>
                    <a:pt x="3456" y="910"/>
                  </a:lnTo>
                  <a:lnTo>
                    <a:pt x="3458" y="910"/>
                  </a:lnTo>
                  <a:lnTo>
                    <a:pt x="3459" y="910"/>
                  </a:lnTo>
                  <a:lnTo>
                    <a:pt x="3461" y="910"/>
                  </a:lnTo>
                  <a:lnTo>
                    <a:pt x="3462" y="910"/>
                  </a:lnTo>
                  <a:lnTo>
                    <a:pt x="3463" y="910"/>
                  </a:lnTo>
                  <a:lnTo>
                    <a:pt x="3465" y="910"/>
                  </a:lnTo>
                  <a:lnTo>
                    <a:pt x="3466" y="910"/>
                  </a:lnTo>
                  <a:lnTo>
                    <a:pt x="3468" y="910"/>
                  </a:lnTo>
                  <a:lnTo>
                    <a:pt x="3469" y="910"/>
                  </a:lnTo>
                  <a:lnTo>
                    <a:pt x="3470" y="910"/>
                  </a:lnTo>
                  <a:lnTo>
                    <a:pt x="3473" y="910"/>
                  </a:lnTo>
                  <a:lnTo>
                    <a:pt x="3474" y="910"/>
                  </a:lnTo>
                  <a:lnTo>
                    <a:pt x="3476" y="910"/>
                  </a:lnTo>
                  <a:lnTo>
                    <a:pt x="3477" y="910"/>
                  </a:lnTo>
                  <a:lnTo>
                    <a:pt x="3478" y="910"/>
                  </a:lnTo>
                  <a:lnTo>
                    <a:pt x="3480" y="910"/>
                  </a:lnTo>
                  <a:lnTo>
                    <a:pt x="3481" y="910"/>
                  </a:lnTo>
                  <a:lnTo>
                    <a:pt x="3483" y="910"/>
                  </a:lnTo>
                  <a:lnTo>
                    <a:pt x="3484" y="910"/>
                  </a:lnTo>
                  <a:lnTo>
                    <a:pt x="3486" y="910"/>
                  </a:lnTo>
                  <a:lnTo>
                    <a:pt x="3487" y="910"/>
                  </a:lnTo>
                  <a:lnTo>
                    <a:pt x="3488" y="910"/>
                  </a:lnTo>
                  <a:lnTo>
                    <a:pt x="3490" y="910"/>
                  </a:lnTo>
                  <a:lnTo>
                    <a:pt x="3491" y="910"/>
                  </a:lnTo>
                  <a:lnTo>
                    <a:pt x="3493" y="910"/>
                  </a:lnTo>
                  <a:lnTo>
                    <a:pt x="3494" y="909"/>
                  </a:lnTo>
                  <a:lnTo>
                    <a:pt x="3495" y="909"/>
                  </a:lnTo>
                  <a:lnTo>
                    <a:pt x="3497" y="910"/>
                  </a:lnTo>
                  <a:lnTo>
                    <a:pt x="3498" y="909"/>
                  </a:lnTo>
                  <a:lnTo>
                    <a:pt x="3500" y="909"/>
                  </a:lnTo>
                  <a:lnTo>
                    <a:pt x="3501" y="909"/>
                  </a:lnTo>
                  <a:lnTo>
                    <a:pt x="3502" y="909"/>
                  </a:lnTo>
                  <a:lnTo>
                    <a:pt x="3504" y="909"/>
                  </a:lnTo>
                  <a:lnTo>
                    <a:pt x="3505" y="909"/>
                  </a:lnTo>
                  <a:lnTo>
                    <a:pt x="3507" y="909"/>
                  </a:lnTo>
                  <a:lnTo>
                    <a:pt x="3508" y="909"/>
                  </a:lnTo>
                  <a:lnTo>
                    <a:pt x="3509" y="909"/>
                  </a:lnTo>
                  <a:lnTo>
                    <a:pt x="3512" y="909"/>
                  </a:lnTo>
                  <a:lnTo>
                    <a:pt x="3513" y="909"/>
                  </a:lnTo>
                  <a:lnTo>
                    <a:pt x="3515" y="909"/>
                  </a:lnTo>
                  <a:lnTo>
                    <a:pt x="3516" y="909"/>
                  </a:lnTo>
                  <a:lnTo>
                    <a:pt x="3517" y="909"/>
                  </a:lnTo>
                  <a:lnTo>
                    <a:pt x="3519" y="909"/>
                  </a:lnTo>
                  <a:lnTo>
                    <a:pt x="3520" y="909"/>
                  </a:lnTo>
                  <a:lnTo>
                    <a:pt x="3522" y="909"/>
                  </a:lnTo>
                  <a:lnTo>
                    <a:pt x="3523" y="909"/>
                  </a:lnTo>
                  <a:lnTo>
                    <a:pt x="3524" y="908"/>
                  </a:lnTo>
                  <a:lnTo>
                    <a:pt x="3526" y="909"/>
                  </a:lnTo>
                  <a:lnTo>
                    <a:pt x="3527" y="909"/>
                  </a:lnTo>
                  <a:lnTo>
                    <a:pt x="3529" y="908"/>
                  </a:lnTo>
                  <a:lnTo>
                    <a:pt x="3530" y="908"/>
                  </a:lnTo>
                  <a:lnTo>
                    <a:pt x="3532" y="908"/>
                  </a:lnTo>
                  <a:lnTo>
                    <a:pt x="3533" y="908"/>
                  </a:lnTo>
                  <a:lnTo>
                    <a:pt x="3534" y="909"/>
                  </a:lnTo>
                  <a:lnTo>
                    <a:pt x="3536" y="908"/>
                  </a:lnTo>
                  <a:lnTo>
                    <a:pt x="3537" y="908"/>
                  </a:lnTo>
                  <a:lnTo>
                    <a:pt x="3539" y="908"/>
                  </a:lnTo>
                  <a:lnTo>
                    <a:pt x="3540" y="908"/>
                  </a:lnTo>
                  <a:lnTo>
                    <a:pt x="3541" y="908"/>
                  </a:lnTo>
                  <a:lnTo>
                    <a:pt x="3543" y="908"/>
                  </a:lnTo>
                  <a:lnTo>
                    <a:pt x="3544" y="908"/>
                  </a:lnTo>
                  <a:lnTo>
                    <a:pt x="3546" y="908"/>
                  </a:lnTo>
                  <a:lnTo>
                    <a:pt x="3547" y="908"/>
                  </a:lnTo>
                  <a:lnTo>
                    <a:pt x="3548" y="908"/>
                  </a:lnTo>
                  <a:lnTo>
                    <a:pt x="3551" y="908"/>
                  </a:lnTo>
                  <a:lnTo>
                    <a:pt x="3552" y="908"/>
                  </a:lnTo>
                  <a:lnTo>
                    <a:pt x="3554" y="908"/>
                  </a:lnTo>
                  <a:lnTo>
                    <a:pt x="3555" y="908"/>
                  </a:lnTo>
                  <a:lnTo>
                    <a:pt x="3556" y="907"/>
                  </a:lnTo>
                  <a:lnTo>
                    <a:pt x="3558" y="908"/>
                  </a:lnTo>
                  <a:lnTo>
                    <a:pt x="3559" y="908"/>
                  </a:lnTo>
                  <a:lnTo>
                    <a:pt x="3561" y="908"/>
                  </a:lnTo>
                  <a:lnTo>
                    <a:pt x="3562" y="908"/>
                  </a:lnTo>
                  <a:lnTo>
                    <a:pt x="3563" y="908"/>
                  </a:lnTo>
                  <a:lnTo>
                    <a:pt x="3565" y="908"/>
                  </a:lnTo>
                  <a:lnTo>
                    <a:pt x="3566" y="908"/>
                  </a:lnTo>
                  <a:lnTo>
                    <a:pt x="3568" y="908"/>
                  </a:lnTo>
                  <a:lnTo>
                    <a:pt x="3569" y="908"/>
                  </a:lnTo>
                  <a:lnTo>
                    <a:pt x="3570" y="907"/>
                  </a:lnTo>
                  <a:lnTo>
                    <a:pt x="3572" y="907"/>
                  </a:lnTo>
                  <a:lnTo>
                    <a:pt x="3573" y="907"/>
                  </a:lnTo>
                  <a:lnTo>
                    <a:pt x="3575" y="907"/>
                  </a:lnTo>
                  <a:lnTo>
                    <a:pt x="3576" y="907"/>
                  </a:lnTo>
                  <a:lnTo>
                    <a:pt x="3577" y="907"/>
                  </a:lnTo>
                  <a:lnTo>
                    <a:pt x="3579" y="907"/>
                  </a:lnTo>
                  <a:lnTo>
                    <a:pt x="3580" y="907"/>
                  </a:lnTo>
                  <a:lnTo>
                    <a:pt x="3582" y="907"/>
                  </a:lnTo>
                  <a:lnTo>
                    <a:pt x="3583" y="907"/>
                  </a:lnTo>
                  <a:lnTo>
                    <a:pt x="3585" y="907"/>
                  </a:lnTo>
                  <a:lnTo>
                    <a:pt x="3586" y="907"/>
                  </a:lnTo>
                  <a:lnTo>
                    <a:pt x="3587" y="907"/>
                  </a:lnTo>
                  <a:lnTo>
                    <a:pt x="3590" y="907"/>
                  </a:lnTo>
                  <a:lnTo>
                    <a:pt x="3591" y="907"/>
                  </a:lnTo>
                  <a:lnTo>
                    <a:pt x="3593" y="907"/>
                  </a:lnTo>
                  <a:lnTo>
                    <a:pt x="3594" y="907"/>
                  </a:lnTo>
                  <a:lnTo>
                    <a:pt x="3595" y="907"/>
                  </a:lnTo>
                  <a:lnTo>
                    <a:pt x="3597" y="907"/>
                  </a:lnTo>
                  <a:lnTo>
                    <a:pt x="3598" y="907"/>
                  </a:lnTo>
                  <a:lnTo>
                    <a:pt x="3600" y="907"/>
                  </a:lnTo>
                  <a:lnTo>
                    <a:pt x="3601" y="907"/>
                  </a:lnTo>
                  <a:lnTo>
                    <a:pt x="3602" y="907"/>
                  </a:lnTo>
                  <a:lnTo>
                    <a:pt x="3604" y="907"/>
                  </a:lnTo>
                  <a:lnTo>
                    <a:pt x="3605" y="907"/>
                  </a:lnTo>
                  <a:lnTo>
                    <a:pt x="3607" y="907"/>
                  </a:lnTo>
                  <a:lnTo>
                    <a:pt x="3608" y="907"/>
                  </a:lnTo>
                  <a:lnTo>
                    <a:pt x="3609" y="907"/>
                  </a:lnTo>
                  <a:lnTo>
                    <a:pt x="3611" y="907"/>
                  </a:lnTo>
                  <a:lnTo>
                    <a:pt x="3612" y="907"/>
                  </a:lnTo>
                  <a:lnTo>
                    <a:pt x="3614" y="907"/>
                  </a:lnTo>
                  <a:lnTo>
                    <a:pt x="3615" y="907"/>
                  </a:lnTo>
                  <a:lnTo>
                    <a:pt x="3616" y="907"/>
                  </a:lnTo>
                  <a:lnTo>
                    <a:pt x="3618" y="907"/>
                  </a:lnTo>
                  <a:lnTo>
                    <a:pt x="3619" y="907"/>
                  </a:lnTo>
                  <a:lnTo>
                    <a:pt x="3621" y="907"/>
                  </a:lnTo>
                  <a:lnTo>
                    <a:pt x="3622" y="907"/>
                  </a:lnTo>
                  <a:lnTo>
                    <a:pt x="3623" y="907"/>
                  </a:lnTo>
                  <a:lnTo>
                    <a:pt x="3625" y="907"/>
                  </a:lnTo>
                  <a:lnTo>
                    <a:pt x="3626" y="907"/>
                  </a:lnTo>
                  <a:lnTo>
                    <a:pt x="3629" y="907"/>
                  </a:lnTo>
                  <a:lnTo>
                    <a:pt x="3630" y="907"/>
                  </a:lnTo>
                  <a:lnTo>
                    <a:pt x="3631" y="907"/>
                  </a:lnTo>
                  <a:lnTo>
                    <a:pt x="3633" y="907"/>
                  </a:lnTo>
                  <a:lnTo>
                    <a:pt x="3634" y="907"/>
                  </a:lnTo>
                  <a:lnTo>
                    <a:pt x="3636" y="907"/>
                  </a:lnTo>
                  <a:lnTo>
                    <a:pt x="3637" y="907"/>
                  </a:lnTo>
                  <a:lnTo>
                    <a:pt x="3639" y="907"/>
                  </a:lnTo>
                  <a:lnTo>
                    <a:pt x="3640" y="907"/>
                  </a:lnTo>
                  <a:lnTo>
                    <a:pt x="3641" y="907"/>
                  </a:lnTo>
                  <a:lnTo>
                    <a:pt x="3643" y="907"/>
                  </a:lnTo>
                  <a:lnTo>
                    <a:pt x="3644" y="906"/>
                  </a:lnTo>
                  <a:lnTo>
                    <a:pt x="3646" y="907"/>
                  </a:lnTo>
                  <a:lnTo>
                    <a:pt x="3647" y="907"/>
                  </a:lnTo>
                  <a:lnTo>
                    <a:pt x="3648" y="906"/>
                  </a:lnTo>
                  <a:lnTo>
                    <a:pt x="3650" y="907"/>
                  </a:lnTo>
                  <a:lnTo>
                    <a:pt x="3651" y="907"/>
                  </a:lnTo>
                  <a:lnTo>
                    <a:pt x="3653" y="907"/>
                  </a:lnTo>
                  <a:lnTo>
                    <a:pt x="3654" y="907"/>
                  </a:lnTo>
                  <a:lnTo>
                    <a:pt x="3655" y="907"/>
                  </a:lnTo>
                  <a:lnTo>
                    <a:pt x="3657" y="906"/>
                  </a:lnTo>
                  <a:lnTo>
                    <a:pt x="3658" y="906"/>
                  </a:lnTo>
                  <a:lnTo>
                    <a:pt x="3660" y="907"/>
                  </a:lnTo>
                  <a:lnTo>
                    <a:pt x="3661" y="906"/>
                  </a:lnTo>
                  <a:lnTo>
                    <a:pt x="3662" y="906"/>
                  </a:lnTo>
                  <a:lnTo>
                    <a:pt x="3664" y="906"/>
                  </a:lnTo>
                  <a:lnTo>
                    <a:pt x="3665" y="906"/>
                  </a:lnTo>
                  <a:lnTo>
                    <a:pt x="3668" y="906"/>
                  </a:lnTo>
                  <a:lnTo>
                    <a:pt x="3669" y="906"/>
                  </a:lnTo>
                  <a:lnTo>
                    <a:pt x="3670" y="906"/>
                  </a:lnTo>
                  <a:lnTo>
                    <a:pt x="3672" y="907"/>
                  </a:lnTo>
                  <a:lnTo>
                    <a:pt x="3673" y="906"/>
                  </a:lnTo>
                  <a:lnTo>
                    <a:pt x="3675" y="906"/>
                  </a:lnTo>
                  <a:lnTo>
                    <a:pt x="3676" y="906"/>
                  </a:lnTo>
                  <a:lnTo>
                    <a:pt x="3677" y="906"/>
                  </a:lnTo>
                  <a:lnTo>
                    <a:pt x="3679" y="906"/>
                  </a:lnTo>
                  <a:lnTo>
                    <a:pt x="3680" y="906"/>
                  </a:lnTo>
                  <a:lnTo>
                    <a:pt x="3682" y="906"/>
                  </a:lnTo>
                  <a:lnTo>
                    <a:pt x="3683" y="906"/>
                  </a:lnTo>
                  <a:lnTo>
                    <a:pt x="3684" y="906"/>
                  </a:lnTo>
                  <a:lnTo>
                    <a:pt x="3686" y="906"/>
                  </a:lnTo>
                  <a:lnTo>
                    <a:pt x="3687" y="906"/>
                  </a:lnTo>
                  <a:lnTo>
                    <a:pt x="3689" y="906"/>
                  </a:lnTo>
                  <a:lnTo>
                    <a:pt x="3690" y="906"/>
                  </a:lnTo>
                  <a:lnTo>
                    <a:pt x="3692" y="906"/>
                  </a:lnTo>
                  <a:lnTo>
                    <a:pt x="3693" y="906"/>
                  </a:lnTo>
                  <a:lnTo>
                    <a:pt x="3694" y="906"/>
                  </a:lnTo>
                  <a:lnTo>
                    <a:pt x="3696" y="906"/>
                  </a:lnTo>
                  <a:lnTo>
                    <a:pt x="3697" y="906"/>
                  </a:lnTo>
                  <a:lnTo>
                    <a:pt x="3699" y="906"/>
                  </a:lnTo>
                  <a:lnTo>
                    <a:pt x="3700" y="906"/>
                  </a:lnTo>
                  <a:lnTo>
                    <a:pt x="3701" y="906"/>
                  </a:lnTo>
                  <a:lnTo>
                    <a:pt x="3703" y="905"/>
                  </a:lnTo>
                  <a:lnTo>
                    <a:pt x="3704" y="906"/>
                  </a:lnTo>
                  <a:lnTo>
                    <a:pt x="3706" y="906"/>
                  </a:lnTo>
                  <a:lnTo>
                    <a:pt x="3708" y="906"/>
                  </a:lnTo>
                  <a:lnTo>
                    <a:pt x="3709" y="906"/>
                  </a:lnTo>
                  <a:lnTo>
                    <a:pt x="3711" y="906"/>
                  </a:lnTo>
                  <a:lnTo>
                    <a:pt x="3712" y="905"/>
                  </a:lnTo>
                  <a:lnTo>
                    <a:pt x="3714" y="905"/>
                  </a:lnTo>
                  <a:lnTo>
                    <a:pt x="3715" y="905"/>
                  </a:lnTo>
                  <a:lnTo>
                    <a:pt x="3716" y="905"/>
                  </a:lnTo>
                  <a:lnTo>
                    <a:pt x="3718" y="905"/>
                  </a:lnTo>
                  <a:lnTo>
                    <a:pt x="3719" y="905"/>
                  </a:lnTo>
                  <a:lnTo>
                    <a:pt x="3721" y="905"/>
                  </a:lnTo>
                  <a:lnTo>
                    <a:pt x="3722" y="905"/>
                  </a:lnTo>
                  <a:lnTo>
                    <a:pt x="3723" y="905"/>
                  </a:lnTo>
                  <a:lnTo>
                    <a:pt x="3725" y="905"/>
                  </a:lnTo>
                  <a:lnTo>
                    <a:pt x="3726" y="906"/>
                  </a:lnTo>
                  <a:lnTo>
                    <a:pt x="3728" y="905"/>
                  </a:lnTo>
                  <a:lnTo>
                    <a:pt x="3729" y="905"/>
                  </a:lnTo>
                  <a:lnTo>
                    <a:pt x="3730" y="905"/>
                  </a:lnTo>
                  <a:lnTo>
                    <a:pt x="3732" y="905"/>
                  </a:lnTo>
                  <a:lnTo>
                    <a:pt x="3733" y="905"/>
                  </a:lnTo>
                  <a:lnTo>
                    <a:pt x="3735" y="905"/>
                  </a:lnTo>
                  <a:lnTo>
                    <a:pt x="3736" y="905"/>
                  </a:lnTo>
                  <a:lnTo>
                    <a:pt x="3738" y="905"/>
                  </a:lnTo>
                  <a:lnTo>
                    <a:pt x="3739" y="905"/>
                  </a:lnTo>
                  <a:lnTo>
                    <a:pt x="3740" y="905"/>
                  </a:lnTo>
                  <a:lnTo>
                    <a:pt x="3742" y="905"/>
                  </a:lnTo>
                  <a:lnTo>
                    <a:pt x="3743" y="905"/>
                  </a:lnTo>
                  <a:lnTo>
                    <a:pt x="3745" y="905"/>
                  </a:lnTo>
                  <a:lnTo>
                    <a:pt x="3747" y="905"/>
                  </a:lnTo>
                  <a:lnTo>
                    <a:pt x="3748" y="905"/>
                  </a:lnTo>
                  <a:lnTo>
                    <a:pt x="3750" y="905"/>
                  </a:lnTo>
                  <a:lnTo>
                    <a:pt x="3751" y="905"/>
                  </a:lnTo>
                  <a:lnTo>
                    <a:pt x="3753" y="906"/>
                  </a:lnTo>
                  <a:lnTo>
                    <a:pt x="3754" y="905"/>
                  </a:lnTo>
                  <a:lnTo>
                    <a:pt x="3755" y="905"/>
                  </a:lnTo>
                  <a:lnTo>
                    <a:pt x="3757" y="905"/>
                  </a:lnTo>
                  <a:lnTo>
                    <a:pt x="3758" y="905"/>
                  </a:lnTo>
                  <a:lnTo>
                    <a:pt x="3760" y="905"/>
                  </a:lnTo>
                  <a:lnTo>
                    <a:pt x="3761" y="905"/>
                  </a:lnTo>
                  <a:lnTo>
                    <a:pt x="3762" y="905"/>
                  </a:lnTo>
                  <a:lnTo>
                    <a:pt x="3764" y="905"/>
                  </a:lnTo>
                  <a:lnTo>
                    <a:pt x="3765" y="905"/>
                  </a:lnTo>
                  <a:lnTo>
                    <a:pt x="3767" y="905"/>
                  </a:lnTo>
                  <a:lnTo>
                    <a:pt x="3768" y="905"/>
                  </a:lnTo>
                  <a:lnTo>
                    <a:pt x="3769" y="905"/>
                  </a:lnTo>
                  <a:lnTo>
                    <a:pt x="3771" y="905"/>
                  </a:lnTo>
                  <a:lnTo>
                    <a:pt x="3772" y="905"/>
                  </a:lnTo>
                  <a:lnTo>
                    <a:pt x="3774" y="905"/>
                  </a:lnTo>
                  <a:lnTo>
                    <a:pt x="3775" y="905"/>
                  </a:lnTo>
                  <a:lnTo>
                    <a:pt x="3776" y="904"/>
                  </a:lnTo>
                  <a:lnTo>
                    <a:pt x="3778" y="905"/>
                  </a:lnTo>
                  <a:lnTo>
                    <a:pt x="3779" y="905"/>
                  </a:lnTo>
                  <a:lnTo>
                    <a:pt x="3781" y="905"/>
                  </a:lnTo>
                  <a:lnTo>
                    <a:pt x="3782" y="905"/>
                  </a:lnTo>
                  <a:lnTo>
                    <a:pt x="3783" y="905"/>
                  </a:lnTo>
                  <a:lnTo>
                    <a:pt x="3786" y="905"/>
                  </a:lnTo>
                  <a:lnTo>
                    <a:pt x="3787" y="904"/>
                  </a:lnTo>
                  <a:lnTo>
                    <a:pt x="3789" y="904"/>
                  </a:lnTo>
                  <a:lnTo>
                    <a:pt x="3790" y="904"/>
                  </a:lnTo>
                  <a:lnTo>
                    <a:pt x="3792" y="904"/>
                  </a:lnTo>
                  <a:lnTo>
                    <a:pt x="3793" y="904"/>
                  </a:lnTo>
                  <a:lnTo>
                    <a:pt x="3794" y="904"/>
                  </a:lnTo>
                  <a:lnTo>
                    <a:pt x="3796" y="904"/>
                  </a:lnTo>
                  <a:lnTo>
                    <a:pt x="3797" y="904"/>
                  </a:lnTo>
                  <a:lnTo>
                    <a:pt x="3799" y="904"/>
                  </a:lnTo>
                  <a:lnTo>
                    <a:pt x="3800" y="904"/>
                  </a:lnTo>
                  <a:lnTo>
                    <a:pt x="3801" y="904"/>
                  </a:lnTo>
                  <a:lnTo>
                    <a:pt x="3803" y="904"/>
                  </a:lnTo>
                  <a:lnTo>
                    <a:pt x="3804" y="904"/>
                  </a:lnTo>
                  <a:lnTo>
                    <a:pt x="3806" y="904"/>
                  </a:lnTo>
                  <a:lnTo>
                    <a:pt x="3807" y="904"/>
                  </a:lnTo>
                  <a:lnTo>
                    <a:pt x="3808" y="904"/>
                  </a:lnTo>
                  <a:lnTo>
                    <a:pt x="3810" y="904"/>
                  </a:lnTo>
                  <a:lnTo>
                    <a:pt x="3811" y="904"/>
                  </a:lnTo>
                  <a:lnTo>
                    <a:pt x="3813" y="904"/>
                  </a:lnTo>
                  <a:lnTo>
                    <a:pt x="3814" y="904"/>
                  </a:lnTo>
                  <a:lnTo>
                    <a:pt x="3815" y="904"/>
                  </a:lnTo>
                  <a:lnTo>
                    <a:pt x="3817" y="904"/>
                  </a:lnTo>
                  <a:lnTo>
                    <a:pt x="3818" y="904"/>
                  </a:lnTo>
                  <a:lnTo>
                    <a:pt x="3820" y="904"/>
                  </a:lnTo>
                  <a:lnTo>
                    <a:pt x="3821" y="904"/>
                  </a:lnTo>
                  <a:lnTo>
                    <a:pt x="3822" y="904"/>
                  </a:lnTo>
                  <a:lnTo>
                    <a:pt x="3825" y="904"/>
                  </a:lnTo>
                  <a:lnTo>
                    <a:pt x="3826" y="904"/>
                  </a:lnTo>
                  <a:lnTo>
                    <a:pt x="3828" y="904"/>
                  </a:lnTo>
                  <a:lnTo>
                    <a:pt x="3829" y="904"/>
                  </a:lnTo>
                  <a:lnTo>
                    <a:pt x="3830" y="904"/>
                  </a:lnTo>
                  <a:lnTo>
                    <a:pt x="3832" y="904"/>
                  </a:lnTo>
                  <a:lnTo>
                    <a:pt x="3833" y="904"/>
                  </a:lnTo>
                  <a:lnTo>
                    <a:pt x="3835" y="904"/>
                  </a:lnTo>
                  <a:lnTo>
                    <a:pt x="3836" y="904"/>
                  </a:lnTo>
                  <a:lnTo>
                    <a:pt x="3837" y="904"/>
                  </a:lnTo>
                  <a:lnTo>
                    <a:pt x="3839" y="904"/>
                  </a:lnTo>
                  <a:lnTo>
                    <a:pt x="3840" y="904"/>
                  </a:lnTo>
                  <a:lnTo>
                    <a:pt x="3842" y="904"/>
                  </a:lnTo>
                  <a:lnTo>
                    <a:pt x="3843" y="903"/>
                  </a:lnTo>
                  <a:lnTo>
                    <a:pt x="3845" y="904"/>
                  </a:lnTo>
                  <a:lnTo>
                    <a:pt x="3846" y="903"/>
                  </a:lnTo>
                  <a:lnTo>
                    <a:pt x="3847" y="904"/>
                  </a:lnTo>
                  <a:lnTo>
                    <a:pt x="3849" y="904"/>
                  </a:lnTo>
                  <a:lnTo>
                    <a:pt x="3850" y="904"/>
                  </a:lnTo>
                  <a:lnTo>
                    <a:pt x="3852" y="904"/>
                  </a:lnTo>
                  <a:lnTo>
                    <a:pt x="3853" y="904"/>
                  </a:lnTo>
                  <a:lnTo>
                    <a:pt x="3854" y="904"/>
                  </a:lnTo>
                  <a:lnTo>
                    <a:pt x="3856" y="904"/>
                  </a:lnTo>
                  <a:lnTo>
                    <a:pt x="3857" y="904"/>
                  </a:lnTo>
                  <a:lnTo>
                    <a:pt x="3859" y="903"/>
                  </a:lnTo>
                  <a:lnTo>
                    <a:pt x="3860" y="904"/>
                  </a:lnTo>
                  <a:lnTo>
                    <a:pt x="3861" y="904"/>
                  </a:lnTo>
                  <a:lnTo>
                    <a:pt x="3864" y="904"/>
                  </a:lnTo>
                  <a:lnTo>
                    <a:pt x="3865" y="904"/>
                  </a:lnTo>
                  <a:lnTo>
                    <a:pt x="3867" y="904"/>
                  </a:lnTo>
                  <a:lnTo>
                    <a:pt x="3868" y="903"/>
                  </a:lnTo>
                  <a:lnTo>
                    <a:pt x="3869" y="903"/>
                  </a:lnTo>
                  <a:lnTo>
                    <a:pt x="3871" y="903"/>
                  </a:lnTo>
                  <a:lnTo>
                    <a:pt x="3872" y="903"/>
                  </a:lnTo>
                  <a:lnTo>
                    <a:pt x="3874" y="904"/>
                  </a:lnTo>
                  <a:lnTo>
                    <a:pt x="3875" y="904"/>
                  </a:lnTo>
                  <a:lnTo>
                    <a:pt x="3876" y="904"/>
                  </a:lnTo>
                  <a:lnTo>
                    <a:pt x="3878" y="904"/>
                  </a:lnTo>
                  <a:lnTo>
                    <a:pt x="3879" y="904"/>
                  </a:lnTo>
                  <a:lnTo>
                    <a:pt x="3881" y="904"/>
                  </a:lnTo>
                  <a:lnTo>
                    <a:pt x="3882" y="904"/>
                  </a:lnTo>
                  <a:lnTo>
                    <a:pt x="3883" y="904"/>
                  </a:lnTo>
                  <a:lnTo>
                    <a:pt x="3885" y="904"/>
                  </a:lnTo>
                  <a:lnTo>
                    <a:pt x="3886" y="904"/>
                  </a:lnTo>
                  <a:lnTo>
                    <a:pt x="3888" y="904"/>
                  </a:lnTo>
                  <a:lnTo>
                    <a:pt x="3889" y="904"/>
                  </a:lnTo>
                  <a:lnTo>
                    <a:pt x="3891" y="904"/>
                  </a:lnTo>
                  <a:lnTo>
                    <a:pt x="3892" y="904"/>
                  </a:lnTo>
                  <a:lnTo>
                    <a:pt x="3893" y="904"/>
                  </a:lnTo>
                  <a:lnTo>
                    <a:pt x="3895" y="904"/>
                  </a:lnTo>
                  <a:lnTo>
                    <a:pt x="3896" y="904"/>
                  </a:lnTo>
                  <a:lnTo>
                    <a:pt x="3898" y="904"/>
                  </a:lnTo>
                  <a:lnTo>
                    <a:pt x="3899" y="904"/>
                  </a:lnTo>
                  <a:lnTo>
                    <a:pt x="3900" y="904"/>
                  </a:lnTo>
                  <a:lnTo>
                    <a:pt x="3903" y="904"/>
                  </a:lnTo>
                  <a:lnTo>
                    <a:pt x="3904" y="904"/>
                  </a:lnTo>
                  <a:lnTo>
                    <a:pt x="3906" y="904"/>
                  </a:lnTo>
                  <a:lnTo>
                    <a:pt x="3907" y="904"/>
                  </a:lnTo>
                  <a:lnTo>
                    <a:pt x="3908" y="904"/>
                  </a:lnTo>
                  <a:lnTo>
                    <a:pt x="3910" y="904"/>
                  </a:lnTo>
                  <a:lnTo>
                    <a:pt x="3911" y="904"/>
                  </a:lnTo>
                  <a:lnTo>
                    <a:pt x="3913" y="904"/>
                  </a:lnTo>
                  <a:lnTo>
                    <a:pt x="3914" y="904"/>
                  </a:lnTo>
                  <a:lnTo>
                    <a:pt x="3915" y="904"/>
                  </a:lnTo>
                  <a:lnTo>
                    <a:pt x="3917" y="904"/>
                  </a:lnTo>
                  <a:lnTo>
                    <a:pt x="3918" y="904"/>
                  </a:lnTo>
                  <a:lnTo>
                    <a:pt x="3920" y="903"/>
                  </a:lnTo>
                  <a:lnTo>
                    <a:pt x="3921" y="904"/>
                  </a:lnTo>
                  <a:lnTo>
                    <a:pt x="3922" y="904"/>
                  </a:lnTo>
                  <a:lnTo>
                    <a:pt x="3924" y="904"/>
                  </a:lnTo>
                  <a:lnTo>
                    <a:pt x="3925" y="904"/>
                  </a:lnTo>
                  <a:lnTo>
                    <a:pt x="3927" y="904"/>
                  </a:lnTo>
                  <a:lnTo>
                    <a:pt x="3928" y="904"/>
                  </a:lnTo>
                  <a:lnTo>
                    <a:pt x="3929" y="904"/>
                  </a:lnTo>
                  <a:lnTo>
                    <a:pt x="3931" y="904"/>
                  </a:lnTo>
                  <a:lnTo>
                    <a:pt x="3932" y="904"/>
                  </a:lnTo>
                  <a:lnTo>
                    <a:pt x="3934" y="904"/>
                  </a:lnTo>
                  <a:lnTo>
                    <a:pt x="3935" y="904"/>
                  </a:lnTo>
                  <a:lnTo>
                    <a:pt x="3936" y="904"/>
                  </a:lnTo>
                  <a:lnTo>
                    <a:pt x="3938" y="904"/>
                  </a:lnTo>
                  <a:lnTo>
                    <a:pt x="3939" y="904"/>
                  </a:lnTo>
                  <a:lnTo>
                    <a:pt x="3942" y="904"/>
                  </a:lnTo>
                  <a:lnTo>
                    <a:pt x="3943" y="904"/>
                  </a:lnTo>
                  <a:lnTo>
                    <a:pt x="3945" y="904"/>
                  </a:lnTo>
                  <a:lnTo>
                    <a:pt x="3946" y="904"/>
                  </a:lnTo>
                  <a:lnTo>
                    <a:pt x="3947" y="904"/>
                  </a:lnTo>
                  <a:lnTo>
                    <a:pt x="3949" y="904"/>
                  </a:lnTo>
                  <a:lnTo>
                    <a:pt x="3950" y="904"/>
                  </a:lnTo>
                  <a:lnTo>
                    <a:pt x="3952" y="904"/>
                  </a:lnTo>
                  <a:lnTo>
                    <a:pt x="3953" y="904"/>
                  </a:lnTo>
                  <a:lnTo>
                    <a:pt x="3954" y="904"/>
                  </a:lnTo>
                  <a:lnTo>
                    <a:pt x="3956" y="904"/>
                  </a:lnTo>
                  <a:lnTo>
                    <a:pt x="3957" y="904"/>
                  </a:lnTo>
                  <a:lnTo>
                    <a:pt x="3959" y="903"/>
                  </a:lnTo>
                  <a:lnTo>
                    <a:pt x="3960" y="904"/>
                  </a:lnTo>
                  <a:lnTo>
                    <a:pt x="3961" y="904"/>
                  </a:lnTo>
                  <a:lnTo>
                    <a:pt x="3963" y="904"/>
                  </a:lnTo>
                  <a:lnTo>
                    <a:pt x="3964" y="904"/>
                  </a:lnTo>
                  <a:lnTo>
                    <a:pt x="3966" y="904"/>
                  </a:lnTo>
                  <a:lnTo>
                    <a:pt x="3967" y="904"/>
                  </a:lnTo>
                  <a:lnTo>
                    <a:pt x="3968" y="904"/>
                  </a:lnTo>
                  <a:lnTo>
                    <a:pt x="3970" y="904"/>
                  </a:lnTo>
                  <a:lnTo>
                    <a:pt x="3971" y="904"/>
                  </a:lnTo>
                  <a:lnTo>
                    <a:pt x="3973" y="904"/>
                  </a:lnTo>
                  <a:lnTo>
                    <a:pt x="3974" y="904"/>
                  </a:lnTo>
                  <a:lnTo>
                    <a:pt x="3975" y="904"/>
                  </a:lnTo>
                  <a:lnTo>
                    <a:pt x="3977" y="904"/>
                  </a:lnTo>
                  <a:lnTo>
                    <a:pt x="3978" y="904"/>
                  </a:lnTo>
                  <a:lnTo>
                    <a:pt x="3981" y="904"/>
                  </a:lnTo>
                  <a:lnTo>
                    <a:pt x="3982" y="904"/>
                  </a:lnTo>
                  <a:lnTo>
                    <a:pt x="3983" y="904"/>
                  </a:lnTo>
                  <a:lnTo>
                    <a:pt x="3985" y="904"/>
                  </a:lnTo>
                  <a:lnTo>
                    <a:pt x="3986" y="904"/>
                  </a:lnTo>
                  <a:lnTo>
                    <a:pt x="3988" y="904"/>
                  </a:lnTo>
                  <a:lnTo>
                    <a:pt x="3989" y="904"/>
                  </a:lnTo>
                  <a:lnTo>
                    <a:pt x="3990" y="904"/>
                  </a:lnTo>
                  <a:lnTo>
                    <a:pt x="3992" y="904"/>
                  </a:lnTo>
                  <a:lnTo>
                    <a:pt x="3993" y="904"/>
                  </a:lnTo>
                  <a:lnTo>
                    <a:pt x="3995" y="904"/>
                  </a:lnTo>
                  <a:lnTo>
                    <a:pt x="3996" y="904"/>
                  </a:lnTo>
                  <a:lnTo>
                    <a:pt x="3998" y="904"/>
                  </a:lnTo>
                  <a:lnTo>
                    <a:pt x="3999" y="904"/>
                  </a:lnTo>
                  <a:lnTo>
                    <a:pt x="4000" y="904"/>
                  </a:lnTo>
                  <a:lnTo>
                    <a:pt x="4002" y="904"/>
                  </a:lnTo>
                  <a:lnTo>
                    <a:pt x="4003" y="904"/>
                  </a:lnTo>
                  <a:lnTo>
                    <a:pt x="4005" y="904"/>
                  </a:lnTo>
                  <a:lnTo>
                    <a:pt x="4006" y="904"/>
                  </a:lnTo>
                  <a:lnTo>
                    <a:pt x="4007" y="904"/>
                  </a:lnTo>
                  <a:lnTo>
                    <a:pt x="4009" y="904"/>
                  </a:lnTo>
                  <a:lnTo>
                    <a:pt x="4010" y="904"/>
                  </a:lnTo>
                  <a:lnTo>
                    <a:pt x="4012" y="904"/>
                  </a:lnTo>
                  <a:lnTo>
                    <a:pt x="4013" y="904"/>
                  </a:lnTo>
                  <a:lnTo>
                    <a:pt x="4014" y="904"/>
                  </a:lnTo>
                  <a:lnTo>
                    <a:pt x="4016" y="904"/>
                  </a:lnTo>
                  <a:lnTo>
                    <a:pt x="4017" y="904"/>
                  </a:lnTo>
                  <a:lnTo>
                    <a:pt x="4020" y="904"/>
                  </a:lnTo>
                  <a:lnTo>
                    <a:pt x="4021" y="904"/>
                  </a:lnTo>
                  <a:lnTo>
                    <a:pt x="4022" y="904"/>
                  </a:lnTo>
                  <a:lnTo>
                    <a:pt x="4024" y="904"/>
                  </a:lnTo>
                  <a:lnTo>
                    <a:pt x="4025" y="904"/>
                  </a:lnTo>
                  <a:lnTo>
                    <a:pt x="4027" y="904"/>
                  </a:lnTo>
                  <a:lnTo>
                    <a:pt x="4028" y="904"/>
                  </a:lnTo>
                  <a:lnTo>
                    <a:pt x="4029" y="904"/>
                  </a:lnTo>
                  <a:lnTo>
                    <a:pt x="4031" y="904"/>
                  </a:lnTo>
                  <a:lnTo>
                    <a:pt x="4032" y="904"/>
                  </a:lnTo>
                  <a:lnTo>
                    <a:pt x="4034" y="904"/>
                  </a:lnTo>
                  <a:lnTo>
                    <a:pt x="4035" y="904"/>
                  </a:lnTo>
                  <a:lnTo>
                    <a:pt x="4036" y="904"/>
                  </a:lnTo>
                  <a:lnTo>
                    <a:pt x="4038" y="904"/>
                  </a:lnTo>
                  <a:lnTo>
                    <a:pt x="4039" y="904"/>
                  </a:lnTo>
                  <a:lnTo>
                    <a:pt x="4041" y="904"/>
                  </a:lnTo>
                  <a:lnTo>
                    <a:pt x="4042" y="904"/>
                  </a:lnTo>
                  <a:lnTo>
                    <a:pt x="4043" y="904"/>
                  </a:lnTo>
                  <a:lnTo>
                    <a:pt x="4045" y="904"/>
                  </a:lnTo>
                  <a:lnTo>
                    <a:pt x="4046" y="904"/>
                  </a:lnTo>
                  <a:lnTo>
                    <a:pt x="4048" y="904"/>
                  </a:lnTo>
                  <a:lnTo>
                    <a:pt x="4049" y="904"/>
                  </a:lnTo>
                  <a:lnTo>
                    <a:pt x="4051" y="904"/>
                  </a:lnTo>
                  <a:lnTo>
                    <a:pt x="4052" y="904"/>
                  </a:lnTo>
                  <a:lnTo>
                    <a:pt x="4053" y="904"/>
                  </a:lnTo>
                  <a:lnTo>
                    <a:pt x="4055" y="904"/>
                  </a:lnTo>
                  <a:lnTo>
                    <a:pt x="4056" y="904"/>
                  </a:lnTo>
                  <a:lnTo>
                    <a:pt x="4059" y="904"/>
                  </a:lnTo>
                  <a:lnTo>
                    <a:pt x="4060" y="904"/>
                  </a:lnTo>
                  <a:lnTo>
                    <a:pt x="4061" y="904"/>
                  </a:lnTo>
                  <a:lnTo>
                    <a:pt x="4063" y="904"/>
                  </a:lnTo>
                  <a:lnTo>
                    <a:pt x="4064" y="904"/>
                  </a:lnTo>
                  <a:lnTo>
                    <a:pt x="4066" y="904"/>
                  </a:lnTo>
                  <a:lnTo>
                    <a:pt x="4067" y="904"/>
                  </a:lnTo>
                  <a:lnTo>
                    <a:pt x="4068" y="904"/>
                  </a:lnTo>
                  <a:lnTo>
                    <a:pt x="4070" y="904"/>
                  </a:lnTo>
                  <a:lnTo>
                    <a:pt x="4071" y="904"/>
                  </a:lnTo>
                  <a:lnTo>
                    <a:pt x="4073" y="904"/>
                  </a:lnTo>
                  <a:lnTo>
                    <a:pt x="4074" y="904"/>
                  </a:lnTo>
                  <a:lnTo>
                    <a:pt x="4075" y="904"/>
                  </a:lnTo>
                  <a:lnTo>
                    <a:pt x="4077" y="904"/>
                  </a:lnTo>
                  <a:lnTo>
                    <a:pt x="4078" y="904"/>
                  </a:lnTo>
                  <a:lnTo>
                    <a:pt x="4080" y="904"/>
                  </a:lnTo>
                  <a:lnTo>
                    <a:pt x="4081" y="904"/>
                  </a:lnTo>
                  <a:lnTo>
                    <a:pt x="4082" y="904"/>
                  </a:lnTo>
                  <a:lnTo>
                    <a:pt x="4084" y="904"/>
                  </a:lnTo>
                  <a:lnTo>
                    <a:pt x="4085" y="904"/>
                  </a:lnTo>
                  <a:lnTo>
                    <a:pt x="4087" y="904"/>
                  </a:lnTo>
                  <a:lnTo>
                    <a:pt x="4088" y="904"/>
                  </a:lnTo>
                  <a:lnTo>
                    <a:pt x="4089" y="904"/>
                  </a:lnTo>
                  <a:lnTo>
                    <a:pt x="4091" y="904"/>
                  </a:lnTo>
                  <a:lnTo>
                    <a:pt x="4092" y="904"/>
                  </a:lnTo>
                  <a:lnTo>
                    <a:pt x="4094" y="904"/>
                  </a:lnTo>
                  <a:lnTo>
                    <a:pt x="4095" y="904"/>
                  </a:lnTo>
                  <a:lnTo>
                    <a:pt x="4098" y="904"/>
                  </a:lnTo>
                  <a:lnTo>
                    <a:pt x="4099" y="904"/>
                  </a:lnTo>
                  <a:lnTo>
                    <a:pt x="4100" y="904"/>
                  </a:lnTo>
                  <a:lnTo>
                    <a:pt x="4102" y="904"/>
                  </a:lnTo>
                  <a:lnTo>
                    <a:pt x="4103" y="904"/>
                  </a:lnTo>
                  <a:lnTo>
                    <a:pt x="4105" y="904"/>
                  </a:lnTo>
                  <a:lnTo>
                    <a:pt x="4106" y="904"/>
                  </a:lnTo>
                  <a:lnTo>
                    <a:pt x="4107" y="904"/>
                  </a:lnTo>
                  <a:lnTo>
                    <a:pt x="4109" y="904"/>
                  </a:lnTo>
                  <a:lnTo>
                    <a:pt x="4110" y="904"/>
                  </a:lnTo>
                  <a:lnTo>
                    <a:pt x="4112" y="904"/>
                  </a:lnTo>
                  <a:lnTo>
                    <a:pt x="4113" y="904"/>
                  </a:lnTo>
                  <a:lnTo>
                    <a:pt x="4114" y="904"/>
                  </a:lnTo>
                  <a:lnTo>
                    <a:pt x="4116" y="904"/>
                  </a:lnTo>
                  <a:lnTo>
                    <a:pt x="4117" y="904"/>
                  </a:lnTo>
                  <a:lnTo>
                    <a:pt x="4119" y="904"/>
                  </a:lnTo>
                  <a:lnTo>
                    <a:pt x="4120" y="904"/>
                  </a:lnTo>
                  <a:lnTo>
                    <a:pt x="4121" y="904"/>
                  </a:lnTo>
                  <a:lnTo>
                    <a:pt x="4123" y="904"/>
                  </a:lnTo>
                  <a:lnTo>
                    <a:pt x="4124" y="904"/>
                  </a:lnTo>
                  <a:lnTo>
                    <a:pt x="4126" y="904"/>
                  </a:lnTo>
                  <a:lnTo>
                    <a:pt x="4127" y="904"/>
                  </a:lnTo>
                  <a:lnTo>
                    <a:pt x="4128" y="904"/>
                  </a:lnTo>
                  <a:lnTo>
                    <a:pt x="4130" y="904"/>
                  </a:lnTo>
                  <a:lnTo>
                    <a:pt x="4131" y="904"/>
                  </a:lnTo>
                  <a:lnTo>
                    <a:pt x="4133" y="904"/>
                  </a:lnTo>
                  <a:lnTo>
                    <a:pt x="4134" y="904"/>
                  </a:lnTo>
                  <a:lnTo>
                    <a:pt x="4135" y="904"/>
                  </a:lnTo>
                  <a:lnTo>
                    <a:pt x="4138" y="904"/>
                  </a:lnTo>
                  <a:lnTo>
                    <a:pt x="4139" y="904"/>
                  </a:lnTo>
                  <a:lnTo>
                    <a:pt x="4141" y="904"/>
                  </a:lnTo>
                  <a:lnTo>
                    <a:pt x="4142" y="904"/>
                  </a:lnTo>
                  <a:lnTo>
                    <a:pt x="4143" y="904"/>
                  </a:lnTo>
                  <a:lnTo>
                    <a:pt x="4145" y="904"/>
                  </a:lnTo>
                  <a:lnTo>
                    <a:pt x="4146" y="904"/>
                  </a:lnTo>
                  <a:lnTo>
                    <a:pt x="4148" y="904"/>
                  </a:lnTo>
                  <a:lnTo>
                    <a:pt x="4149" y="904"/>
                  </a:lnTo>
                  <a:lnTo>
                    <a:pt x="4151" y="904"/>
                  </a:lnTo>
                  <a:lnTo>
                    <a:pt x="4152" y="904"/>
                  </a:lnTo>
                  <a:lnTo>
                    <a:pt x="4153" y="904"/>
                  </a:lnTo>
                  <a:lnTo>
                    <a:pt x="4155" y="904"/>
                  </a:lnTo>
                  <a:lnTo>
                    <a:pt x="4156" y="904"/>
                  </a:lnTo>
                  <a:lnTo>
                    <a:pt x="4158" y="904"/>
                  </a:lnTo>
                  <a:lnTo>
                    <a:pt x="4159" y="904"/>
                  </a:lnTo>
                  <a:lnTo>
                    <a:pt x="4160" y="904"/>
                  </a:lnTo>
                  <a:lnTo>
                    <a:pt x="4162" y="904"/>
                  </a:lnTo>
                  <a:lnTo>
                    <a:pt x="4163" y="904"/>
                  </a:lnTo>
                  <a:lnTo>
                    <a:pt x="4165" y="904"/>
                  </a:lnTo>
                  <a:lnTo>
                    <a:pt x="4166" y="904"/>
                  </a:lnTo>
                  <a:lnTo>
                    <a:pt x="4167" y="904"/>
                  </a:lnTo>
                  <a:lnTo>
                    <a:pt x="4169" y="904"/>
                  </a:lnTo>
                  <a:lnTo>
                    <a:pt x="4170" y="904"/>
                  </a:lnTo>
                  <a:lnTo>
                    <a:pt x="4172" y="904"/>
                  </a:lnTo>
                  <a:lnTo>
                    <a:pt x="4173" y="904"/>
                  </a:lnTo>
                  <a:lnTo>
                    <a:pt x="4174" y="904"/>
                  </a:lnTo>
                  <a:lnTo>
                    <a:pt x="4177" y="904"/>
                  </a:lnTo>
                  <a:lnTo>
                    <a:pt x="4178" y="904"/>
                  </a:lnTo>
                  <a:lnTo>
                    <a:pt x="4180" y="904"/>
                  </a:lnTo>
                  <a:lnTo>
                    <a:pt x="4181" y="904"/>
                  </a:lnTo>
                  <a:lnTo>
                    <a:pt x="4182" y="904"/>
                  </a:lnTo>
                  <a:lnTo>
                    <a:pt x="4184" y="904"/>
                  </a:lnTo>
                  <a:lnTo>
                    <a:pt x="4185" y="904"/>
                  </a:lnTo>
                  <a:lnTo>
                    <a:pt x="4187" y="904"/>
                  </a:lnTo>
                  <a:lnTo>
                    <a:pt x="4188" y="904"/>
                  </a:lnTo>
                  <a:lnTo>
                    <a:pt x="4189" y="904"/>
                  </a:lnTo>
                  <a:lnTo>
                    <a:pt x="4191" y="904"/>
                  </a:lnTo>
                  <a:lnTo>
                    <a:pt x="4192" y="904"/>
                  </a:lnTo>
                  <a:lnTo>
                    <a:pt x="4194" y="904"/>
                  </a:lnTo>
                  <a:lnTo>
                    <a:pt x="4195" y="904"/>
                  </a:lnTo>
                  <a:lnTo>
                    <a:pt x="4196" y="904"/>
                  </a:lnTo>
                  <a:lnTo>
                    <a:pt x="4198" y="904"/>
                  </a:lnTo>
                  <a:lnTo>
                    <a:pt x="4199" y="904"/>
                  </a:lnTo>
                  <a:lnTo>
                    <a:pt x="4201" y="904"/>
                  </a:lnTo>
                  <a:lnTo>
                    <a:pt x="4202" y="904"/>
                  </a:lnTo>
                  <a:lnTo>
                    <a:pt x="4204" y="904"/>
                  </a:lnTo>
                  <a:lnTo>
                    <a:pt x="4205" y="904"/>
                  </a:lnTo>
                  <a:lnTo>
                    <a:pt x="4206" y="904"/>
                  </a:lnTo>
                  <a:lnTo>
                    <a:pt x="4208" y="904"/>
                  </a:lnTo>
                  <a:lnTo>
                    <a:pt x="4209" y="904"/>
                  </a:lnTo>
                  <a:lnTo>
                    <a:pt x="4211" y="904"/>
                  </a:lnTo>
                  <a:lnTo>
                    <a:pt x="4212" y="904"/>
                  </a:lnTo>
                  <a:lnTo>
                    <a:pt x="4213" y="904"/>
                  </a:lnTo>
                  <a:lnTo>
                    <a:pt x="4216" y="904"/>
                  </a:lnTo>
                  <a:lnTo>
                    <a:pt x="4217" y="904"/>
                  </a:lnTo>
                  <a:lnTo>
                    <a:pt x="4219" y="904"/>
                  </a:lnTo>
                  <a:lnTo>
                    <a:pt x="4220" y="904"/>
                  </a:lnTo>
                  <a:lnTo>
                    <a:pt x="4221" y="904"/>
                  </a:lnTo>
                  <a:lnTo>
                    <a:pt x="4223" y="904"/>
                  </a:lnTo>
                  <a:lnTo>
                    <a:pt x="4224" y="904"/>
                  </a:lnTo>
                  <a:lnTo>
                    <a:pt x="4226" y="904"/>
                  </a:lnTo>
                  <a:lnTo>
                    <a:pt x="4227" y="904"/>
                  </a:lnTo>
                  <a:lnTo>
                    <a:pt x="4228" y="904"/>
                  </a:lnTo>
                  <a:lnTo>
                    <a:pt x="4230" y="904"/>
                  </a:lnTo>
                  <a:lnTo>
                    <a:pt x="4231" y="904"/>
                  </a:lnTo>
                  <a:lnTo>
                    <a:pt x="4233" y="904"/>
                  </a:lnTo>
                  <a:lnTo>
                    <a:pt x="4234" y="904"/>
                  </a:lnTo>
                  <a:lnTo>
                    <a:pt x="4235" y="904"/>
                  </a:lnTo>
                  <a:lnTo>
                    <a:pt x="4237" y="904"/>
                  </a:lnTo>
                  <a:lnTo>
                    <a:pt x="4238" y="904"/>
                  </a:lnTo>
                  <a:lnTo>
                    <a:pt x="4240" y="904"/>
                  </a:lnTo>
                  <a:lnTo>
                    <a:pt x="4241" y="904"/>
                  </a:lnTo>
                  <a:lnTo>
                    <a:pt x="4242" y="904"/>
                  </a:lnTo>
                  <a:lnTo>
                    <a:pt x="4244" y="904"/>
                  </a:lnTo>
                  <a:lnTo>
                    <a:pt x="4245" y="904"/>
                  </a:lnTo>
                  <a:lnTo>
                    <a:pt x="4247" y="904"/>
                  </a:lnTo>
                  <a:lnTo>
                    <a:pt x="4248" y="904"/>
                  </a:lnTo>
                  <a:lnTo>
                    <a:pt x="4250" y="904"/>
                  </a:lnTo>
                  <a:lnTo>
                    <a:pt x="4251" y="904"/>
                  </a:lnTo>
                  <a:lnTo>
                    <a:pt x="4252" y="904"/>
                  </a:lnTo>
                  <a:lnTo>
                    <a:pt x="4255" y="904"/>
                  </a:lnTo>
                  <a:lnTo>
                    <a:pt x="4256" y="904"/>
                  </a:lnTo>
                  <a:lnTo>
                    <a:pt x="4258" y="904"/>
                  </a:lnTo>
                  <a:lnTo>
                    <a:pt x="4259" y="904"/>
                  </a:lnTo>
                  <a:lnTo>
                    <a:pt x="4260" y="904"/>
                  </a:lnTo>
                  <a:lnTo>
                    <a:pt x="4262" y="904"/>
                  </a:lnTo>
                  <a:lnTo>
                    <a:pt x="4263" y="904"/>
                  </a:lnTo>
                  <a:lnTo>
                    <a:pt x="4265" y="904"/>
                  </a:lnTo>
                  <a:lnTo>
                    <a:pt x="4266" y="904"/>
                  </a:lnTo>
                  <a:lnTo>
                    <a:pt x="4267" y="904"/>
                  </a:lnTo>
                  <a:lnTo>
                    <a:pt x="4269" y="904"/>
                  </a:lnTo>
                  <a:lnTo>
                    <a:pt x="4270" y="904"/>
                  </a:lnTo>
                  <a:lnTo>
                    <a:pt x="4272" y="904"/>
                  </a:lnTo>
                  <a:lnTo>
                    <a:pt x="4273" y="904"/>
                  </a:lnTo>
                  <a:lnTo>
                    <a:pt x="4274" y="904"/>
                  </a:lnTo>
                  <a:lnTo>
                    <a:pt x="4276" y="904"/>
                  </a:lnTo>
                  <a:lnTo>
                    <a:pt x="4277" y="904"/>
                  </a:lnTo>
                  <a:lnTo>
                    <a:pt x="4279" y="904"/>
                  </a:lnTo>
                  <a:lnTo>
                    <a:pt x="4280" y="904"/>
                  </a:lnTo>
                  <a:lnTo>
                    <a:pt x="4281" y="904"/>
                  </a:lnTo>
                  <a:lnTo>
                    <a:pt x="4283" y="904"/>
                  </a:lnTo>
                  <a:lnTo>
                    <a:pt x="4284" y="904"/>
                  </a:lnTo>
                  <a:lnTo>
                    <a:pt x="4286" y="904"/>
                  </a:lnTo>
                  <a:lnTo>
                    <a:pt x="4287" y="904"/>
                  </a:lnTo>
                  <a:lnTo>
                    <a:pt x="4288" y="904"/>
                  </a:lnTo>
                  <a:lnTo>
                    <a:pt x="4290" y="904"/>
                  </a:lnTo>
                  <a:lnTo>
                    <a:pt x="4291" y="904"/>
                  </a:lnTo>
                  <a:lnTo>
                    <a:pt x="4294" y="904"/>
                  </a:lnTo>
                  <a:lnTo>
                    <a:pt x="4295" y="904"/>
                  </a:lnTo>
                  <a:lnTo>
                    <a:pt x="4296" y="904"/>
                  </a:lnTo>
                  <a:lnTo>
                    <a:pt x="4298" y="904"/>
                  </a:lnTo>
                  <a:lnTo>
                    <a:pt x="4299" y="904"/>
                  </a:lnTo>
                  <a:lnTo>
                    <a:pt x="4301" y="904"/>
                  </a:lnTo>
                  <a:lnTo>
                    <a:pt x="4302" y="904"/>
                  </a:lnTo>
                  <a:lnTo>
                    <a:pt x="4304" y="904"/>
                  </a:lnTo>
                  <a:lnTo>
                    <a:pt x="4305" y="904"/>
                  </a:lnTo>
                  <a:lnTo>
                    <a:pt x="4306" y="904"/>
                  </a:lnTo>
                  <a:lnTo>
                    <a:pt x="4308" y="904"/>
                  </a:lnTo>
                  <a:lnTo>
                    <a:pt x="4309" y="904"/>
                  </a:lnTo>
                  <a:lnTo>
                    <a:pt x="4311" y="903"/>
                  </a:lnTo>
                  <a:lnTo>
                    <a:pt x="4312" y="904"/>
                  </a:lnTo>
                  <a:lnTo>
                    <a:pt x="4313" y="903"/>
                  </a:lnTo>
                  <a:lnTo>
                    <a:pt x="4315" y="903"/>
                  </a:lnTo>
                  <a:lnTo>
                    <a:pt x="4316" y="903"/>
                  </a:lnTo>
                  <a:lnTo>
                    <a:pt x="4318" y="903"/>
                  </a:lnTo>
                  <a:lnTo>
                    <a:pt x="4319" y="902"/>
                  </a:lnTo>
                  <a:lnTo>
                    <a:pt x="4320" y="902"/>
                  </a:lnTo>
                  <a:lnTo>
                    <a:pt x="4322" y="902"/>
                  </a:lnTo>
                  <a:lnTo>
                    <a:pt x="4323" y="902"/>
                  </a:lnTo>
                  <a:lnTo>
                    <a:pt x="4325" y="902"/>
                  </a:lnTo>
                  <a:lnTo>
                    <a:pt x="4326" y="902"/>
                  </a:lnTo>
                  <a:lnTo>
                    <a:pt x="4327" y="902"/>
                  </a:lnTo>
                  <a:lnTo>
                    <a:pt x="4329" y="901"/>
                  </a:lnTo>
                  <a:lnTo>
                    <a:pt x="4330" y="901"/>
                  </a:lnTo>
                  <a:lnTo>
                    <a:pt x="4333" y="901"/>
                  </a:lnTo>
                  <a:lnTo>
                    <a:pt x="4334" y="901"/>
                  </a:lnTo>
                  <a:lnTo>
                    <a:pt x="4335" y="901"/>
                  </a:lnTo>
                  <a:lnTo>
                    <a:pt x="4337" y="901"/>
                  </a:lnTo>
                  <a:lnTo>
                    <a:pt x="4338" y="901"/>
                  </a:lnTo>
                  <a:lnTo>
                    <a:pt x="4340" y="901"/>
                  </a:lnTo>
                  <a:lnTo>
                    <a:pt x="4341" y="900"/>
                  </a:lnTo>
                  <a:lnTo>
                    <a:pt x="4342" y="900"/>
                  </a:lnTo>
                  <a:lnTo>
                    <a:pt x="4344" y="900"/>
                  </a:lnTo>
                  <a:lnTo>
                    <a:pt x="4345" y="899"/>
                  </a:lnTo>
                  <a:lnTo>
                    <a:pt x="4347" y="899"/>
                  </a:lnTo>
                  <a:lnTo>
                    <a:pt x="4348" y="898"/>
                  </a:lnTo>
                  <a:lnTo>
                    <a:pt x="4349" y="898"/>
                  </a:lnTo>
                  <a:lnTo>
                    <a:pt x="4351" y="897"/>
                  </a:lnTo>
                  <a:lnTo>
                    <a:pt x="4352" y="897"/>
                  </a:lnTo>
                  <a:lnTo>
                    <a:pt x="4354" y="897"/>
                  </a:lnTo>
                  <a:lnTo>
                    <a:pt x="4355" y="897"/>
                  </a:lnTo>
                  <a:lnTo>
                    <a:pt x="4357" y="897"/>
                  </a:lnTo>
                  <a:lnTo>
                    <a:pt x="4358" y="896"/>
                  </a:lnTo>
                  <a:lnTo>
                    <a:pt x="4359" y="896"/>
                  </a:lnTo>
                  <a:lnTo>
                    <a:pt x="4361" y="896"/>
                  </a:lnTo>
                  <a:lnTo>
                    <a:pt x="4362" y="895"/>
                  </a:lnTo>
                  <a:lnTo>
                    <a:pt x="4364" y="894"/>
                  </a:lnTo>
                  <a:lnTo>
                    <a:pt x="4365" y="895"/>
                  </a:lnTo>
                  <a:lnTo>
                    <a:pt x="4366" y="894"/>
                  </a:lnTo>
                  <a:lnTo>
                    <a:pt x="4368" y="894"/>
                  </a:lnTo>
                  <a:lnTo>
                    <a:pt x="4369" y="894"/>
                  </a:lnTo>
                  <a:lnTo>
                    <a:pt x="4372" y="894"/>
                  </a:lnTo>
                  <a:lnTo>
                    <a:pt x="4373" y="893"/>
                  </a:lnTo>
                  <a:lnTo>
                    <a:pt x="4374" y="893"/>
                  </a:lnTo>
                  <a:lnTo>
                    <a:pt x="4376" y="893"/>
                  </a:lnTo>
                  <a:lnTo>
                    <a:pt x="4377" y="892"/>
                  </a:lnTo>
                  <a:lnTo>
                    <a:pt x="4379" y="892"/>
                  </a:lnTo>
                  <a:lnTo>
                    <a:pt x="4380" y="892"/>
                  </a:lnTo>
                  <a:lnTo>
                    <a:pt x="4381" y="892"/>
                  </a:lnTo>
                  <a:lnTo>
                    <a:pt x="4383" y="891"/>
                  </a:lnTo>
                  <a:lnTo>
                    <a:pt x="4384" y="891"/>
                  </a:lnTo>
                  <a:lnTo>
                    <a:pt x="4386" y="891"/>
                  </a:lnTo>
                  <a:lnTo>
                    <a:pt x="4387" y="891"/>
                  </a:lnTo>
                  <a:lnTo>
                    <a:pt x="4388" y="891"/>
                  </a:lnTo>
                  <a:lnTo>
                    <a:pt x="4390" y="890"/>
                  </a:lnTo>
                  <a:lnTo>
                    <a:pt x="4391" y="890"/>
                  </a:lnTo>
                  <a:lnTo>
                    <a:pt x="4393" y="890"/>
                  </a:lnTo>
                  <a:lnTo>
                    <a:pt x="4394" y="890"/>
                  </a:lnTo>
                  <a:lnTo>
                    <a:pt x="4395" y="890"/>
                  </a:lnTo>
                  <a:lnTo>
                    <a:pt x="4397" y="890"/>
                  </a:lnTo>
                  <a:lnTo>
                    <a:pt x="4398" y="889"/>
                  </a:lnTo>
                  <a:lnTo>
                    <a:pt x="4400" y="889"/>
                  </a:lnTo>
                  <a:lnTo>
                    <a:pt x="4401" y="889"/>
                  </a:lnTo>
                  <a:lnTo>
                    <a:pt x="4403" y="890"/>
                  </a:lnTo>
                  <a:lnTo>
                    <a:pt x="4404" y="890"/>
                  </a:lnTo>
                  <a:lnTo>
                    <a:pt x="4405" y="890"/>
                  </a:lnTo>
                  <a:lnTo>
                    <a:pt x="4407" y="890"/>
                  </a:lnTo>
                  <a:lnTo>
                    <a:pt x="4408" y="890"/>
                  </a:lnTo>
                  <a:lnTo>
                    <a:pt x="4411" y="890"/>
                  </a:lnTo>
                  <a:lnTo>
                    <a:pt x="4412" y="890"/>
                  </a:lnTo>
                  <a:lnTo>
                    <a:pt x="4413" y="890"/>
                  </a:lnTo>
                  <a:lnTo>
                    <a:pt x="4415" y="890"/>
                  </a:lnTo>
                  <a:lnTo>
                    <a:pt x="4416" y="891"/>
                  </a:lnTo>
                  <a:lnTo>
                    <a:pt x="4418" y="891"/>
                  </a:lnTo>
                  <a:lnTo>
                    <a:pt x="4419" y="891"/>
                  </a:lnTo>
                  <a:lnTo>
                    <a:pt x="4420" y="891"/>
                  </a:lnTo>
                  <a:lnTo>
                    <a:pt x="4422" y="891"/>
                  </a:lnTo>
                  <a:lnTo>
                    <a:pt x="4423" y="891"/>
                  </a:lnTo>
                  <a:lnTo>
                    <a:pt x="4425" y="891"/>
                  </a:lnTo>
                  <a:lnTo>
                    <a:pt x="4426" y="892"/>
                  </a:lnTo>
                  <a:lnTo>
                    <a:pt x="4427" y="892"/>
                  </a:lnTo>
                  <a:lnTo>
                    <a:pt x="4429" y="893"/>
                  </a:lnTo>
                  <a:lnTo>
                    <a:pt x="4430" y="893"/>
                  </a:lnTo>
                  <a:lnTo>
                    <a:pt x="4432" y="893"/>
                  </a:lnTo>
                  <a:lnTo>
                    <a:pt x="4433" y="893"/>
                  </a:lnTo>
                  <a:lnTo>
                    <a:pt x="4434" y="894"/>
                  </a:lnTo>
                  <a:lnTo>
                    <a:pt x="4436" y="894"/>
                  </a:lnTo>
                  <a:lnTo>
                    <a:pt x="4437" y="894"/>
                  </a:lnTo>
                  <a:lnTo>
                    <a:pt x="4439" y="894"/>
                  </a:lnTo>
                  <a:lnTo>
                    <a:pt x="4440" y="895"/>
                  </a:lnTo>
                  <a:lnTo>
                    <a:pt x="4441" y="895"/>
                  </a:lnTo>
                  <a:lnTo>
                    <a:pt x="4443" y="895"/>
                  </a:lnTo>
                  <a:lnTo>
                    <a:pt x="4444" y="896"/>
                  </a:lnTo>
                  <a:lnTo>
                    <a:pt x="4446" y="897"/>
                  </a:lnTo>
                  <a:lnTo>
                    <a:pt x="4447" y="897"/>
                  </a:lnTo>
                  <a:lnTo>
                    <a:pt x="4448" y="897"/>
                  </a:lnTo>
                  <a:lnTo>
                    <a:pt x="4451" y="897"/>
                  </a:lnTo>
                  <a:lnTo>
                    <a:pt x="4452" y="897"/>
                  </a:lnTo>
                  <a:lnTo>
                    <a:pt x="4454" y="898"/>
                  </a:lnTo>
                  <a:lnTo>
                    <a:pt x="4455" y="898"/>
                  </a:lnTo>
                  <a:lnTo>
                    <a:pt x="4457" y="898"/>
                  </a:lnTo>
                  <a:lnTo>
                    <a:pt x="4458" y="898"/>
                  </a:lnTo>
                  <a:lnTo>
                    <a:pt x="4459" y="899"/>
                  </a:lnTo>
                  <a:lnTo>
                    <a:pt x="4461" y="899"/>
                  </a:lnTo>
                  <a:lnTo>
                    <a:pt x="4462" y="900"/>
                  </a:lnTo>
                  <a:lnTo>
                    <a:pt x="4464" y="900"/>
                  </a:lnTo>
                  <a:lnTo>
                    <a:pt x="4465" y="900"/>
                  </a:lnTo>
                  <a:lnTo>
                    <a:pt x="4466" y="900"/>
                  </a:lnTo>
                  <a:lnTo>
                    <a:pt x="4468" y="900"/>
                  </a:lnTo>
                  <a:lnTo>
                    <a:pt x="4469" y="901"/>
                  </a:lnTo>
                  <a:lnTo>
                    <a:pt x="4471" y="901"/>
                  </a:lnTo>
                  <a:lnTo>
                    <a:pt x="4472" y="901"/>
                  </a:lnTo>
                  <a:lnTo>
                    <a:pt x="4473" y="901"/>
                  </a:lnTo>
                  <a:lnTo>
                    <a:pt x="4475" y="901"/>
                  </a:lnTo>
                  <a:lnTo>
                    <a:pt x="4476" y="901"/>
                  </a:lnTo>
                  <a:lnTo>
                    <a:pt x="4478" y="902"/>
                  </a:lnTo>
                  <a:lnTo>
                    <a:pt x="4479" y="902"/>
                  </a:lnTo>
                  <a:lnTo>
                    <a:pt x="4480" y="902"/>
                  </a:lnTo>
                  <a:lnTo>
                    <a:pt x="4482" y="902"/>
                  </a:lnTo>
                  <a:lnTo>
                    <a:pt x="4483" y="902"/>
                  </a:lnTo>
                  <a:lnTo>
                    <a:pt x="4485" y="902"/>
                  </a:lnTo>
                  <a:lnTo>
                    <a:pt x="4486" y="903"/>
                  </a:lnTo>
                  <a:lnTo>
                    <a:pt x="4487" y="903"/>
                  </a:lnTo>
                  <a:lnTo>
                    <a:pt x="4490" y="903"/>
                  </a:lnTo>
                  <a:lnTo>
                    <a:pt x="4491" y="903"/>
                  </a:lnTo>
                  <a:lnTo>
                    <a:pt x="4493" y="903"/>
                  </a:lnTo>
                  <a:lnTo>
                    <a:pt x="4494" y="904"/>
                  </a:lnTo>
                  <a:lnTo>
                    <a:pt x="4495" y="904"/>
                  </a:lnTo>
                  <a:lnTo>
                    <a:pt x="4497" y="903"/>
                  </a:lnTo>
                  <a:lnTo>
                    <a:pt x="4498" y="903"/>
                  </a:lnTo>
                  <a:lnTo>
                    <a:pt x="4500" y="904"/>
                  </a:lnTo>
                  <a:lnTo>
                    <a:pt x="4501" y="904"/>
                  </a:lnTo>
                  <a:lnTo>
                    <a:pt x="4502" y="903"/>
                  </a:lnTo>
                  <a:lnTo>
                    <a:pt x="4504" y="904"/>
                  </a:lnTo>
                  <a:lnTo>
                    <a:pt x="4505" y="904"/>
                  </a:lnTo>
                  <a:lnTo>
                    <a:pt x="4507" y="904"/>
                  </a:lnTo>
                  <a:lnTo>
                    <a:pt x="4508" y="904"/>
                  </a:lnTo>
                  <a:lnTo>
                    <a:pt x="4510" y="904"/>
                  </a:lnTo>
                  <a:lnTo>
                    <a:pt x="4511" y="904"/>
                  </a:lnTo>
                  <a:lnTo>
                    <a:pt x="4512" y="904"/>
                  </a:lnTo>
                  <a:lnTo>
                    <a:pt x="4514" y="904"/>
                  </a:lnTo>
                  <a:lnTo>
                    <a:pt x="4515" y="904"/>
                  </a:lnTo>
                  <a:lnTo>
                    <a:pt x="4517" y="904"/>
                  </a:lnTo>
                  <a:lnTo>
                    <a:pt x="4518" y="904"/>
                  </a:lnTo>
                  <a:lnTo>
                    <a:pt x="4519" y="904"/>
                  </a:lnTo>
                  <a:lnTo>
                    <a:pt x="4521" y="904"/>
                  </a:lnTo>
                  <a:lnTo>
                    <a:pt x="4522" y="904"/>
                  </a:lnTo>
                  <a:lnTo>
                    <a:pt x="4524" y="904"/>
                  </a:lnTo>
                  <a:lnTo>
                    <a:pt x="4525" y="904"/>
                  </a:lnTo>
                  <a:lnTo>
                    <a:pt x="4526" y="904"/>
                  </a:lnTo>
                  <a:lnTo>
                    <a:pt x="4529" y="904"/>
                  </a:lnTo>
                  <a:lnTo>
                    <a:pt x="4530" y="904"/>
                  </a:lnTo>
                  <a:lnTo>
                    <a:pt x="4532" y="904"/>
                  </a:lnTo>
                  <a:lnTo>
                    <a:pt x="4533" y="904"/>
                  </a:lnTo>
                  <a:lnTo>
                    <a:pt x="4534" y="904"/>
                  </a:lnTo>
                  <a:lnTo>
                    <a:pt x="4536" y="904"/>
                  </a:lnTo>
                  <a:lnTo>
                    <a:pt x="4537" y="904"/>
                  </a:lnTo>
                  <a:lnTo>
                    <a:pt x="4539" y="904"/>
                  </a:lnTo>
                  <a:lnTo>
                    <a:pt x="4540" y="904"/>
                  </a:lnTo>
                  <a:lnTo>
                    <a:pt x="4541" y="904"/>
                  </a:lnTo>
                  <a:lnTo>
                    <a:pt x="4543" y="904"/>
                  </a:lnTo>
                  <a:lnTo>
                    <a:pt x="4544" y="904"/>
                  </a:lnTo>
                  <a:lnTo>
                    <a:pt x="4546" y="904"/>
                  </a:lnTo>
                  <a:lnTo>
                    <a:pt x="4547" y="904"/>
                  </a:lnTo>
                  <a:lnTo>
                    <a:pt x="4548" y="904"/>
                  </a:lnTo>
                  <a:lnTo>
                    <a:pt x="4550" y="904"/>
                  </a:lnTo>
                  <a:lnTo>
                    <a:pt x="4551" y="904"/>
                  </a:lnTo>
                  <a:lnTo>
                    <a:pt x="4553" y="904"/>
                  </a:lnTo>
                  <a:lnTo>
                    <a:pt x="4554" y="904"/>
                  </a:lnTo>
                  <a:lnTo>
                    <a:pt x="4555" y="904"/>
                  </a:lnTo>
                  <a:lnTo>
                    <a:pt x="4557" y="904"/>
                  </a:lnTo>
                  <a:lnTo>
                    <a:pt x="4558" y="904"/>
                  </a:lnTo>
                  <a:lnTo>
                    <a:pt x="4560" y="904"/>
                  </a:lnTo>
                  <a:lnTo>
                    <a:pt x="4561" y="904"/>
                  </a:lnTo>
                  <a:lnTo>
                    <a:pt x="4563" y="904"/>
                  </a:lnTo>
                  <a:lnTo>
                    <a:pt x="4564" y="904"/>
                  </a:lnTo>
                  <a:lnTo>
                    <a:pt x="4565" y="904"/>
                  </a:lnTo>
                  <a:lnTo>
                    <a:pt x="4568" y="904"/>
                  </a:lnTo>
                  <a:lnTo>
                    <a:pt x="4569" y="904"/>
                  </a:lnTo>
                  <a:lnTo>
                    <a:pt x="4571" y="904"/>
                  </a:lnTo>
                  <a:lnTo>
                    <a:pt x="4572" y="904"/>
                  </a:lnTo>
                  <a:lnTo>
                    <a:pt x="4573" y="904"/>
                  </a:lnTo>
                  <a:lnTo>
                    <a:pt x="4575" y="904"/>
                  </a:lnTo>
                  <a:lnTo>
                    <a:pt x="4576" y="904"/>
                  </a:lnTo>
                  <a:lnTo>
                    <a:pt x="4578" y="904"/>
                  </a:lnTo>
                  <a:lnTo>
                    <a:pt x="4579" y="904"/>
                  </a:lnTo>
                  <a:lnTo>
                    <a:pt x="4580" y="904"/>
                  </a:lnTo>
                  <a:lnTo>
                    <a:pt x="4582" y="904"/>
                  </a:lnTo>
                  <a:lnTo>
                    <a:pt x="4583" y="904"/>
                  </a:lnTo>
                  <a:lnTo>
                    <a:pt x="4585" y="904"/>
                  </a:lnTo>
                  <a:lnTo>
                    <a:pt x="4586" y="904"/>
                  </a:lnTo>
                  <a:lnTo>
                    <a:pt x="4587" y="904"/>
                  </a:lnTo>
                  <a:lnTo>
                    <a:pt x="4589" y="904"/>
                  </a:lnTo>
                  <a:lnTo>
                    <a:pt x="4590" y="904"/>
                  </a:lnTo>
                  <a:lnTo>
                    <a:pt x="4592" y="904"/>
                  </a:lnTo>
                  <a:lnTo>
                    <a:pt x="4593" y="904"/>
                  </a:lnTo>
                  <a:lnTo>
                    <a:pt x="4594" y="904"/>
                  </a:lnTo>
                  <a:lnTo>
                    <a:pt x="4596" y="904"/>
                  </a:lnTo>
                  <a:lnTo>
                    <a:pt x="4597" y="904"/>
                  </a:lnTo>
                  <a:lnTo>
                    <a:pt x="4599" y="904"/>
                  </a:lnTo>
                  <a:lnTo>
                    <a:pt x="4600" y="904"/>
                  </a:lnTo>
                  <a:lnTo>
                    <a:pt x="4601" y="904"/>
                  </a:lnTo>
                  <a:lnTo>
                    <a:pt x="4603" y="904"/>
                  </a:lnTo>
                  <a:lnTo>
                    <a:pt x="4604" y="904"/>
                  </a:lnTo>
                  <a:lnTo>
                    <a:pt x="4607" y="904"/>
                  </a:lnTo>
                  <a:lnTo>
                    <a:pt x="4608" y="904"/>
                  </a:lnTo>
                  <a:lnTo>
                    <a:pt x="4610" y="904"/>
                  </a:lnTo>
                  <a:lnTo>
                    <a:pt x="4611" y="904"/>
                  </a:lnTo>
                  <a:lnTo>
                    <a:pt x="4612" y="904"/>
                  </a:lnTo>
                  <a:lnTo>
                    <a:pt x="4614" y="904"/>
                  </a:lnTo>
                  <a:lnTo>
                    <a:pt x="4615" y="904"/>
                  </a:lnTo>
                  <a:lnTo>
                    <a:pt x="4617" y="904"/>
                  </a:lnTo>
                  <a:lnTo>
                    <a:pt x="4618" y="904"/>
                  </a:lnTo>
                  <a:lnTo>
                    <a:pt x="4619" y="904"/>
                  </a:lnTo>
                  <a:lnTo>
                    <a:pt x="4621" y="904"/>
                  </a:lnTo>
                  <a:lnTo>
                    <a:pt x="4622" y="904"/>
                  </a:lnTo>
                  <a:lnTo>
                    <a:pt x="4624" y="904"/>
                  </a:lnTo>
                  <a:lnTo>
                    <a:pt x="4625" y="904"/>
                  </a:lnTo>
                  <a:lnTo>
                    <a:pt x="4626" y="904"/>
                  </a:lnTo>
                  <a:lnTo>
                    <a:pt x="4628" y="904"/>
                  </a:lnTo>
                  <a:lnTo>
                    <a:pt x="4629" y="904"/>
                  </a:lnTo>
                  <a:lnTo>
                    <a:pt x="4631" y="904"/>
                  </a:lnTo>
                  <a:lnTo>
                    <a:pt x="4632" y="904"/>
                  </a:lnTo>
                  <a:lnTo>
                    <a:pt x="4633" y="904"/>
                  </a:lnTo>
                  <a:lnTo>
                    <a:pt x="4635" y="904"/>
                  </a:lnTo>
                  <a:lnTo>
                    <a:pt x="4636" y="904"/>
                  </a:lnTo>
                  <a:lnTo>
                    <a:pt x="4638" y="904"/>
                  </a:lnTo>
                  <a:lnTo>
                    <a:pt x="4639" y="904"/>
                  </a:lnTo>
                  <a:lnTo>
                    <a:pt x="4640" y="904"/>
                  </a:lnTo>
                  <a:lnTo>
                    <a:pt x="4642" y="904"/>
                  </a:lnTo>
                  <a:lnTo>
                    <a:pt x="4643" y="904"/>
                  </a:lnTo>
                  <a:lnTo>
                    <a:pt x="4646" y="904"/>
                  </a:lnTo>
                  <a:lnTo>
                    <a:pt x="4647" y="904"/>
                  </a:lnTo>
                  <a:lnTo>
                    <a:pt x="4648" y="904"/>
                  </a:lnTo>
                  <a:lnTo>
                    <a:pt x="4650" y="904"/>
                  </a:lnTo>
                  <a:lnTo>
                    <a:pt x="4651" y="904"/>
                  </a:lnTo>
                  <a:lnTo>
                    <a:pt x="4653" y="904"/>
                  </a:lnTo>
                  <a:lnTo>
                    <a:pt x="4654" y="904"/>
                  </a:lnTo>
                  <a:lnTo>
                    <a:pt x="4655" y="904"/>
                  </a:lnTo>
                  <a:lnTo>
                    <a:pt x="4657" y="904"/>
                  </a:lnTo>
                  <a:lnTo>
                    <a:pt x="4658" y="904"/>
                  </a:lnTo>
                  <a:lnTo>
                    <a:pt x="4660" y="904"/>
                  </a:lnTo>
                  <a:lnTo>
                    <a:pt x="4661" y="904"/>
                  </a:lnTo>
                  <a:lnTo>
                    <a:pt x="4663" y="904"/>
                  </a:lnTo>
                  <a:lnTo>
                    <a:pt x="4664" y="904"/>
                  </a:lnTo>
                  <a:lnTo>
                    <a:pt x="4665" y="904"/>
                  </a:lnTo>
                  <a:lnTo>
                    <a:pt x="4667" y="904"/>
                  </a:lnTo>
                  <a:lnTo>
                    <a:pt x="4668" y="904"/>
                  </a:lnTo>
                  <a:lnTo>
                    <a:pt x="4670" y="904"/>
                  </a:lnTo>
                  <a:lnTo>
                    <a:pt x="4671" y="904"/>
                  </a:lnTo>
                  <a:lnTo>
                    <a:pt x="4672" y="904"/>
                  </a:lnTo>
                  <a:lnTo>
                    <a:pt x="4674" y="904"/>
                  </a:lnTo>
                  <a:lnTo>
                    <a:pt x="4675" y="904"/>
                  </a:lnTo>
                  <a:lnTo>
                    <a:pt x="4677" y="904"/>
                  </a:lnTo>
                  <a:lnTo>
                    <a:pt x="4678" y="904"/>
                  </a:lnTo>
                  <a:lnTo>
                    <a:pt x="4679" y="904"/>
                  </a:lnTo>
                  <a:lnTo>
                    <a:pt x="4681" y="904"/>
                  </a:lnTo>
                  <a:lnTo>
                    <a:pt x="4682" y="904"/>
                  </a:lnTo>
                  <a:lnTo>
                    <a:pt x="4685" y="904"/>
                  </a:lnTo>
                  <a:lnTo>
                    <a:pt x="4686" y="904"/>
                  </a:lnTo>
                  <a:lnTo>
                    <a:pt x="4687" y="904"/>
                  </a:lnTo>
                  <a:lnTo>
                    <a:pt x="4689" y="904"/>
                  </a:lnTo>
                  <a:lnTo>
                    <a:pt x="4690" y="904"/>
                  </a:lnTo>
                  <a:lnTo>
                    <a:pt x="4692" y="904"/>
                  </a:lnTo>
                  <a:lnTo>
                    <a:pt x="4693" y="904"/>
                  </a:lnTo>
                  <a:lnTo>
                    <a:pt x="4694" y="904"/>
                  </a:lnTo>
                  <a:lnTo>
                    <a:pt x="4696" y="904"/>
                  </a:lnTo>
                  <a:lnTo>
                    <a:pt x="4697" y="904"/>
                  </a:lnTo>
                  <a:lnTo>
                    <a:pt x="4699" y="904"/>
                  </a:lnTo>
                  <a:lnTo>
                    <a:pt x="4700" y="904"/>
                  </a:lnTo>
                  <a:lnTo>
                    <a:pt x="4701" y="904"/>
                  </a:lnTo>
                  <a:lnTo>
                    <a:pt x="4703" y="904"/>
                  </a:lnTo>
                  <a:lnTo>
                    <a:pt x="4704" y="904"/>
                  </a:lnTo>
                  <a:lnTo>
                    <a:pt x="4706" y="904"/>
                  </a:lnTo>
                  <a:lnTo>
                    <a:pt x="4707" y="904"/>
                  </a:lnTo>
                  <a:lnTo>
                    <a:pt x="4708" y="904"/>
                  </a:lnTo>
                  <a:lnTo>
                    <a:pt x="4710" y="904"/>
                  </a:lnTo>
                  <a:lnTo>
                    <a:pt x="4711" y="904"/>
                  </a:lnTo>
                  <a:lnTo>
                    <a:pt x="4713" y="904"/>
                  </a:lnTo>
                  <a:lnTo>
                    <a:pt x="4714" y="904"/>
                  </a:lnTo>
                  <a:lnTo>
                    <a:pt x="4716" y="904"/>
                  </a:lnTo>
                  <a:lnTo>
                    <a:pt x="4717" y="904"/>
                  </a:lnTo>
                  <a:lnTo>
                    <a:pt x="4718" y="904"/>
                  </a:lnTo>
                  <a:lnTo>
                    <a:pt x="4720" y="904"/>
                  </a:lnTo>
                  <a:lnTo>
                    <a:pt x="4721" y="904"/>
                  </a:lnTo>
                  <a:lnTo>
                    <a:pt x="4724" y="904"/>
                  </a:lnTo>
                  <a:lnTo>
                    <a:pt x="4725" y="904"/>
                  </a:lnTo>
                  <a:lnTo>
                    <a:pt x="4726" y="904"/>
                  </a:lnTo>
                  <a:lnTo>
                    <a:pt x="4728" y="904"/>
                  </a:lnTo>
                  <a:lnTo>
                    <a:pt x="4729" y="904"/>
                  </a:lnTo>
                  <a:lnTo>
                    <a:pt x="4731" y="904"/>
                  </a:lnTo>
                  <a:lnTo>
                    <a:pt x="4732" y="904"/>
                  </a:lnTo>
                  <a:lnTo>
                    <a:pt x="4733" y="904"/>
                  </a:lnTo>
                  <a:lnTo>
                    <a:pt x="4735" y="904"/>
                  </a:lnTo>
                  <a:lnTo>
                    <a:pt x="4736" y="904"/>
                  </a:lnTo>
                  <a:lnTo>
                    <a:pt x="4738" y="904"/>
                  </a:lnTo>
                  <a:lnTo>
                    <a:pt x="4739" y="904"/>
                  </a:lnTo>
                  <a:lnTo>
                    <a:pt x="4740" y="904"/>
                  </a:lnTo>
                  <a:lnTo>
                    <a:pt x="4742" y="904"/>
                  </a:lnTo>
                  <a:lnTo>
                    <a:pt x="4743" y="904"/>
                  </a:lnTo>
                  <a:lnTo>
                    <a:pt x="4745" y="904"/>
                  </a:lnTo>
                  <a:lnTo>
                    <a:pt x="4746" y="904"/>
                  </a:lnTo>
                  <a:lnTo>
                    <a:pt x="4747" y="904"/>
                  </a:lnTo>
                  <a:lnTo>
                    <a:pt x="4749" y="904"/>
                  </a:lnTo>
                  <a:lnTo>
                    <a:pt x="4750" y="904"/>
                  </a:lnTo>
                  <a:lnTo>
                    <a:pt x="4752" y="904"/>
                  </a:lnTo>
                  <a:lnTo>
                    <a:pt x="4753" y="904"/>
                  </a:lnTo>
                  <a:lnTo>
                    <a:pt x="4754" y="904"/>
                  </a:lnTo>
                  <a:lnTo>
                    <a:pt x="4756" y="904"/>
                  </a:lnTo>
                  <a:lnTo>
                    <a:pt x="4757" y="904"/>
                  </a:lnTo>
                  <a:lnTo>
                    <a:pt x="4759" y="904"/>
                  </a:lnTo>
                  <a:lnTo>
                    <a:pt x="4760" y="904"/>
                  </a:lnTo>
                  <a:lnTo>
                    <a:pt x="4763" y="904"/>
                  </a:lnTo>
                  <a:lnTo>
                    <a:pt x="4764" y="904"/>
                  </a:lnTo>
                  <a:lnTo>
                    <a:pt x="4765" y="904"/>
                  </a:lnTo>
                  <a:lnTo>
                    <a:pt x="4767" y="904"/>
                  </a:lnTo>
                  <a:lnTo>
                    <a:pt x="4768" y="904"/>
                  </a:lnTo>
                  <a:lnTo>
                    <a:pt x="4770" y="904"/>
                  </a:lnTo>
                  <a:lnTo>
                    <a:pt x="4771" y="904"/>
                  </a:lnTo>
                  <a:lnTo>
                    <a:pt x="4772" y="904"/>
                  </a:lnTo>
                  <a:lnTo>
                    <a:pt x="4774" y="904"/>
                  </a:lnTo>
                  <a:lnTo>
                    <a:pt x="4775" y="904"/>
                  </a:lnTo>
                  <a:lnTo>
                    <a:pt x="4777" y="904"/>
                  </a:lnTo>
                  <a:lnTo>
                    <a:pt x="4778" y="904"/>
                  </a:lnTo>
                  <a:lnTo>
                    <a:pt x="4779" y="904"/>
                  </a:lnTo>
                  <a:lnTo>
                    <a:pt x="4781" y="904"/>
                  </a:lnTo>
                  <a:lnTo>
                    <a:pt x="4782" y="904"/>
                  </a:lnTo>
                  <a:lnTo>
                    <a:pt x="4784" y="904"/>
                  </a:lnTo>
                  <a:lnTo>
                    <a:pt x="4785" y="904"/>
                  </a:lnTo>
                  <a:lnTo>
                    <a:pt x="4786" y="904"/>
                  </a:lnTo>
                  <a:lnTo>
                    <a:pt x="4788" y="904"/>
                  </a:lnTo>
                  <a:lnTo>
                    <a:pt x="4789" y="904"/>
                  </a:lnTo>
                  <a:lnTo>
                    <a:pt x="4791" y="904"/>
                  </a:lnTo>
                  <a:lnTo>
                    <a:pt x="4792" y="904"/>
                  </a:lnTo>
                  <a:lnTo>
                    <a:pt x="4793" y="904"/>
                  </a:lnTo>
                  <a:lnTo>
                    <a:pt x="4795" y="904"/>
                  </a:lnTo>
                  <a:lnTo>
                    <a:pt x="4796" y="904"/>
                  </a:lnTo>
                  <a:lnTo>
                    <a:pt x="4798" y="904"/>
                  </a:lnTo>
                  <a:lnTo>
                    <a:pt x="4799" y="904"/>
                  </a:lnTo>
                  <a:lnTo>
                    <a:pt x="4801" y="904"/>
                  </a:lnTo>
                  <a:lnTo>
                    <a:pt x="4803" y="904"/>
                  </a:lnTo>
                  <a:lnTo>
                    <a:pt x="4804" y="904"/>
                  </a:lnTo>
                  <a:lnTo>
                    <a:pt x="4806" y="904"/>
                  </a:lnTo>
                  <a:lnTo>
                    <a:pt x="4807" y="904"/>
                  </a:lnTo>
                  <a:lnTo>
                    <a:pt x="4808" y="904"/>
                  </a:lnTo>
                  <a:lnTo>
                    <a:pt x="4810" y="904"/>
                  </a:lnTo>
                  <a:lnTo>
                    <a:pt x="4811" y="905"/>
                  </a:lnTo>
                  <a:lnTo>
                    <a:pt x="4813" y="904"/>
                  </a:lnTo>
                  <a:lnTo>
                    <a:pt x="4814" y="904"/>
                  </a:lnTo>
                  <a:lnTo>
                    <a:pt x="4816" y="904"/>
                  </a:lnTo>
                  <a:lnTo>
                    <a:pt x="4817" y="904"/>
                  </a:lnTo>
                  <a:lnTo>
                    <a:pt x="4818" y="904"/>
                  </a:lnTo>
                  <a:lnTo>
                    <a:pt x="4820" y="904"/>
                  </a:lnTo>
                  <a:lnTo>
                    <a:pt x="4821" y="904"/>
                  </a:lnTo>
                  <a:lnTo>
                    <a:pt x="4823" y="904"/>
                  </a:lnTo>
                  <a:lnTo>
                    <a:pt x="4824" y="904"/>
                  </a:lnTo>
                  <a:lnTo>
                    <a:pt x="4825" y="904"/>
                  </a:lnTo>
                  <a:lnTo>
                    <a:pt x="4827" y="904"/>
                  </a:lnTo>
                  <a:lnTo>
                    <a:pt x="4828" y="904"/>
                  </a:lnTo>
                  <a:lnTo>
                    <a:pt x="4830" y="904"/>
                  </a:lnTo>
                  <a:lnTo>
                    <a:pt x="4831" y="904"/>
                  </a:lnTo>
                  <a:lnTo>
                    <a:pt x="4832" y="904"/>
                  </a:lnTo>
                  <a:lnTo>
                    <a:pt x="4834" y="905"/>
                  </a:lnTo>
                  <a:lnTo>
                    <a:pt x="4835" y="905"/>
                  </a:lnTo>
                  <a:lnTo>
                    <a:pt x="4837" y="904"/>
                  </a:lnTo>
                  <a:lnTo>
                    <a:pt x="4838" y="904"/>
                  </a:lnTo>
                  <a:lnTo>
                    <a:pt x="4840" y="904"/>
                  </a:lnTo>
                  <a:lnTo>
                    <a:pt x="4842" y="904"/>
                  </a:lnTo>
                  <a:lnTo>
                    <a:pt x="4843" y="904"/>
                  </a:lnTo>
                  <a:lnTo>
                    <a:pt x="4845" y="905"/>
                  </a:lnTo>
                  <a:lnTo>
                    <a:pt x="4846" y="905"/>
                  </a:lnTo>
                  <a:lnTo>
                    <a:pt x="4847" y="904"/>
                  </a:lnTo>
                  <a:lnTo>
                    <a:pt x="4849" y="905"/>
                  </a:lnTo>
                  <a:lnTo>
                    <a:pt x="4850" y="904"/>
                  </a:lnTo>
                  <a:lnTo>
                    <a:pt x="4852" y="905"/>
                  </a:lnTo>
                  <a:lnTo>
                    <a:pt x="4853" y="904"/>
                  </a:lnTo>
                  <a:lnTo>
                    <a:pt x="4854" y="904"/>
                  </a:lnTo>
                  <a:lnTo>
                    <a:pt x="4856" y="905"/>
                  </a:lnTo>
                  <a:lnTo>
                    <a:pt x="4857" y="904"/>
                  </a:lnTo>
                  <a:lnTo>
                    <a:pt x="4859" y="904"/>
                  </a:lnTo>
                  <a:lnTo>
                    <a:pt x="4860" y="904"/>
                  </a:lnTo>
                  <a:lnTo>
                    <a:pt x="4861" y="904"/>
                  </a:lnTo>
                  <a:lnTo>
                    <a:pt x="4863" y="904"/>
                  </a:lnTo>
                  <a:lnTo>
                    <a:pt x="4864" y="904"/>
                  </a:lnTo>
                  <a:lnTo>
                    <a:pt x="4866" y="904"/>
                  </a:lnTo>
                  <a:lnTo>
                    <a:pt x="4867" y="904"/>
                  </a:lnTo>
                  <a:lnTo>
                    <a:pt x="4869" y="904"/>
                  </a:lnTo>
                  <a:lnTo>
                    <a:pt x="4870" y="904"/>
                  </a:lnTo>
                  <a:lnTo>
                    <a:pt x="4871" y="904"/>
                  </a:lnTo>
                  <a:lnTo>
                    <a:pt x="4873" y="904"/>
                  </a:lnTo>
                  <a:lnTo>
                    <a:pt x="4874" y="904"/>
                  </a:lnTo>
                  <a:lnTo>
                    <a:pt x="4876" y="904"/>
                  </a:lnTo>
                  <a:lnTo>
                    <a:pt x="4877" y="904"/>
                  </a:lnTo>
                  <a:lnTo>
                    <a:pt x="4879" y="904"/>
                  </a:lnTo>
                  <a:lnTo>
                    <a:pt x="4881" y="904"/>
                  </a:lnTo>
                  <a:lnTo>
                    <a:pt x="4882" y="904"/>
                  </a:lnTo>
                  <a:lnTo>
                    <a:pt x="4884" y="904"/>
                  </a:lnTo>
                  <a:lnTo>
                    <a:pt x="4885" y="904"/>
                  </a:lnTo>
                  <a:lnTo>
                    <a:pt x="4886" y="904"/>
                  </a:lnTo>
                  <a:lnTo>
                    <a:pt x="4888" y="904"/>
                  </a:lnTo>
                  <a:lnTo>
                    <a:pt x="4889" y="904"/>
                  </a:lnTo>
                  <a:lnTo>
                    <a:pt x="4891" y="904"/>
                  </a:lnTo>
                  <a:lnTo>
                    <a:pt x="4892" y="904"/>
                  </a:lnTo>
                  <a:lnTo>
                    <a:pt x="4893" y="904"/>
                  </a:lnTo>
                  <a:lnTo>
                    <a:pt x="4895" y="904"/>
                  </a:lnTo>
                  <a:lnTo>
                    <a:pt x="4896" y="904"/>
                  </a:lnTo>
                  <a:lnTo>
                    <a:pt x="4898" y="904"/>
                  </a:lnTo>
                  <a:lnTo>
                    <a:pt x="4899" y="904"/>
                  </a:lnTo>
                  <a:lnTo>
                    <a:pt x="4900" y="904"/>
                  </a:lnTo>
                  <a:lnTo>
                    <a:pt x="4902" y="904"/>
                  </a:lnTo>
                  <a:lnTo>
                    <a:pt x="4903" y="904"/>
                  </a:lnTo>
                  <a:lnTo>
                    <a:pt x="4905" y="904"/>
                  </a:lnTo>
                  <a:lnTo>
                    <a:pt x="4906" y="904"/>
                  </a:lnTo>
                  <a:lnTo>
                    <a:pt x="4907" y="904"/>
                  </a:lnTo>
                  <a:lnTo>
                    <a:pt x="4909" y="904"/>
                  </a:lnTo>
                  <a:lnTo>
                    <a:pt x="4910" y="904"/>
                  </a:lnTo>
                  <a:lnTo>
                    <a:pt x="4912" y="904"/>
                  </a:lnTo>
                  <a:lnTo>
                    <a:pt x="4913" y="904"/>
                  </a:lnTo>
                  <a:lnTo>
                    <a:pt x="4915" y="904"/>
                  </a:lnTo>
                  <a:lnTo>
                    <a:pt x="4916" y="904"/>
                  </a:lnTo>
                  <a:lnTo>
                    <a:pt x="4918" y="904"/>
                  </a:lnTo>
                  <a:lnTo>
                    <a:pt x="4920" y="904"/>
                  </a:lnTo>
                  <a:lnTo>
                    <a:pt x="4921" y="904"/>
                  </a:lnTo>
                  <a:lnTo>
                    <a:pt x="4923" y="904"/>
                  </a:lnTo>
                  <a:lnTo>
                    <a:pt x="4924" y="904"/>
                  </a:lnTo>
                  <a:lnTo>
                    <a:pt x="4925" y="904"/>
                  </a:lnTo>
                  <a:lnTo>
                    <a:pt x="4927" y="905"/>
                  </a:lnTo>
                  <a:lnTo>
                    <a:pt x="4928" y="904"/>
                  </a:lnTo>
                  <a:lnTo>
                    <a:pt x="4930" y="904"/>
                  </a:lnTo>
                  <a:lnTo>
                    <a:pt x="4931" y="904"/>
                  </a:lnTo>
                  <a:lnTo>
                    <a:pt x="4932" y="904"/>
                  </a:lnTo>
                  <a:lnTo>
                    <a:pt x="4934" y="904"/>
                  </a:lnTo>
                  <a:lnTo>
                    <a:pt x="4935" y="904"/>
                  </a:lnTo>
                  <a:lnTo>
                    <a:pt x="4937" y="904"/>
                  </a:lnTo>
                  <a:lnTo>
                    <a:pt x="4938" y="905"/>
                  </a:lnTo>
                  <a:lnTo>
                    <a:pt x="4939" y="905"/>
                  </a:lnTo>
                  <a:lnTo>
                    <a:pt x="4941" y="904"/>
                  </a:lnTo>
                  <a:lnTo>
                    <a:pt x="4942" y="904"/>
                  </a:lnTo>
                  <a:lnTo>
                    <a:pt x="4944" y="904"/>
                  </a:lnTo>
                  <a:lnTo>
                    <a:pt x="4945" y="904"/>
                  </a:lnTo>
                  <a:lnTo>
                    <a:pt x="4946" y="904"/>
                  </a:lnTo>
                  <a:lnTo>
                    <a:pt x="4948" y="905"/>
                  </a:lnTo>
                  <a:lnTo>
                    <a:pt x="4949" y="904"/>
                  </a:lnTo>
                  <a:lnTo>
                    <a:pt x="4951" y="904"/>
                  </a:lnTo>
                  <a:lnTo>
                    <a:pt x="4952" y="904"/>
                  </a:lnTo>
                  <a:lnTo>
                    <a:pt x="4953" y="905"/>
                  </a:lnTo>
                  <a:lnTo>
                    <a:pt x="4955" y="905"/>
                  </a:lnTo>
                  <a:lnTo>
                    <a:pt x="4957" y="904"/>
                  </a:lnTo>
                  <a:lnTo>
                    <a:pt x="4959" y="904"/>
                  </a:lnTo>
                  <a:lnTo>
                    <a:pt x="4960" y="904"/>
                  </a:lnTo>
                  <a:lnTo>
                    <a:pt x="4961" y="904"/>
                  </a:lnTo>
                  <a:lnTo>
                    <a:pt x="4963" y="905"/>
                  </a:lnTo>
                  <a:lnTo>
                    <a:pt x="4964" y="905"/>
                  </a:lnTo>
                  <a:lnTo>
                    <a:pt x="4966" y="904"/>
                  </a:lnTo>
                  <a:lnTo>
                    <a:pt x="4967" y="904"/>
                  </a:lnTo>
                  <a:lnTo>
                    <a:pt x="4969" y="904"/>
                  </a:lnTo>
                  <a:lnTo>
                    <a:pt x="4970" y="904"/>
                  </a:lnTo>
                  <a:lnTo>
                    <a:pt x="4971" y="904"/>
                  </a:lnTo>
                  <a:lnTo>
                    <a:pt x="4973" y="904"/>
                  </a:lnTo>
                  <a:lnTo>
                    <a:pt x="4974" y="904"/>
                  </a:lnTo>
                  <a:lnTo>
                    <a:pt x="4976" y="904"/>
                  </a:lnTo>
                  <a:lnTo>
                    <a:pt x="4977" y="904"/>
                  </a:lnTo>
                  <a:lnTo>
                    <a:pt x="4978" y="904"/>
                  </a:lnTo>
                  <a:lnTo>
                    <a:pt x="4980" y="904"/>
                  </a:lnTo>
                  <a:lnTo>
                    <a:pt x="4981" y="904"/>
                  </a:lnTo>
                  <a:lnTo>
                    <a:pt x="4983" y="904"/>
                  </a:lnTo>
                  <a:lnTo>
                    <a:pt x="4984" y="904"/>
                  </a:lnTo>
                  <a:lnTo>
                    <a:pt x="4985" y="904"/>
                  </a:lnTo>
                  <a:lnTo>
                    <a:pt x="4987" y="904"/>
                  </a:lnTo>
                  <a:lnTo>
                    <a:pt x="4988" y="905"/>
                  </a:lnTo>
                  <a:lnTo>
                    <a:pt x="4990" y="905"/>
                  </a:lnTo>
                  <a:lnTo>
                    <a:pt x="4991" y="904"/>
                  </a:lnTo>
                  <a:lnTo>
                    <a:pt x="4992" y="904"/>
                  </a:lnTo>
                  <a:lnTo>
                    <a:pt x="4994" y="904"/>
                  </a:lnTo>
                  <a:lnTo>
                    <a:pt x="4996" y="904"/>
                  </a:lnTo>
                  <a:lnTo>
                    <a:pt x="4998" y="904"/>
                  </a:lnTo>
                  <a:lnTo>
                    <a:pt x="4999" y="904"/>
                  </a:lnTo>
                  <a:lnTo>
                    <a:pt x="5000" y="904"/>
                  </a:lnTo>
                  <a:lnTo>
                    <a:pt x="5002" y="904"/>
                  </a:lnTo>
                  <a:lnTo>
                    <a:pt x="5003" y="904"/>
                  </a:lnTo>
                  <a:lnTo>
                    <a:pt x="5005" y="904"/>
                  </a:lnTo>
                  <a:lnTo>
                    <a:pt x="5006" y="904"/>
                  </a:lnTo>
                  <a:lnTo>
                    <a:pt x="5007" y="904"/>
                  </a:lnTo>
                  <a:lnTo>
                    <a:pt x="5009" y="904"/>
                  </a:lnTo>
                  <a:lnTo>
                    <a:pt x="5010" y="904"/>
                  </a:lnTo>
                  <a:lnTo>
                    <a:pt x="5012" y="904"/>
                  </a:lnTo>
                  <a:lnTo>
                    <a:pt x="5013" y="904"/>
                  </a:lnTo>
                  <a:lnTo>
                    <a:pt x="5014" y="904"/>
                  </a:lnTo>
                  <a:lnTo>
                    <a:pt x="5016" y="904"/>
                  </a:lnTo>
                  <a:lnTo>
                    <a:pt x="5017" y="904"/>
                  </a:lnTo>
                  <a:lnTo>
                    <a:pt x="5019" y="905"/>
                  </a:lnTo>
                  <a:lnTo>
                    <a:pt x="5020" y="904"/>
                  </a:lnTo>
                  <a:lnTo>
                    <a:pt x="5022" y="904"/>
                  </a:lnTo>
                  <a:lnTo>
                    <a:pt x="5023" y="904"/>
                  </a:lnTo>
                  <a:lnTo>
                    <a:pt x="5024" y="904"/>
                  </a:lnTo>
                  <a:lnTo>
                    <a:pt x="5026" y="904"/>
                  </a:lnTo>
                  <a:lnTo>
                    <a:pt x="5027" y="905"/>
                  </a:lnTo>
                  <a:lnTo>
                    <a:pt x="5029" y="904"/>
                  </a:lnTo>
                  <a:lnTo>
                    <a:pt x="5030" y="904"/>
                  </a:lnTo>
                  <a:lnTo>
                    <a:pt x="5031" y="904"/>
                  </a:lnTo>
                  <a:lnTo>
                    <a:pt x="5033" y="904"/>
                  </a:lnTo>
                  <a:lnTo>
                    <a:pt x="5035" y="904"/>
                  </a:lnTo>
                  <a:lnTo>
                    <a:pt x="5037" y="904"/>
                  </a:lnTo>
                  <a:lnTo>
                    <a:pt x="5038" y="904"/>
                  </a:lnTo>
                  <a:lnTo>
                    <a:pt x="5039" y="905"/>
                  </a:lnTo>
                  <a:lnTo>
                    <a:pt x="5041" y="904"/>
                  </a:lnTo>
                  <a:lnTo>
                    <a:pt x="5042" y="904"/>
                  </a:lnTo>
                  <a:lnTo>
                    <a:pt x="5044" y="904"/>
                  </a:lnTo>
                  <a:lnTo>
                    <a:pt x="5045" y="904"/>
                  </a:lnTo>
                  <a:lnTo>
                    <a:pt x="5046" y="904"/>
                  </a:lnTo>
                  <a:lnTo>
                    <a:pt x="5048" y="904"/>
                  </a:lnTo>
                  <a:lnTo>
                    <a:pt x="5049" y="904"/>
                  </a:lnTo>
                  <a:lnTo>
                    <a:pt x="5051" y="904"/>
                  </a:lnTo>
                  <a:lnTo>
                    <a:pt x="5052" y="904"/>
                  </a:lnTo>
                  <a:lnTo>
                    <a:pt x="5053" y="904"/>
                  </a:lnTo>
                  <a:lnTo>
                    <a:pt x="5055" y="905"/>
                  </a:lnTo>
                  <a:lnTo>
                    <a:pt x="5056" y="905"/>
                  </a:lnTo>
                  <a:lnTo>
                    <a:pt x="5058" y="905"/>
                  </a:lnTo>
                  <a:lnTo>
                    <a:pt x="5059" y="904"/>
                  </a:lnTo>
                  <a:lnTo>
                    <a:pt x="5060" y="904"/>
                  </a:lnTo>
                  <a:lnTo>
                    <a:pt x="5062" y="904"/>
                  </a:lnTo>
                  <a:lnTo>
                    <a:pt x="5063" y="905"/>
                  </a:lnTo>
                  <a:lnTo>
                    <a:pt x="5065" y="904"/>
                  </a:lnTo>
                  <a:lnTo>
                    <a:pt x="5066" y="904"/>
                  </a:lnTo>
                  <a:lnTo>
                    <a:pt x="5067" y="905"/>
                  </a:lnTo>
                  <a:lnTo>
                    <a:pt x="5069" y="905"/>
                  </a:lnTo>
                  <a:lnTo>
                    <a:pt x="5070" y="905"/>
                  </a:lnTo>
                  <a:lnTo>
                    <a:pt x="5072" y="905"/>
                  </a:lnTo>
                  <a:lnTo>
                    <a:pt x="5074" y="904"/>
                  </a:lnTo>
                  <a:lnTo>
                    <a:pt x="5076" y="905"/>
                  </a:lnTo>
                  <a:lnTo>
                    <a:pt x="5077" y="905"/>
                  </a:lnTo>
                  <a:lnTo>
                    <a:pt x="5078" y="905"/>
                  </a:lnTo>
                  <a:lnTo>
                    <a:pt x="5080" y="905"/>
                  </a:lnTo>
                  <a:lnTo>
                    <a:pt x="5081" y="905"/>
                  </a:lnTo>
                  <a:lnTo>
                    <a:pt x="5083" y="905"/>
                  </a:lnTo>
                  <a:lnTo>
                    <a:pt x="5084" y="905"/>
                  </a:lnTo>
                  <a:lnTo>
                    <a:pt x="5085" y="905"/>
                  </a:lnTo>
                  <a:lnTo>
                    <a:pt x="5087" y="905"/>
                  </a:lnTo>
                  <a:lnTo>
                    <a:pt x="5088" y="904"/>
                  </a:lnTo>
                  <a:lnTo>
                    <a:pt x="5090" y="905"/>
                  </a:lnTo>
                  <a:lnTo>
                    <a:pt x="5091" y="905"/>
                  </a:lnTo>
                  <a:lnTo>
                    <a:pt x="5092" y="905"/>
                  </a:lnTo>
                  <a:lnTo>
                    <a:pt x="5094" y="905"/>
                  </a:lnTo>
                  <a:lnTo>
                    <a:pt x="5095" y="905"/>
                  </a:lnTo>
                  <a:lnTo>
                    <a:pt x="5097" y="905"/>
                  </a:lnTo>
                  <a:lnTo>
                    <a:pt x="5098" y="905"/>
                  </a:lnTo>
                  <a:lnTo>
                    <a:pt x="5099" y="905"/>
                  </a:lnTo>
                  <a:lnTo>
                    <a:pt x="5101" y="905"/>
                  </a:lnTo>
                  <a:lnTo>
                    <a:pt x="5102" y="905"/>
                  </a:lnTo>
                  <a:lnTo>
                    <a:pt x="5104" y="905"/>
                  </a:lnTo>
                  <a:lnTo>
                    <a:pt x="5105" y="905"/>
                  </a:lnTo>
                  <a:lnTo>
                    <a:pt x="5106" y="905"/>
                  </a:lnTo>
                  <a:lnTo>
                    <a:pt x="5108" y="905"/>
                  </a:lnTo>
                  <a:lnTo>
                    <a:pt x="5109" y="905"/>
                  </a:lnTo>
                  <a:lnTo>
                    <a:pt x="5111" y="905"/>
                  </a:lnTo>
                  <a:lnTo>
                    <a:pt x="5113" y="905"/>
                  </a:lnTo>
                  <a:lnTo>
                    <a:pt x="5114" y="905"/>
                  </a:lnTo>
                  <a:lnTo>
                    <a:pt x="5116" y="905"/>
                  </a:lnTo>
                  <a:lnTo>
                    <a:pt x="5117" y="905"/>
                  </a:lnTo>
                  <a:lnTo>
                    <a:pt x="5119" y="905"/>
                  </a:lnTo>
                  <a:lnTo>
                    <a:pt x="5120" y="905"/>
                  </a:lnTo>
                  <a:lnTo>
                    <a:pt x="5122" y="905"/>
                  </a:lnTo>
                  <a:lnTo>
                    <a:pt x="5123" y="905"/>
                  </a:lnTo>
                  <a:lnTo>
                    <a:pt x="5124" y="905"/>
                  </a:lnTo>
                  <a:lnTo>
                    <a:pt x="5126" y="905"/>
                  </a:lnTo>
                  <a:lnTo>
                    <a:pt x="5127" y="905"/>
                  </a:lnTo>
                  <a:lnTo>
                    <a:pt x="5129" y="905"/>
                  </a:lnTo>
                  <a:lnTo>
                    <a:pt x="5130" y="905"/>
                  </a:lnTo>
                  <a:lnTo>
                    <a:pt x="5131" y="905"/>
                  </a:lnTo>
                  <a:lnTo>
                    <a:pt x="5133" y="905"/>
                  </a:lnTo>
                  <a:lnTo>
                    <a:pt x="5134" y="905"/>
                  </a:lnTo>
                  <a:lnTo>
                    <a:pt x="5136" y="905"/>
                  </a:lnTo>
                  <a:lnTo>
                    <a:pt x="5137" y="905"/>
                  </a:lnTo>
                  <a:lnTo>
                    <a:pt x="5138" y="905"/>
                  </a:lnTo>
                  <a:lnTo>
                    <a:pt x="5140" y="905"/>
                  </a:lnTo>
                  <a:lnTo>
                    <a:pt x="5141" y="905"/>
                  </a:lnTo>
                  <a:lnTo>
                    <a:pt x="5143" y="905"/>
                  </a:lnTo>
                  <a:lnTo>
                    <a:pt x="5144" y="905"/>
                  </a:lnTo>
                  <a:lnTo>
                    <a:pt x="5145" y="906"/>
                  </a:lnTo>
                  <a:lnTo>
                    <a:pt x="5147" y="906"/>
                  </a:lnTo>
                  <a:lnTo>
                    <a:pt x="5148" y="905"/>
                  </a:lnTo>
                  <a:lnTo>
                    <a:pt x="5150" y="905"/>
                  </a:lnTo>
                  <a:lnTo>
                    <a:pt x="5151" y="906"/>
                  </a:lnTo>
                  <a:lnTo>
                    <a:pt x="5153" y="905"/>
                  </a:lnTo>
                  <a:lnTo>
                    <a:pt x="5155" y="905"/>
                  </a:lnTo>
                  <a:lnTo>
                    <a:pt x="5156" y="905"/>
                  </a:lnTo>
                  <a:lnTo>
                    <a:pt x="5158" y="906"/>
                  </a:lnTo>
                  <a:lnTo>
                    <a:pt x="5159" y="906"/>
                  </a:lnTo>
                  <a:lnTo>
                    <a:pt x="5160" y="905"/>
                  </a:lnTo>
                  <a:lnTo>
                    <a:pt x="5162" y="905"/>
                  </a:lnTo>
                  <a:lnTo>
                    <a:pt x="5163" y="905"/>
                  </a:lnTo>
                  <a:lnTo>
                    <a:pt x="5165" y="905"/>
                  </a:lnTo>
                  <a:lnTo>
                    <a:pt x="5166" y="905"/>
                  </a:lnTo>
                  <a:lnTo>
                    <a:pt x="5167" y="905"/>
                  </a:lnTo>
                  <a:lnTo>
                    <a:pt x="5169" y="905"/>
                  </a:lnTo>
                  <a:lnTo>
                    <a:pt x="5170" y="905"/>
                  </a:lnTo>
                  <a:lnTo>
                    <a:pt x="5172" y="905"/>
                  </a:lnTo>
                  <a:lnTo>
                    <a:pt x="5173" y="905"/>
                  </a:lnTo>
                  <a:lnTo>
                    <a:pt x="5175" y="905"/>
                  </a:lnTo>
                  <a:lnTo>
                    <a:pt x="5176" y="905"/>
                  </a:lnTo>
                  <a:lnTo>
                    <a:pt x="5177" y="905"/>
                  </a:lnTo>
                  <a:lnTo>
                    <a:pt x="5179" y="905"/>
                  </a:lnTo>
                  <a:lnTo>
                    <a:pt x="5180" y="906"/>
                  </a:lnTo>
                  <a:lnTo>
                    <a:pt x="5182" y="905"/>
                  </a:lnTo>
                  <a:lnTo>
                    <a:pt x="5183" y="905"/>
                  </a:lnTo>
                  <a:lnTo>
                    <a:pt x="5184" y="905"/>
                  </a:lnTo>
                  <a:lnTo>
                    <a:pt x="5186" y="905"/>
                  </a:lnTo>
                  <a:lnTo>
                    <a:pt x="5187" y="905"/>
                  </a:lnTo>
                  <a:lnTo>
                    <a:pt x="5189" y="905"/>
                  </a:lnTo>
                  <a:lnTo>
                    <a:pt x="5190" y="905"/>
                  </a:lnTo>
                  <a:lnTo>
                    <a:pt x="5192" y="905"/>
                  </a:lnTo>
                  <a:lnTo>
                    <a:pt x="5194" y="905"/>
                  </a:lnTo>
                  <a:lnTo>
                    <a:pt x="5195" y="905"/>
                  </a:lnTo>
                  <a:lnTo>
                    <a:pt x="5197" y="905"/>
                  </a:lnTo>
                  <a:lnTo>
                    <a:pt x="5198" y="905"/>
                  </a:lnTo>
                  <a:lnTo>
                    <a:pt x="5199" y="905"/>
                  </a:lnTo>
                  <a:lnTo>
                    <a:pt x="5201" y="905"/>
                  </a:lnTo>
                  <a:lnTo>
                    <a:pt x="5202" y="905"/>
                  </a:lnTo>
                  <a:lnTo>
                    <a:pt x="5204" y="905"/>
                  </a:lnTo>
                  <a:lnTo>
                    <a:pt x="5205" y="905"/>
                  </a:lnTo>
                  <a:lnTo>
                    <a:pt x="5206" y="905"/>
                  </a:lnTo>
                  <a:lnTo>
                    <a:pt x="5208" y="905"/>
                  </a:lnTo>
                  <a:lnTo>
                    <a:pt x="5209" y="905"/>
                  </a:lnTo>
                  <a:lnTo>
                    <a:pt x="5211" y="905"/>
                  </a:lnTo>
                  <a:lnTo>
                    <a:pt x="5212" y="905"/>
                  </a:lnTo>
                  <a:lnTo>
                    <a:pt x="5213" y="905"/>
                  </a:lnTo>
                  <a:lnTo>
                    <a:pt x="5215" y="905"/>
                  </a:lnTo>
                  <a:lnTo>
                    <a:pt x="5216" y="905"/>
                  </a:lnTo>
                  <a:lnTo>
                    <a:pt x="5218" y="905"/>
                  </a:lnTo>
                  <a:lnTo>
                    <a:pt x="5219" y="905"/>
                  </a:lnTo>
                  <a:lnTo>
                    <a:pt x="5220" y="905"/>
                  </a:lnTo>
                  <a:lnTo>
                    <a:pt x="5222" y="905"/>
                  </a:lnTo>
                  <a:lnTo>
                    <a:pt x="5223" y="905"/>
                  </a:lnTo>
                  <a:lnTo>
                    <a:pt x="5225" y="905"/>
                  </a:lnTo>
                  <a:lnTo>
                    <a:pt x="5226" y="905"/>
                  </a:lnTo>
                  <a:lnTo>
                    <a:pt x="5228" y="905"/>
                  </a:lnTo>
                  <a:lnTo>
                    <a:pt x="5229" y="905"/>
                  </a:lnTo>
                  <a:lnTo>
                    <a:pt x="5231" y="905"/>
                  </a:lnTo>
                  <a:lnTo>
                    <a:pt x="5233" y="905"/>
                  </a:lnTo>
                  <a:lnTo>
                    <a:pt x="5234" y="905"/>
                  </a:lnTo>
                  <a:lnTo>
                    <a:pt x="5236" y="905"/>
                  </a:lnTo>
                  <a:lnTo>
                    <a:pt x="5237" y="905"/>
                  </a:lnTo>
                  <a:lnTo>
                    <a:pt x="5238" y="905"/>
                  </a:lnTo>
                  <a:lnTo>
                    <a:pt x="5240" y="905"/>
                  </a:lnTo>
                  <a:lnTo>
                    <a:pt x="5241" y="905"/>
                  </a:lnTo>
                  <a:lnTo>
                    <a:pt x="5243" y="905"/>
                  </a:lnTo>
                  <a:lnTo>
                    <a:pt x="5244" y="905"/>
                  </a:lnTo>
                  <a:lnTo>
                    <a:pt x="5245" y="905"/>
                  </a:lnTo>
                  <a:lnTo>
                    <a:pt x="5247" y="905"/>
                  </a:lnTo>
                  <a:lnTo>
                    <a:pt x="5248" y="905"/>
                  </a:lnTo>
                  <a:lnTo>
                    <a:pt x="5250" y="905"/>
                  </a:lnTo>
                  <a:lnTo>
                    <a:pt x="5251" y="905"/>
                  </a:lnTo>
                  <a:lnTo>
                    <a:pt x="5252" y="905"/>
                  </a:lnTo>
                  <a:lnTo>
                    <a:pt x="5254" y="906"/>
                  </a:lnTo>
                  <a:lnTo>
                    <a:pt x="5255" y="905"/>
                  </a:lnTo>
                  <a:lnTo>
                    <a:pt x="5257" y="905"/>
                  </a:lnTo>
                  <a:lnTo>
                    <a:pt x="5258" y="905"/>
                  </a:lnTo>
                  <a:lnTo>
                    <a:pt x="5259" y="905"/>
                  </a:lnTo>
                  <a:lnTo>
                    <a:pt x="5261" y="905"/>
                  </a:lnTo>
                  <a:lnTo>
                    <a:pt x="5262" y="905"/>
                  </a:lnTo>
                  <a:lnTo>
                    <a:pt x="5264" y="905"/>
                  </a:lnTo>
                  <a:lnTo>
                    <a:pt x="5265" y="905"/>
                  </a:lnTo>
                  <a:lnTo>
                    <a:pt x="5266" y="905"/>
                  </a:lnTo>
                  <a:lnTo>
                    <a:pt x="5268" y="905"/>
                  </a:lnTo>
                  <a:lnTo>
                    <a:pt x="5270" y="905"/>
                  </a:lnTo>
                  <a:lnTo>
                    <a:pt x="5272" y="905"/>
                  </a:lnTo>
                  <a:lnTo>
                    <a:pt x="5273" y="905"/>
                  </a:lnTo>
                  <a:lnTo>
                    <a:pt x="5275" y="905"/>
                  </a:lnTo>
                  <a:lnTo>
                    <a:pt x="5276" y="905"/>
                  </a:lnTo>
                  <a:lnTo>
                    <a:pt x="5277" y="905"/>
                  </a:lnTo>
                  <a:lnTo>
                    <a:pt x="5279" y="905"/>
                  </a:lnTo>
                  <a:lnTo>
                    <a:pt x="5280" y="905"/>
                  </a:lnTo>
                  <a:lnTo>
                    <a:pt x="5282" y="905"/>
                  </a:lnTo>
                  <a:lnTo>
                    <a:pt x="5283" y="905"/>
                  </a:lnTo>
                  <a:lnTo>
                    <a:pt x="5284" y="905"/>
                  </a:lnTo>
                  <a:lnTo>
                    <a:pt x="5286" y="905"/>
                  </a:lnTo>
                  <a:lnTo>
                    <a:pt x="5287" y="905"/>
                  </a:lnTo>
                  <a:lnTo>
                    <a:pt x="5289" y="905"/>
                  </a:lnTo>
                  <a:lnTo>
                    <a:pt x="5290" y="905"/>
                  </a:lnTo>
                  <a:lnTo>
                    <a:pt x="5291" y="905"/>
                  </a:lnTo>
                  <a:lnTo>
                    <a:pt x="5293" y="905"/>
                  </a:lnTo>
                  <a:lnTo>
                    <a:pt x="5294" y="905"/>
                  </a:lnTo>
                  <a:lnTo>
                    <a:pt x="5296" y="905"/>
                  </a:lnTo>
                  <a:lnTo>
                    <a:pt x="5297" y="905"/>
                  </a:lnTo>
                  <a:lnTo>
                    <a:pt x="5298" y="906"/>
                  </a:lnTo>
                  <a:lnTo>
                    <a:pt x="5300" y="905"/>
                  </a:lnTo>
                  <a:lnTo>
                    <a:pt x="5301" y="905"/>
                  </a:lnTo>
                  <a:lnTo>
                    <a:pt x="5303" y="905"/>
                  </a:lnTo>
                  <a:lnTo>
                    <a:pt x="5304" y="905"/>
                  </a:lnTo>
                  <a:lnTo>
                    <a:pt x="5305" y="906"/>
                  </a:lnTo>
                  <a:lnTo>
                    <a:pt x="5307" y="905"/>
                  </a:lnTo>
                  <a:lnTo>
                    <a:pt x="5309" y="905"/>
                  </a:lnTo>
                  <a:lnTo>
                    <a:pt x="5311" y="905"/>
                  </a:lnTo>
                  <a:lnTo>
                    <a:pt x="5312" y="905"/>
                  </a:lnTo>
                  <a:lnTo>
                    <a:pt x="5313" y="905"/>
                  </a:lnTo>
                  <a:lnTo>
                    <a:pt x="5315" y="905"/>
                  </a:lnTo>
                  <a:lnTo>
                    <a:pt x="5316" y="906"/>
                  </a:lnTo>
                  <a:lnTo>
                    <a:pt x="5318" y="906"/>
                  </a:lnTo>
                  <a:lnTo>
                    <a:pt x="5319" y="906"/>
                  </a:lnTo>
                  <a:lnTo>
                    <a:pt x="5320" y="906"/>
                  </a:lnTo>
                  <a:lnTo>
                    <a:pt x="5322" y="906"/>
                  </a:lnTo>
                  <a:lnTo>
                    <a:pt x="5323" y="905"/>
                  </a:lnTo>
                  <a:lnTo>
                    <a:pt x="5325" y="905"/>
                  </a:lnTo>
                  <a:lnTo>
                    <a:pt x="5326" y="905"/>
                  </a:lnTo>
                  <a:lnTo>
                    <a:pt x="5328" y="906"/>
                  </a:lnTo>
                  <a:lnTo>
                    <a:pt x="5329" y="905"/>
                  </a:lnTo>
                  <a:lnTo>
                    <a:pt x="5330" y="905"/>
                  </a:lnTo>
                  <a:lnTo>
                    <a:pt x="5332" y="905"/>
                  </a:lnTo>
                  <a:lnTo>
                    <a:pt x="5333" y="905"/>
                  </a:lnTo>
                  <a:lnTo>
                    <a:pt x="5335" y="905"/>
                  </a:lnTo>
                  <a:lnTo>
                    <a:pt x="5336" y="906"/>
                  </a:lnTo>
                  <a:lnTo>
                    <a:pt x="5337" y="905"/>
                  </a:lnTo>
                  <a:lnTo>
                    <a:pt x="5339" y="905"/>
                  </a:lnTo>
                  <a:lnTo>
                    <a:pt x="5340" y="905"/>
                  </a:lnTo>
                  <a:lnTo>
                    <a:pt x="5342" y="906"/>
                  </a:lnTo>
                  <a:lnTo>
                    <a:pt x="5343" y="906"/>
                  </a:lnTo>
                  <a:lnTo>
                    <a:pt x="5344" y="905"/>
                  </a:lnTo>
                  <a:lnTo>
                    <a:pt x="5346" y="905"/>
                  </a:lnTo>
                  <a:lnTo>
                    <a:pt x="5348" y="905"/>
                  </a:lnTo>
                  <a:lnTo>
                    <a:pt x="5350" y="905"/>
                  </a:lnTo>
                  <a:lnTo>
                    <a:pt x="5351" y="905"/>
                  </a:lnTo>
                  <a:lnTo>
                    <a:pt x="5352" y="906"/>
                  </a:lnTo>
                  <a:lnTo>
                    <a:pt x="5354" y="905"/>
                  </a:lnTo>
                  <a:lnTo>
                    <a:pt x="5355" y="905"/>
                  </a:lnTo>
                  <a:lnTo>
                    <a:pt x="5357" y="906"/>
                  </a:lnTo>
                  <a:lnTo>
                    <a:pt x="5358" y="906"/>
                  </a:lnTo>
                  <a:lnTo>
                    <a:pt x="5359" y="906"/>
                  </a:lnTo>
                  <a:lnTo>
                    <a:pt x="5361" y="905"/>
                  </a:lnTo>
                  <a:lnTo>
                    <a:pt x="5362" y="906"/>
                  </a:lnTo>
                  <a:lnTo>
                    <a:pt x="5364" y="905"/>
                  </a:lnTo>
                  <a:lnTo>
                    <a:pt x="5365" y="905"/>
                  </a:lnTo>
                  <a:lnTo>
                    <a:pt x="5366" y="906"/>
                  </a:lnTo>
                  <a:lnTo>
                    <a:pt x="5368" y="906"/>
                  </a:lnTo>
                  <a:lnTo>
                    <a:pt x="5369" y="906"/>
                  </a:lnTo>
                  <a:lnTo>
                    <a:pt x="5371" y="906"/>
                  </a:lnTo>
                  <a:lnTo>
                    <a:pt x="5372" y="905"/>
                  </a:lnTo>
                  <a:lnTo>
                    <a:pt x="5373" y="905"/>
                  </a:lnTo>
                  <a:lnTo>
                    <a:pt x="5375" y="905"/>
                  </a:lnTo>
                  <a:lnTo>
                    <a:pt x="5376" y="905"/>
                  </a:lnTo>
                  <a:lnTo>
                    <a:pt x="5378" y="905"/>
                  </a:lnTo>
                  <a:lnTo>
                    <a:pt x="5379" y="906"/>
                  </a:lnTo>
                  <a:lnTo>
                    <a:pt x="5381" y="906"/>
                  </a:lnTo>
                  <a:lnTo>
                    <a:pt x="5382" y="906"/>
                  </a:lnTo>
                  <a:lnTo>
                    <a:pt x="5383" y="905"/>
                  </a:lnTo>
                  <a:lnTo>
                    <a:pt x="5385" y="906"/>
                  </a:lnTo>
                  <a:lnTo>
                    <a:pt x="5387" y="906"/>
                  </a:lnTo>
                  <a:lnTo>
                    <a:pt x="5389" y="905"/>
                  </a:lnTo>
                  <a:lnTo>
                    <a:pt x="5390" y="906"/>
                  </a:lnTo>
                  <a:lnTo>
                    <a:pt x="5391" y="905"/>
                  </a:lnTo>
                  <a:lnTo>
                    <a:pt x="5393" y="905"/>
                  </a:lnTo>
                  <a:lnTo>
                    <a:pt x="5394" y="906"/>
                  </a:lnTo>
                  <a:lnTo>
                    <a:pt x="5396" y="905"/>
                  </a:lnTo>
                  <a:lnTo>
                    <a:pt x="5397" y="905"/>
                  </a:lnTo>
                  <a:lnTo>
                    <a:pt x="5398" y="905"/>
                  </a:lnTo>
                  <a:lnTo>
                    <a:pt x="5400" y="905"/>
                  </a:lnTo>
                  <a:lnTo>
                    <a:pt x="5401" y="906"/>
                  </a:lnTo>
                  <a:lnTo>
                    <a:pt x="5403" y="906"/>
                  </a:lnTo>
                  <a:lnTo>
                    <a:pt x="5404" y="906"/>
                  </a:lnTo>
                  <a:lnTo>
                    <a:pt x="5405" y="906"/>
                  </a:lnTo>
                  <a:lnTo>
                    <a:pt x="5407" y="906"/>
                  </a:lnTo>
                  <a:lnTo>
                    <a:pt x="5408" y="905"/>
                  </a:lnTo>
                  <a:lnTo>
                    <a:pt x="5410" y="905"/>
                  </a:lnTo>
                  <a:lnTo>
                    <a:pt x="5411" y="905"/>
                  </a:lnTo>
                  <a:lnTo>
                    <a:pt x="5412" y="905"/>
                  </a:lnTo>
                  <a:lnTo>
                    <a:pt x="5414" y="906"/>
                  </a:lnTo>
                  <a:lnTo>
                    <a:pt x="5415" y="905"/>
                  </a:lnTo>
                  <a:lnTo>
                    <a:pt x="5417" y="906"/>
                  </a:lnTo>
                  <a:lnTo>
                    <a:pt x="5418" y="905"/>
                  </a:lnTo>
                  <a:lnTo>
                    <a:pt x="5419" y="906"/>
                  </a:lnTo>
                  <a:lnTo>
                    <a:pt x="5421" y="905"/>
                  </a:lnTo>
                  <a:lnTo>
                    <a:pt x="5422" y="905"/>
                  </a:lnTo>
                  <a:lnTo>
                    <a:pt x="5424" y="905"/>
                  </a:lnTo>
                  <a:lnTo>
                    <a:pt x="5426" y="905"/>
                  </a:lnTo>
                  <a:lnTo>
                    <a:pt x="5427" y="905"/>
                  </a:lnTo>
                  <a:lnTo>
                    <a:pt x="5429" y="905"/>
                  </a:lnTo>
                  <a:lnTo>
                    <a:pt x="5430" y="905"/>
                  </a:lnTo>
                  <a:lnTo>
                    <a:pt x="5432" y="905"/>
                  </a:lnTo>
                  <a:lnTo>
                    <a:pt x="5433" y="905"/>
                  </a:lnTo>
                  <a:lnTo>
                    <a:pt x="5435" y="905"/>
                  </a:lnTo>
                  <a:lnTo>
                    <a:pt x="5436" y="905"/>
                  </a:lnTo>
                  <a:lnTo>
                    <a:pt x="5437" y="905"/>
                  </a:lnTo>
                  <a:lnTo>
                    <a:pt x="5439" y="905"/>
                  </a:lnTo>
                  <a:lnTo>
                    <a:pt x="5440" y="905"/>
                  </a:lnTo>
                  <a:lnTo>
                    <a:pt x="5442" y="905"/>
                  </a:lnTo>
                  <a:lnTo>
                    <a:pt x="5443" y="905"/>
                  </a:lnTo>
                  <a:lnTo>
                    <a:pt x="5444" y="905"/>
                  </a:lnTo>
                  <a:lnTo>
                    <a:pt x="5446" y="905"/>
                  </a:lnTo>
                  <a:lnTo>
                    <a:pt x="5447" y="905"/>
                  </a:lnTo>
                  <a:lnTo>
                    <a:pt x="5449" y="905"/>
                  </a:lnTo>
                  <a:lnTo>
                    <a:pt x="5450" y="905"/>
                  </a:lnTo>
                  <a:lnTo>
                    <a:pt x="5451" y="906"/>
                  </a:lnTo>
                  <a:lnTo>
                    <a:pt x="5453" y="905"/>
                  </a:lnTo>
                  <a:lnTo>
                    <a:pt x="5454" y="906"/>
                  </a:lnTo>
                  <a:lnTo>
                    <a:pt x="5456" y="906"/>
                  </a:lnTo>
                  <a:lnTo>
                    <a:pt x="5457" y="906"/>
                  </a:lnTo>
                  <a:lnTo>
                    <a:pt x="5458" y="906"/>
                  </a:lnTo>
                  <a:lnTo>
                    <a:pt x="5460" y="905"/>
                  </a:lnTo>
                  <a:lnTo>
                    <a:pt x="5461" y="906"/>
                  </a:lnTo>
                  <a:lnTo>
                    <a:pt x="5463" y="906"/>
                  </a:lnTo>
                  <a:lnTo>
                    <a:pt x="5465" y="906"/>
                  </a:lnTo>
                  <a:lnTo>
                    <a:pt x="5466" y="905"/>
                  </a:lnTo>
                  <a:lnTo>
                    <a:pt x="5468" y="905"/>
                  </a:lnTo>
                  <a:lnTo>
                    <a:pt x="5469" y="905"/>
                  </a:lnTo>
                  <a:lnTo>
                    <a:pt x="5471" y="905"/>
                  </a:lnTo>
                  <a:lnTo>
                    <a:pt x="5472" y="905"/>
                  </a:lnTo>
                  <a:lnTo>
                    <a:pt x="5473" y="906"/>
                  </a:lnTo>
                  <a:lnTo>
                    <a:pt x="5475" y="906"/>
                  </a:lnTo>
                  <a:lnTo>
                    <a:pt x="5476" y="905"/>
                  </a:lnTo>
                  <a:lnTo>
                    <a:pt x="5478" y="905"/>
                  </a:lnTo>
                  <a:lnTo>
                    <a:pt x="5479" y="906"/>
                  </a:lnTo>
                  <a:lnTo>
                    <a:pt x="5481" y="905"/>
                  </a:lnTo>
                  <a:lnTo>
                    <a:pt x="5482" y="906"/>
                  </a:lnTo>
                  <a:lnTo>
                    <a:pt x="5483" y="906"/>
                  </a:lnTo>
                  <a:lnTo>
                    <a:pt x="5485" y="906"/>
                  </a:lnTo>
                  <a:lnTo>
                    <a:pt x="5486" y="906"/>
                  </a:lnTo>
                  <a:lnTo>
                    <a:pt x="5488" y="906"/>
                  </a:lnTo>
                  <a:lnTo>
                    <a:pt x="5489" y="906"/>
                  </a:lnTo>
                  <a:lnTo>
                    <a:pt x="5490" y="906"/>
                  </a:lnTo>
                  <a:lnTo>
                    <a:pt x="5492" y="906"/>
                  </a:lnTo>
                  <a:lnTo>
                    <a:pt x="5493" y="906"/>
                  </a:lnTo>
                  <a:lnTo>
                    <a:pt x="5495" y="906"/>
                  </a:lnTo>
                  <a:lnTo>
                    <a:pt x="5496" y="906"/>
                  </a:lnTo>
                  <a:lnTo>
                    <a:pt x="5497" y="906"/>
                  </a:lnTo>
                  <a:lnTo>
                    <a:pt x="5499" y="906"/>
                  </a:lnTo>
                  <a:lnTo>
                    <a:pt x="5500" y="906"/>
                  </a:lnTo>
                  <a:lnTo>
                    <a:pt x="5502" y="906"/>
                  </a:lnTo>
                  <a:lnTo>
                    <a:pt x="5504" y="906"/>
                  </a:lnTo>
                  <a:lnTo>
                    <a:pt x="5505" y="906"/>
                  </a:lnTo>
                  <a:lnTo>
                    <a:pt x="5507" y="906"/>
                  </a:lnTo>
                  <a:lnTo>
                    <a:pt x="5508" y="907"/>
                  </a:lnTo>
                  <a:lnTo>
                    <a:pt x="5510" y="907"/>
                  </a:lnTo>
                  <a:lnTo>
                    <a:pt x="5511" y="907"/>
                  </a:lnTo>
                  <a:lnTo>
                    <a:pt x="5512" y="907"/>
                  </a:lnTo>
                  <a:lnTo>
                    <a:pt x="5514" y="906"/>
                  </a:lnTo>
                  <a:lnTo>
                    <a:pt x="5515" y="906"/>
                  </a:lnTo>
                  <a:lnTo>
                    <a:pt x="5517" y="90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416" name="Rectangle 222">
              <a:extLst>
                <a:ext uri="{FF2B5EF4-FFF2-40B4-BE49-F238E27FC236}">
                  <a16:creationId xmlns:a16="http://schemas.microsoft.com/office/drawing/2014/main" id="{3F68D27C-61D7-46B5-977E-2C0EB0D1FD8D}"/>
                </a:ext>
              </a:extLst>
            </p:cNvPr>
            <p:cNvSpPr>
              <a:spLocks noChangeArrowheads="1"/>
            </p:cNvSpPr>
            <p:nvPr/>
          </p:nvSpPr>
          <p:spPr bwMode="auto">
            <a:xfrm>
              <a:off x="1329737" y="1451158"/>
              <a:ext cx="9720920" cy="1324309"/>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03" name="Line 96"/>
            <p:cNvSpPr>
              <a:spLocks noChangeShapeType="1"/>
            </p:cNvSpPr>
            <p:nvPr/>
          </p:nvSpPr>
          <p:spPr bwMode="auto">
            <a:xfrm>
              <a:off x="1707092"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05" name="Line 98"/>
            <p:cNvSpPr>
              <a:spLocks noChangeShapeType="1"/>
            </p:cNvSpPr>
            <p:nvPr/>
          </p:nvSpPr>
          <p:spPr bwMode="auto">
            <a:xfrm>
              <a:off x="2259178"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06" name="Rectangle 99"/>
            <p:cNvSpPr>
              <a:spLocks noChangeArrowheads="1"/>
            </p:cNvSpPr>
            <p:nvPr/>
          </p:nvSpPr>
          <p:spPr bwMode="auto">
            <a:xfrm>
              <a:off x="2195537" y="5635340"/>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5.0</a:t>
              </a:r>
              <a:endParaRPr kumimoji="0" lang="ja-JP" altLang="ja-JP" sz="1400" b="0" i="0" u="none" strike="noStrike" cap="none" normalizeH="0" baseline="0">
                <a:ln>
                  <a:noFill/>
                </a:ln>
                <a:solidFill>
                  <a:schemeClr val="tx1"/>
                </a:solidFill>
                <a:effectLst/>
                <a:cs typeface="Arial" panose="020B0604020202020204" pitchFamily="34" charset="0"/>
              </a:endParaRPr>
            </a:p>
          </p:txBody>
        </p:sp>
        <p:sp>
          <p:nvSpPr>
            <p:cNvPr id="707" name="Line 100"/>
            <p:cNvSpPr>
              <a:spLocks noChangeShapeType="1"/>
            </p:cNvSpPr>
            <p:nvPr/>
          </p:nvSpPr>
          <p:spPr bwMode="auto">
            <a:xfrm>
              <a:off x="2809674"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09" name="Line 102"/>
            <p:cNvSpPr>
              <a:spLocks noChangeShapeType="1"/>
            </p:cNvSpPr>
            <p:nvPr/>
          </p:nvSpPr>
          <p:spPr bwMode="auto">
            <a:xfrm>
              <a:off x="3360170"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10" name="Rectangle 103"/>
            <p:cNvSpPr>
              <a:spLocks noChangeArrowheads="1"/>
            </p:cNvSpPr>
            <p:nvPr/>
          </p:nvSpPr>
          <p:spPr bwMode="auto">
            <a:xfrm>
              <a:off x="3272664" y="5635340"/>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10.0</a:t>
              </a:r>
              <a:endParaRPr kumimoji="0" lang="ja-JP" altLang="ja-JP" sz="1400" b="0" i="0" u="none" strike="noStrike" cap="none" normalizeH="0" baseline="0">
                <a:ln>
                  <a:noFill/>
                </a:ln>
                <a:solidFill>
                  <a:schemeClr val="tx1"/>
                </a:solidFill>
                <a:effectLst/>
                <a:cs typeface="Arial" panose="020B0604020202020204" pitchFamily="34" charset="0"/>
              </a:endParaRPr>
            </a:p>
          </p:txBody>
        </p:sp>
        <p:sp>
          <p:nvSpPr>
            <p:cNvPr id="711" name="Line 104"/>
            <p:cNvSpPr>
              <a:spLocks noChangeShapeType="1"/>
            </p:cNvSpPr>
            <p:nvPr/>
          </p:nvSpPr>
          <p:spPr bwMode="auto">
            <a:xfrm>
              <a:off x="3913848"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13" name="Line 106"/>
            <p:cNvSpPr>
              <a:spLocks noChangeShapeType="1"/>
            </p:cNvSpPr>
            <p:nvPr/>
          </p:nvSpPr>
          <p:spPr bwMode="auto">
            <a:xfrm>
              <a:off x="4464344"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14" name="Rectangle 107"/>
            <p:cNvSpPr>
              <a:spLocks noChangeArrowheads="1"/>
            </p:cNvSpPr>
            <p:nvPr/>
          </p:nvSpPr>
          <p:spPr bwMode="auto">
            <a:xfrm>
              <a:off x="4376838" y="5635340"/>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15.0</a:t>
              </a:r>
              <a:endParaRPr kumimoji="0" lang="ja-JP" altLang="ja-JP" sz="1400" b="0" i="0" u="none" strike="noStrike" cap="none" normalizeH="0" baseline="0">
                <a:ln>
                  <a:noFill/>
                </a:ln>
                <a:solidFill>
                  <a:schemeClr val="tx1"/>
                </a:solidFill>
                <a:effectLst/>
                <a:cs typeface="Arial" panose="020B0604020202020204" pitchFamily="34" charset="0"/>
              </a:endParaRPr>
            </a:p>
          </p:txBody>
        </p:sp>
        <p:sp>
          <p:nvSpPr>
            <p:cNvPr id="715" name="Line 108"/>
            <p:cNvSpPr>
              <a:spLocks noChangeShapeType="1"/>
            </p:cNvSpPr>
            <p:nvPr/>
          </p:nvSpPr>
          <p:spPr bwMode="auto">
            <a:xfrm>
              <a:off x="5016432"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17" name="Line 110"/>
            <p:cNvSpPr>
              <a:spLocks noChangeShapeType="1"/>
            </p:cNvSpPr>
            <p:nvPr/>
          </p:nvSpPr>
          <p:spPr bwMode="auto">
            <a:xfrm>
              <a:off x="5566928"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18" name="Rectangle 111"/>
            <p:cNvSpPr>
              <a:spLocks noChangeArrowheads="1"/>
            </p:cNvSpPr>
            <p:nvPr/>
          </p:nvSpPr>
          <p:spPr bwMode="auto">
            <a:xfrm>
              <a:off x="5477830" y="5635340"/>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20.0</a:t>
              </a:r>
              <a:endParaRPr kumimoji="0" lang="ja-JP" altLang="ja-JP" sz="1400" b="0" i="0" u="none" strike="noStrike" cap="none" normalizeH="0" baseline="0">
                <a:ln>
                  <a:noFill/>
                </a:ln>
                <a:solidFill>
                  <a:schemeClr val="tx1"/>
                </a:solidFill>
                <a:effectLst/>
                <a:cs typeface="Arial" panose="020B0604020202020204" pitchFamily="34" charset="0"/>
              </a:endParaRPr>
            </a:p>
          </p:txBody>
        </p:sp>
        <p:sp>
          <p:nvSpPr>
            <p:cNvPr id="719" name="Line 112"/>
            <p:cNvSpPr>
              <a:spLocks noChangeShapeType="1"/>
            </p:cNvSpPr>
            <p:nvPr/>
          </p:nvSpPr>
          <p:spPr bwMode="auto">
            <a:xfrm>
              <a:off x="6119015"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21" name="Line 114"/>
            <p:cNvSpPr>
              <a:spLocks noChangeShapeType="1"/>
            </p:cNvSpPr>
            <p:nvPr/>
          </p:nvSpPr>
          <p:spPr bwMode="auto">
            <a:xfrm>
              <a:off x="6671101"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22" name="Rectangle 115"/>
            <p:cNvSpPr>
              <a:spLocks noChangeArrowheads="1"/>
            </p:cNvSpPr>
            <p:nvPr/>
          </p:nvSpPr>
          <p:spPr bwMode="auto">
            <a:xfrm>
              <a:off x="6582004" y="5635340"/>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25.0</a:t>
              </a:r>
              <a:endParaRPr kumimoji="0" lang="ja-JP" altLang="ja-JP" sz="1400" b="0" i="0" u="none" strike="noStrike" cap="none" normalizeH="0" baseline="0">
                <a:ln>
                  <a:noFill/>
                </a:ln>
                <a:solidFill>
                  <a:schemeClr val="tx1"/>
                </a:solidFill>
                <a:effectLst/>
                <a:cs typeface="Arial" panose="020B0604020202020204" pitchFamily="34" charset="0"/>
              </a:endParaRPr>
            </a:p>
          </p:txBody>
        </p:sp>
        <p:sp>
          <p:nvSpPr>
            <p:cNvPr id="723" name="Line 116"/>
            <p:cNvSpPr>
              <a:spLocks noChangeShapeType="1"/>
            </p:cNvSpPr>
            <p:nvPr/>
          </p:nvSpPr>
          <p:spPr bwMode="auto">
            <a:xfrm>
              <a:off x="7221597"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25" name="Line 118"/>
            <p:cNvSpPr>
              <a:spLocks noChangeShapeType="1"/>
            </p:cNvSpPr>
            <p:nvPr/>
          </p:nvSpPr>
          <p:spPr bwMode="auto">
            <a:xfrm>
              <a:off x="7773685"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26" name="Rectangle 119"/>
            <p:cNvSpPr>
              <a:spLocks noChangeArrowheads="1"/>
            </p:cNvSpPr>
            <p:nvPr/>
          </p:nvSpPr>
          <p:spPr bwMode="auto">
            <a:xfrm>
              <a:off x="7684587" y="5635340"/>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30.0</a:t>
              </a:r>
              <a:endParaRPr kumimoji="0" lang="ja-JP" altLang="ja-JP" sz="1400" b="0" i="0" u="none" strike="noStrike" cap="none" normalizeH="0" baseline="0">
                <a:ln>
                  <a:noFill/>
                </a:ln>
                <a:solidFill>
                  <a:schemeClr val="tx1"/>
                </a:solidFill>
                <a:effectLst/>
                <a:cs typeface="Arial" panose="020B0604020202020204" pitchFamily="34" charset="0"/>
              </a:endParaRPr>
            </a:p>
          </p:txBody>
        </p:sp>
        <p:sp>
          <p:nvSpPr>
            <p:cNvPr id="727" name="Line 120"/>
            <p:cNvSpPr>
              <a:spLocks noChangeShapeType="1"/>
            </p:cNvSpPr>
            <p:nvPr/>
          </p:nvSpPr>
          <p:spPr bwMode="auto">
            <a:xfrm>
              <a:off x="8325771"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29" name="Line 122"/>
            <p:cNvSpPr>
              <a:spLocks noChangeShapeType="1"/>
            </p:cNvSpPr>
            <p:nvPr/>
          </p:nvSpPr>
          <p:spPr bwMode="auto">
            <a:xfrm>
              <a:off x="8877859"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30" name="Rectangle 123"/>
            <p:cNvSpPr>
              <a:spLocks noChangeArrowheads="1"/>
            </p:cNvSpPr>
            <p:nvPr/>
          </p:nvSpPr>
          <p:spPr bwMode="auto">
            <a:xfrm>
              <a:off x="8788761" y="5635340"/>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35.0</a:t>
              </a:r>
              <a:endParaRPr kumimoji="0" lang="ja-JP" altLang="ja-JP" sz="1400" b="0" i="0" u="none" strike="noStrike" cap="none" normalizeH="0" baseline="0">
                <a:ln>
                  <a:noFill/>
                </a:ln>
                <a:solidFill>
                  <a:schemeClr val="tx1"/>
                </a:solidFill>
                <a:effectLst/>
                <a:cs typeface="Arial" panose="020B0604020202020204" pitchFamily="34" charset="0"/>
              </a:endParaRPr>
            </a:p>
          </p:txBody>
        </p:sp>
        <p:sp>
          <p:nvSpPr>
            <p:cNvPr id="731" name="Line 124"/>
            <p:cNvSpPr>
              <a:spLocks noChangeShapeType="1"/>
            </p:cNvSpPr>
            <p:nvPr/>
          </p:nvSpPr>
          <p:spPr bwMode="auto">
            <a:xfrm>
              <a:off x="9428355"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33" name="Line 126"/>
            <p:cNvSpPr>
              <a:spLocks noChangeShapeType="1"/>
            </p:cNvSpPr>
            <p:nvPr/>
          </p:nvSpPr>
          <p:spPr bwMode="auto">
            <a:xfrm>
              <a:off x="9978851"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34" name="Rectangle 127"/>
            <p:cNvSpPr>
              <a:spLocks noChangeArrowheads="1"/>
            </p:cNvSpPr>
            <p:nvPr/>
          </p:nvSpPr>
          <p:spPr bwMode="auto">
            <a:xfrm>
              <a:off x="9891344" y="5635340"/>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40.0</a:t>
              </a:r>
              <a:endParaRPr kumimoji="0" lang="ja-JP" altLang="ja-JP" sz="1400" b="0" i="0" u="none" strike="noStrike" cap="none" normalizeH="0" baseline="0">
                <a:ln>
                  <a:noFill/>
                </a:ln>
                <a:solidFill>
                  <a:schemeClr val="tx1"/>
                </a:solidFill>
                <a:effectLst/>
                <a:cs typeface="Arial" panose="020B0604020202020204" pitchFamily="34" charset="0"/>
              </a:endParaRPr>
            </a:p>
          </p:txBody>
        </p:sp>
        <p:sp>
          <p:nvSpPr>
            <p:cNvPr id="735" name="Line 128"/>
            <p:cNvSpPr>
              <a:spLocks noChangeShapeType="1"/>
            </p:cNvSpPr>
            <p:nvPr/>
          </p:nvSpPr>
          <p:spPr bwMode="auto">
            <a:xfrm>
              <a:off x="10532529" y="5597650"/>
              <a:ext cx="0" cy="3685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latin typeface="Arial" panose="020B0604020202020204" pitchFamily="34" charset="0"/>
                <a:cs typeface="Arial" panose="020B0604020202020204" pitchFamily="34" charset="0"/>
              </a:endParaRPr>
            </a:p>
          </p:txBody>
        </p:sp>
        <p:sp>
          <p:nvSpPr>
            <p:cNvPr id="737" name="Rectangle 130"/>
            <p:cNvSpPr>
              <a:spLocks noChangeArrowheads="1"/>
            </p:cNvSpPr>
            <p:nvPr/>
          </p:nvSpPr>
          <p:spPr bwMode="auto">
            <a:xfrm>
              <a:off x="5130561" y="5856057"/>
              <a:ext cx="20774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Retention time (</a:t>
              </a:r>
              <a:r>
                <a:rPr kumimoji="0" lang="ja-JP" altLang="ja-JP"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min</a:t>
              </a:r>
              <a:r>
                <a:rPr kumimoji="0" lang="en-US" altLang="ja-JP"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a:t>
              </a:r>
              <a:endParaRPr kumimoji="0" lang="ja-JP" altLang="ja-JP" b="0" i="0" u="none" strike="noStrike" cap="none" normalizeH="0" baseline="0">
                <a:ln>
                  <a:noFill/>
                </a:ln>
                <a:solidFill>
                  <a:schemeClr val="tx1"/>
                </a:solidFill>
                <a:effectLst/>
                <a:cs typeface="Arial" panose="020B0604020202020204" pitchFamily="34" charset="0"/>
              </a:endParaRPr>
            </a:p>
          </p:txBody>
        </p:sp>
        <p:sp>
          <p:nvSpPr>
            <p:cNvPr id="764" name="Line 157"/>
            <p:cNvSpPr>
              <a:spLocks noChangeShapeType="1"/>
            </p:cNvSpPr>
            <p:nvPr/>
          </p:nvSpPr>
          <p:spPr bwMode="auto">
            <a:xfrm>
              <a:off x="1272741" y="5520595"/>
              <a:ext cx="6045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65" name="Rectangle 158"/>
            <p:cNvSpPr>
              <a:spLocks noChangeArrowheads="1"/>
            </p:cNvSpPr>
            <p:nvPr/>
          </p:nvSpPr>
          <p:spPr bwMode="auto">
            <a:xfrm>
              <a:off x="1188187" y="5428373"/>
              <a:ext cx="7819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766" name="Line 159"/>
            <p:cNvSpPr>
              <a:spLocks noChangeShapeType="1"/>
            </p:cNvSpPr>
            <p:nvPr/>
          </p:nvSpPr>
          <p:spPr bwMode="auto">
            <a:xfrm>
              <a:off x="1272741" y="5262629"/>
              <a:ext cx="6045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68" name="Line 161"/>
            <p:cNvSpPr>
              <a:spLocks noChangeShapeType="1"/>
            </p:cNvSpPr>
            <p:nvPr/>
          </p:nvSpPr>
          <p:spPr bwMode="auto">
            <a:xfrm>
              <a:off x="1272741" y="5005501"/>
              <a:ext cx="6045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69" name="Rectangle 162"/>
            <p:cNvSpPr>
              <a:spLocks noChangeArrowheads="1"/>
            </p:cNvSpPr>
            <p:nvPr/>
          </p:nvSpPr>
          <p:spPr bwMode="auto">
            <a:xfrm>
              <a:off x="1109998" y="4913279"/>
              <a:ext cx="15637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50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770" name="Line 163"/>
            <p:cNvSpPr>
              <a:spLocks noChangeShapeType="1"/>
            </p:cNvSpPr>
            <p:nvPr/>
          </p:nvSpPr>
          <p:spPr bwMode="auto">
            <a:xfrm>
              <a:off x="1272741" y="4747536"/>
              <a:ext cx="6045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72" name="Line 165"/>
            <p:cNvSpPr>
              <a:spLocks noChangeShapeType="1"/>
            </p:cNvSpPr>
            <p:nvPr/>
          </p:nvSpPr>
          <p:spPr bwMode="auto">
            <a:xfrm>
              <a:off x="1272741" y="4489570"/>
              <a:ext cx="60459"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73" name="Rectangle 166"/>
            <p:cNvSpPr>
              <a:spLocks noChangeArrowheads="1"/>
            </p:cNvSpPr>
            <p:nvPr/>
          </p:nvSpPr>
          <p:spPr bwMode="auto">
            <a:xfrm>
              <a:off x="1031809" y="4398185"/>
              <a:ext cx="2345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100</a:t>
              </a:r>
              <a:endParaRPr kumimoji="0" lang="ja-JP" altLang="ja-JP" sz="1100" b="0" i="0" u="none" strike="noStrike" cap="none" normalizeH="0" baseline="0">
                <a:ln>
                  <a:noFill/>
                </a:ln>
                <a:solidFill>
                  <a:schemeClr val="tx1"/>
                </a:solidFill>
                <a:effectLst/>
                <a:cs typeface="Arial" panose="020B0604020202020204" pitchFamily="34" charset="0"/>
              </a:endParaRPr>
            </a:p>
          </p:txBody>
        </p:sp>
        <p:sp>
          <p:nvSpPr>
            <p:cNvPr id="792" name="Freeform 191"/>
            <p:cNvSpPr>
              <a:spLocks/>
            </p:cNvSpPr>
            <p:nvPr/>
          </p:nvSpPr>
          <p:spPr bwMode="auto">
            <a:xfrm>
              <a:off x="1334791" y="4243330"/>
              <a:ext cx="400939" cy="1285641"/>
            </a:xfrm>
            <a:custGeom>
              <a:avLst/>
              <a:gdLst>
                <a:gd name="T0" fmla="*/ 2 w 252"/>
                <a:gd name="T1" fmla="*/ 1530 h 1535"/>
                <a:gd name="T2" fmla="*/ 7 w 252"/>
                <a:gd name="T3" fmla="*/ 1530 h 1535"/>
                <a:gd name="T4" fmla="*/ 11 w 252"/>
                <a:gd name="T5" fmla="*/ 1530 h 1535"/>
                <a:gd name="T6" fmla="*/ 16 w 252"/>
                <a:gd name="T7" fmla="*/ 1530 h 1535"/>
                <a:gd name="T8" fmla="*/ 21 w 252"/>
                <a:gd name="T9" fmla="*/ 1530 h 1535"/>
                <a:gd name="T10" fmla="*/ 25 w 252"/>
                <a:gd name="T11" fmla="*/ 1531 h 1535"/>
                <a:gd name="T12" fmla="*/ 29 w 252"/>
                <a:gd name="T13" fmla="*/ 1531 h 1535"/>
                <a:gd name="T14" fmla="*/ 33 w 252"/>
                <a:gd name="T15" fmla="*/ 1531 h 1535"/>
                <a:gd name="T16" fmla="*/ 38 w 252"/>
                <a:gd name="T17" fmla="*/ 1531 h 1535"/>
                <a:gd name="T18" fmla="*/ 42 w 252"/>
                <a:gd name="T19" fmla="*/ 1531 h 1535"/>
                <a:gd name="T20" fmla="*/ 47 w 252"/>
                <a:gd name="T21" fmla="*/ 1531 h 1535"/>
                <a:gd name="T22" fmla="*/ 52 w 252"/>
                <a:gd name="T23" fmla="*/ 1531 h 1535"/>
                <a:gd name="T24" fmla="*/ 56 w 252"/>
                <a:gd name="T25" fmla="*/ 1531 h 1535"/>
                <a:gd name="T26" fmla="*/ 60 w 252"/>
                <a:gd name="T27" fmla="*/ 1531 h 1535"/>
                <a:gd name="T28" fmla="*/ 65 w 252"/>
                <a:gd name="T29" fmla="*/ 1533 h 1535"/>
                <a:gd name="T30" fmla="*/ 69 w 252"/>
                <a:gd name="T31" fmla="*/ 1533 h 1535"/>
                <a:gd name="T32" fmla="*/ 73 w 252"/>
                <a:gd name="T33" fmla="*/ 1533 h 1535"/>
                <a:gd name="T34" fmla="*/ 77 w 252"/>
                <a:gd name="T35" fmla="*/ 1533 h 1535"/>
                <a:gd name="T36" fmla="*/ 83 w 252"/>
                <a:gd name="T37" fmla="*/ 1533 h 1535"/>
                <a:gd name="T38" fmla="*/ 87 w 252"/>
                <a:gd name="T39" fmla="*/ 1533 h 1535"/>
                <a:gd name="T40" fmla="*/ 91 w 252"/>
                <a:gd name="T41" fmla="*/ 1533 h 1535"/>
                <a:gd name="T42" fmla="*/ 96 w 252"/>
                <a:gd name="T43" fmla="*/ 1533 h 1535"/>
                <a:gd name="T44" fmla="*/ 100 w 252"/>
                <a:gd name="T45" fmla="*/ 1533 h 1535"/>
                <a:gd name="T46" fmla="*/ 104 w 252"/>
                <a:gd name="T47" fmla="*/ 1533 h 1535"/>
                <a:gd name="T48" fmla="*/ 109 w 252"/>
                <a:gd name="T49" fmla="*/ 1534 h 1535"/>
                <a:gd name="T50" fmla="*/ 114 w 252"/>
                <a:gd name="T51" fmla="*/ 1534 h 1535"/>
                <a:gd name="T52" fmla="*/ 118 w 252"/>
                <a:gd name="T53" fmla="*/ 1534 h 1535"/>
                <a:gd name="T54" fmla="*/ 123 w 252"/>
                <a:gd name="T55" fmla="*/ 1534 h 1535"/>
                <a:gd name="T56" fmla="*/ 127 w 252"/>
                <a:gd name="T57" fmla="*/ 1534 h 1535"/>
                <a:gd name="T58" fmla="*/ 131 w 252"/>
                <a:gd name="T59" fmla="*/ 1534 h 1535"/>
                <a:gd name="T60" fmla="*/ 135 w 252"/>
                <a:gd name="T61" fmla="*/ 1534 h 1535"/>
                <a:gd name="T62" fmla="*/ 140 w 252"/>
                <a:gd name="T63" fmla="*/ 1534 h 1535"/>
                <a:gd name="T64" fmla="*/ 144 w 252"/>
                <a:gd name="T65" fmla="*/ 1534 h 1535"/>
                <a:gd name="T66" fmla="*/ 149 w 252"/>
                <a:gd name="T67" fmla="*/ 1535 h 1535"/>
                <a:gd name="T68" fmla="*/ 154 w 252"/>
                <a:gd name="T69" fmla="*/ 1535 h 1535"/>
                <a:gd name="T70" fmla="*/ 158 w 252"/>
                <a:gd name="T71" fmla="*/ 1535 h 1535"/>
                <a:gd name="T72" fmla="*/ 162 w 252"/>
                <a:gd name="T73" fmla="*/ 1535 h 1535"/>
                <a:gd name="T74" fmla="*/ 167 w 252"/>
                <a:gd name="T75" fmla="*/ 1535 h 1535"/>
                <a:gd name="T76" fmla="*/ 171 w 252"/>
                <a:gd name="T77" fmla="*/ 1535 h 1535"/>
                <a:gd name="T78" fmla="*/ 175 w 252"/>
                <a:gd name="T79" fmla="*/ 1535 h 1535"/>
                <a:gd name="T80" fmla="*/ 180 w 252"/>
                <a:gd name="T81" fmla="*/ 1535 h 1535"/>
                <a:gd name="T82" fmla="*/ 185 w 252"/>
                <a:gd name="T83" fmla="*/ 1535 h 1535"/>
                <a:gd name="T84" fmla="*/ 189 w 252"/>
                <a:gd name="T85" fmla="*/ 1535 h 1535"/>
                <a:gd name="T86" fmla="*/ 193 w 252"/>
                <a:gd name="T87" fmla="*/ 1524 h 1535"/>
                <a:gd name="T88" fmla="*/ 198 w 252"/>
                <a:gd name="T89" fmla="*/ 1215 h 1535"/>
                <a:gd name="T90" fmla="*/ 202 w 252"/>
                <a:gd name="T91" fmla="*/ 1144 h 1535"/>
                <a:gd name="T92" fmla="*/ 206 w 252"/>
                <a:gd name="T93" fmla="*/ 1434 h 1535"/>
                <a:gd name="T94" fmla="*/ 211 w 252"/>
                <a:gd name="T95" fmla="*/ 1516 h 1535"/>
                <a:gd name="T96" fmla="*/ 216 w 252"/>
                <a:gd name="T97" fmla="*/ 1519 h 1535"/>
                <a:gd name="T98" fmla="*/ 220 w 252"/>
                <a:gd name="T99" fmla="*/ 1517 h 1535"/>
                <a:gd name="T100" fmla="*/ 225 w 252"/>
                <a:gd name="T101" fmla="*/ 1519 h 1535"/>
                <a:gd name="T102" fmla="*/ 229 w 252"/>
                <a:gd name="T103" fmla="*/ 1504 h 1535"/>
                <a:gd name="T104" fmla="*/ 233 w 252"/>
                <a:gd name="T105" fmla="*/ 1498 h 1535"/>
                <a:gd name="T106" fmla="*/ 237 w 252"/>
                <a:gd name="T107" fmla="*/ 1506 h 1535"/>
                <a:gd name="T108" fmla="*/ 242 w 252"/>
                <a:gd name="T109" fmla="*/ 1519 h 1535"/>
                <a:gd name="T110" fmla="*/ 247 w 252"/>
                <a:gd name="T111" fmla="*/ 1510 h 1535"/>
                <a:gd name="T112" fmla="*/ 251 w 252"/>
                <a:gd name="T113" fmla="*/ 85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1535">
                  <a:moveTo>
                    <a:pt x="0" y="1530"/>
                  </a:moveTo>
                  <a:lnTo>
                    <a:pt x="1" y="1530"/>
                  </a:lnTo>
                  <a:lnTo>
                    <a:pt x="2" y="1530"/>
                  </a:lnTo>
                  <a:lnTo>
                    <a:pt x="4" y="1530"/>
                  </a:lnTo>
                  <a:lnTo>
                    <a:pt x="5" y="1530"/>
                  </a:lnTo>
                  <a:lnTo>
                    <a:pt x="7" y="1530"/>
                  </a:lnTo>
                  <a:lnTo>
                    <a:pt x="8" y="1530"/>
                  </a:lnTo>
                  <a:lnTo>
                    <a:pt x="9" y="1530"/>
                  </a:lnTo>
                  <a:lnTo>
                    <a:pt x="11" y="1530"/>
                  </a:lnTo>
                  <a:lnTo>
                    <a:pt x="13" y="1530"/>
                  </a:lnTo>
                  <a:lnTo>
                    <a:pt x="15" y="1530"/>
                  </a:lnTo>
                  <a:lnTo>
                    <a:pt x="16" y="1530"/>
                  </a:lnTo>
                  <a:lnTo>
                    <a:pt x="18" y="1530"/>
                  </a:lnTo>
                  <a:lnTo>
                    <a:pt x="19" y="1530"/>
                  </a:lnTo>
                  <a:lnTo>
                    <a:pt x="21" y="1530"/>
                  </a:lnTo>
                  <a:lnTo>
                    <a:pt x="22" y="1530"/>
                  </a:lnTo>
                  <a:lnTo>
                    <a:pt x="23" y="1531"/>
                  </a:lnTo>
                  <a:lnTo>
                    <a:pt x="25" y="1531"/>
                  </a:lnTo>
                  <a:lnTo>
                    <a:pt x="26" y="1531"/>
                  </a:lnTo>
                  <a:lnTo>
                    <a:pt x="28" y="1531"/>
                  </a:lnTo>
                  <a:lnTo>
                    <a:pt x="29" y="1531"/>
                  </a:lnTo>
                  <a:lnTo>
                    <a:pt x="31" y="1531"/>
                  </a:lnTo>
                  <a:lnTo>
                    <a:pt x="32" y="1531"/>
                  </a:lnTo>
                  <a:lnTo>
                    <a:pt x="33" y="1531"/>
                  </a:lnTo>
                  <a:lnTo>
                    <a:pt x="35" y="1531"/>
                  </a:lnTo>
                  <a:lnTo>
                    <a:pt x="36" y="1531"/>
                  </a:lnTo>
                  <a:lnTo>
                    <a:pt x="38" y="1531"/>
                  </a:lnTo>
                  <a:lnTo>
                    <a:pt x="39" y="1531"/>
                  </a:lnTo>
                  <a:lnTo>
                    <a:pt x="41" y="1531"/>
                  </a:lnTo>
                  <a:lnTo>
                    <a:pt x="42" y="1531"/>
                  </a:lnTo>
                  <a:lnTo>
                    <a:pt x="43" y="1531"/>
                  </a:lnTo>
                  <a:lnTo>
                    <a:pt x="45" y="1531"/>
                  </a:lnTo>
                  <a:lnTo>
                    <a:pt x="47" y="1531"/>
                  </a:lnTo>
                  <a:lnTo>
                    <a:pt x="49" y="1531"/>
                  </a:lnTo>
                  <a:lnTo>
                    <a:pt x="50" y="1531"/>
                  </a:lnTo>
                  <a:lnTo>
                    <a:pt x="52" y="1531"/>
                  </a:lnTo>
                  <a:lnTo>
                    <a:pt x="53" y="1531"/>
                  </a:lnTo>
                  <a:lnTo>
                    <a:pt x="55" y="1531"/>
                  </a:lnTo>
                  <a:lnTo>
                    <a:pt x="56" y="1531"/>
                  </a:lnTo>
                  <a:lnTo>
                    <a:pt x="57" y="1531"/>
                  </a:lnTo>
                  <a:lnTo>
                    <a:pt x="59" y="1531"/>
                  </a:lnTo>
                  <a:lnTo>
                    <a:pt x="60" y="1531"/>
                  </a:lnTo>
                  <a:lnTo>
                    <a:pt x="62" y="1531"/>
                  </a:lnTo>
                  <a:lnTo>
                    <a:pt x="63" y="1533"/>
                  </a:lnTo>
                  <a:lnTo>
                    <a:pt x="65" y="1533"/>
                  </a:lnTo>
                  <a:lnTo>
                    <a:pt x="66" y="1533"/>
                  </a:lnTo>
                  <a:lnTo>
                    <a:pt x="67" y="1533"/>
                  </a:lnTo>
                  <a:lnTo>
                    <a:pt x="69" y="1533"/>
                  </a:lnTo>
                  <a:lnTo>
                    <a:pt x="70" y="1533"/>
                  </a:lnTo>
                  <a:lnTo>
                    <a:pt x="72" y="1533"/>
                  </a:lnTo>
                  <a:lnTo>
                    <a:pt x="73" y="1533"/>
                  </a:lnTo>
                  <a:lnTo>
                    <a:pt x="75" y="1533"/>
                  </a:lnTo>
                  <a:lnTo>
                    <a:pt x="76" y="1533"/>
                  </a:lnTo>
                  <a:lnTo>
                    <a:pt x="77" y="1533"/>
                  </a:lnTo>
                  <a:lnTo>
                    <a:pt x="80" y="1533"/>
                  </a:lnTo>
                  <a:lnTo>
                    <a:pt x="81" y="1533"/>
                  </a:lnTo>
                  <a:lnTo>
                    <a:pt x="83" y="1533"/>
                  </a:lnTo>
                  <a:lnTo>
                    <a:pt x="84" y="1533"/>
                  </a:lnTo>
                  <a:lnTo>
                    <a:pt x="86" y="1533"/>
                  </a:lnTo>
                  <a:lnTo>
                    <a:pt x="87" y="1533"/>
                  </a:lnTo>
                  <a:lnTo>
                    <a:pt x="89" y="1533"/>
                  </a:lnTo>
                  <a:lnTo>
                    <a:pt x="90" y="1533"/>
                  </a:lnTo>
                  <a:lnTo>
                    <a:pt x="91" y="1533"/>
                  </a:lnTo>
                  <a:lnTo>
                    <a:pt x="93" y="1533"/>
                  </a:lnTo>
                  <a:lnTo>
                    <a:pt x="94" y="1533"/>
                  </a:lnTo>
                  <a:lnTo>
                    <a:pt x="96" y="1533"/>
                  </a:lnTo>
                  <a:lnTo>
                    <a:pt x="97" y="1533"/>
                  </a:lnTo>
                  <a:lnTo>
                    <a:pt x="99" y="1533"/>
                  </a:lnTo>
                  <a:lnTo>
                    <a:pt x="100" y="1533"/>
                  </a:lnTo>
                  <a:lnTo>
                    <a:pt x="101" y="1533"/>
                  </a:lnTo>
                  <a:lnTo>
                    <a:pt x="103" y="1533"/>
                  </a:lnTo>
                  <a:lnTo>
                    <a:pt x="104" y="1533"/>
                  </a:lnTo>
                  <a:lnTo>
                    <a:pt x="106" y="1534"/>
                  </a:lnTo>
                  <a:lnTo>
                    <a:pt x="107" y="1533"/>
                  </a:lnTo>
                  <a:lnTo>
                    <a:pt x="109" y="1534"/>
                  </a:lnTo>
                  <a:lnTo>
                    <a:pt x="110" y="1534"/>
                  </a:lnTo>
                  <a:lnTo>
                    <a:pt x="111" y="1534"/>
                  </a:lnTo>
                  <a:lnTo>
                    <a:pt x="114" y="1534"/>
                  </a:lnTo>
                  <a:lnTo>
                    <a:pt x="115" y="1534"/>
                  </a:lnTo>
                  <a:lnTo>
                    <a:pt x="117" y="1534"/>
                  </a:lnTo>
                  <a:lnTo>
                    <a:pt x="118" y="1534"/>
                  </a:lnTo>
                  <a:lnTo>
                    <a:pt x="120" y="1534"/>
                  </a:lnTo>
                  <a:lnTo>
                    <a:pt x="121" y="1534"/>
                  </a:lnTo>
                  <a:lnTo>
                    <a:pt x="123" y="1534"/>
                  </a:lnTo>
                  <a:lnTo>
                    <a:pt x="124" y="1534"/>
                  </a:lnTo>
                  <a:lnTo>
                    <a:pt x="125" y="1534"/>
                  </a:lnTo>
                  <a:lnTo>
                    <a:pt x="127" y="1534"/>
                  </a:lnTo>
                  <a:lnTo>
                    <a:pt x="128" y="1534"/>
                  </a:lnTo>
                  <a:lnTo>
                    <a:pt x="130" y="1534"/>
                  </a:lnTo>
                  <a:lnTo>
                    <a:pt x="131" y="1534"/>
                  </a:lnTo>
                  <a:lnTo>
                    <a:pt x="133" y="1534"/>
                  </a:lnTo>
                  <a:lnTo>
                    <a:pt x="134" y="1534"/>
                  </a:lnTo>
                  <a:lnTo>
                    <a:pt x="135" y="1534"/>
                  </a:lnTo>
                  <a:lnTo>
                    <a:pt x="137" y="1534"/>
                  </a:lnTo>
                  <a:lnTo>
                    <a:pt x="138" y="1534"/>
                  </a:lnTo>
                  <a:lnTo>
                    <a:pt x="140" y="1534"/>
                  </a:lnTo>
                  <a:lnTo>
                    <a:pt x="141" y="1534"/>
                  </a:lnTo>
                  <a:lnTo>
                    <a:pt x="143" y="1534"/>
                  </a:lnTo>
                  <a:lnTo>
                    <a:pt x="144" y="1534"/>
                  </a:lnTo>
                  <a:lnTo>
                    <a:pt x="145" y="1535"/>
                  </a:lnTo>
                  <a:lnTo>
                    <a:pt x="148" y="1535"/>
                  </a:lnTo>
                  <a:lnTo>
                    <a:pt x="149" y="1535"/>
                  </a:lnTo>
                  <a:lnTo>
                    <a:pt x="151" y="1535"/>
                  </a:lnTo>
                  <a:lnTo>
                    <a:pt x="152" y="1535"/>
                  </a:lnTo>
                  <a:lnTo>
                    <a:pt x="154" y="1535"/>
                  </a:lnTo>
                  <a:lnTo>
                    <a:pt x="155" y="1535"/>
                  </a:lnTo>
                  <a:lnTo>
                    <a:pt x="157" y="1535"/>
                  </a:lnTo>
                  <a:lnTo>
                    <a:pt x="158" y="1535"/>
                  </a:lnTo>
                  <a:lnTo>
                    <a:pt x="159" y="1535"/>
                  </a:lnTo>
                  <a:lnTo>
                    <a:pt x="161" y="1535"/>
                  </a:lnTo>
                  <a:lnTo>
                    <a:pt x="162" y="1535"/>
                  </a:lnTo>
                  <a:lnTo>
                    <a:pt x="164" y="1535"/>
                  </a:lnTo>
                  <a:lnTo>
                    <a:pt x="165" y="1535"/>
                  </a:lnTo>
                  <a:lnTo>
                    <a:pt x="167" y="1535"/>
                  </a:lnTo>
                  <a:lnTo>
                    <a:pt x="168" y="1535"/>
                  </a:lnTo>
                  <a:lnTo>
                    <a:pt x="169" y="1535"/>
                  </a:lnTo>
                  <a:lnTo>
                    <a:pt x="171" y="1535"/>
                  </a:lnTo>
                  <a:lnTo>
                    <a:pt x="172" y="1535"/>
                  </a:lnTo>
                  <a:lnTo>
                    <a:pt x="174" y="1535"/>
                  </a:lnTo>
                  <a:lnTo>
                    <a:pt x="175" y="1535"/>
                  </a:lnTo>
                  <a:lnTo>
                    <a:pt x="177" y="1535"/>
                  </a:lnTo>
                  <a:lnTo>
                    <a:pt x="178" y="1535"/>
                  </a:lnTo>
                  <a:lnTo>
                    <a:pt x="180" y="1535"/>
                  </a:lnTo>
                  <a:lnTo>
                    <a:pt x="182" y="1535"/>
                  </a:lnTo>
                  <a:lnTo>
                    <a:pt x="183" y="1535"/>
                  </a:lnTo>
                  <a:lnTo>
                    <a:pt x="185" y="1535"/>
                  </a:lnTo>
                  <a:lnTo>
                    <a:pt x="186" y="1535"/>
                  </a:lnTo>
                  <a:lnTo>
                    <a:pt x="188" y="1535"/>
                  </a:lnTo>
                  <a:lnTo>
                    <a:pt x="189" y="1535"/>
                  </a:lnTo>
                  <a:lnTo>
                    <a:pt x="191" y="1534"/>
                  </a:lnTo>
                  <a:lnTo>
                    <a:pt x="192" y="1534"/>
                  </a:lnTo>
                  <a:lnTo>
                    <a:pt x="193" y="1524"/>
                  </a:lnTo>
                  <a:lnTo>
                    <a:pt x="195" y="1484"/>
                  </a:lnTo>
                  <a:lnTo>
                    <a:pt x="196" y="1378"/>
                  </a:lnTo>
                  <a:lnTo>
                    <a:pt x="198" y="1215"/>
                  </a:lnTo>
                  <a:lnTo>
                    <a:pt x="199" y="1085"/>
                  </a:lnTo>
                  <a:lnTo>
                    <a:pt x="201" y="1065"/>
                  </a:lnTo>
                  <a:lnTo>
                    <a:pt x="202" y="1144"/>
                  </a:lnTo>
                  <a:lnTo>
                    <a:pt x="203" y="1260"/>
                  </a:lnTo>
                  <a:lnTo>
                    <a:pt x="205" y="1362"/>
                  </a:lnTo>
                  <a:lnTo>
                    <a:pt x="206" y="1434"/>
                  </a:lnTo>
                  <a:lnTo>
                    <a:pt x="208" y="1478"/>
                  </a:lnTo>
                  <a:lnTo>
                    <a:pt x="209" y="1503"/>
                  </a:lnTo>
                  <a:lnTo>
                    <a:pt x="211" y="1516"/>
                  </a:lnTo>
                  <a:lnTo>
                    <a:pt x="213" y="1524"/>
                  </a:lnTo>
                  <a:lnTo>
                    <a:pt x="214" y="1524"/>
                  </a:lnTo>
                  <a:lnTo>
                    <a:pt x="216" y="1519"/>
                  </a:lnTo>
                  <a:lnTo>
                    <a:pt x="217" y="1511"/>
                  </a:lnTo>
                  <a:lnTo>
                    <a:pt x="219" y="1511"/>
                  </a:lnTo>
                  <a:lnTo>
                    <a:pt x="220" y="1517"/>
                  </a:lnTo>
                  <a:lnTo>
                    <a:pt x="222" y="1524"/>
                  </a:lnTo>
                  <a:lnTo>
                    <a:pt x="223" y="1524"/>
                  </a:lnTo>
                  <a:lnTo>
                    <a:pt x="225" y="1519"/>
                  </a:lnTo>
                  <a:lnTo>
                    <a:pt x="226" y="1512"/>
                  </a:lnTo>
                  <a:lnTo>
                    <a:pt x="227" y="1507"/>
                  </a:lnTo>
                  <a:lnTo>
                    <a:pt x="229" y="1504"/>
                  </a:lnTo>
                  <a:lnTo>
                    <a:pt x="230" y="1501"/>
                  </a:lnTo>
                  <a:lnTo>
                    <a:pt x="232" y="1498"/>
                  </a:lnTo>
                  <a:lnTo>
                    <a:pt x="233" y="1498"/>
                  </a:lnTo>
                  <a:lnTo>
                    <a:pt x="235" y="1499"/>
                  </a:lnTo>
                  <a:lnTo>
                    <a:pt x="236" y="1502"/>
                  </a:lnTo>
                  <a:lnTo>
                    <a:pt x="237" y="1506"/>
                  </a:lnTo>
                  <a:lnTo>
                    <a:pt x="239" y="1511"/>
                  </a:lnTo>
                  <a:lnTo>
                    <a:pt x="240" y="1515"/>
                  </a:lnTo>
                  <a:lnTo>
                    <a:pt x="242" y="1519"/>
                  </a:lnTo>
                  <a:lnTo>
                    <a:pt x="243" y="1520"/>
                  </a:lnTo>
                  <a:lnTo>
                    <a:pt x="246" y="1517"/>
                  </a:lnTo>
                  <a:lnTo>
                    <a:pt x="247" y="1510"/>
                  </a:lnTo>
                  <a:lnTo>
                    <a:pt x="248" y="1484"/>
                  </a:lnTo>
                  <a:lnTo>
                    <a:pt x="250" y="1308"/>
                  </a:lnTo>
                  <a:lnTo>
                    <a:pt x="251" y="85"/>
                  </a:lnTo>
                  <a:lnTo>
                    <a:pt x="252"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93" name="Freeform 192"/>
            <p:cNvSpPr>
              <a:spLocks/>
            </p:cNvSpPr>
            <p:nvPr/>
          </p:nvSpPr>
          <p:spPr bwMode="auto">
            <a:xfrm>
              <a:off x="1773915" y="4243330"/>
              <a:ext cx="9194555" cy="1300717"/>
            </a:xfrm>
            <a:custGeom>
              <a:avLst/>
              <a:gdLst>
                <a:gd name="T0" fmla="*/ 90 w 5779"/>
                <a:gd name="T1" fmla="*/ 1512 h 1553"/>
                <a:gd name="T2" fmla="*/ 182 w 5779"/>
                <a:gd name="T3" fmla="*/ 1531 h 1553"/>
                <a:gd name="T4" fmla="*/ 274 w 5779"/>
                <a:gd name="T5" fmla="*/ 1535 h 1553"/>
                <a:gd name="T6" fmla="*/ 365 w 5779"/>
                <a:gd name="T7" fmla="*/ 1389 h 1553"/>
                <a:gd name="T8" fmla="*/ 457 w 5779"/>
                <a:gd name="T9" fmla="*/ 1538 h 1553"/>
                <a:gd name="T10" fmla="*/ 549 w 5779"/>
                <a:gd name="T11" fmla="*/ 1540 h 1553"/>
                <a:gd name="T12" fmla="*/ 641 w 5779"/>
                <a:gd name="T13" fmla="*/ 1545 h 1553"/>
                <a:gd name="T14" fmla="*/ 732 w 5779"/>
                <a:gd name="T15" fmla="*/ 1548 h 1553"/>
                <a:gd name="T16" fmla="*/ 824 w 5779"/>
                <a:gd name="T17" fmla="*/ 1547 h 1553"/>
                <a:gd name="T18" fmla="*/ 916 w 5779"/>
                <a:gd name="T19" fmla="*/ 1538 h 1553"/>
                <a:gd name="T20" fmla="*/ 1008 w 5779"/>
                <a:gd name="T21" fmla="*/ 1548 h 1553"/>
                <a:gd name="T22" fmla="*/ 1099 w 5779"/>
                <a:gd name="T23" fmla="*/ 1547 h 1553"/>
                <a:gd name="T24" fmla="*/ 1191 w 5779"/>
                <a:gd name="T25" fmla="*/ 1545 h 1553"/>
                <a:gd name="T26" fmla="*/ 1283 w 5779"/>
                <a:gd name="T27" fmla="*/ 1545 h 1553"/>
                <a:gd name="T28" fmla="*/ 1375 w 5779"/>
                <a:gd name="T29" fmla="*/ 1547 h 1553"/>
                <a:gd name="T30" fmla="*/ 1465 w 5779"/>
                <a:gd name="T31" fmla="*/ 1530 h 1553"/>
                <a:gd name="T32" fmla="*/ 1557 w 5779"/>
                <a:gd name="T33" fmla="*/ 1543 h 1553"/>
                <a:gd name="T34" fmla="*/ 1649 w 5779"/>
                <a:gd name="T35" fmla="*/ 1543 h 1553"/>
                <a:gd name="T36" fmla="*/ 1741 w 5779"/>
                <a:gd name="T37" fmla="*/ 1542 h 1553"/>
                <a:gd name="T38" fmla="*/ 1832 w 5779"/>
                <a:gd name="T39" fmla="*/ 1542 h 1553"/>
                <a:gd name="T40" fmla="*/ 1924 w 5779"/>
                <a:gd name="T41" fmla="*/ 1521 h 1553"/>
                <a:gd name="T42" fmla="*/ 2016 w 5779"/>
                <a:gd name="T43" fmla="*/ 1180 h 1553"/>
                <a:gd name="T44" fmla="*/ 2108 w 5779"/>
                <a:gd name="T45" fmla="*/ 1549 h 1553"/>
                <a:gd name="T46" fmla="*/ 2200 w 5779"/>
                <a:gd name="T47" fmla="*/ 1551 h 1553"/>
                <a:gd name="T48" fmla="*/ 2291 w 5779"/>
                <a:gd name="T49" fmla="*/ 1549 h 1553"/>
                <a:gd name="T50" fmla="*/ 2383 w 5779"/>
                <a:gd name="T51" fmla="*/ 1545 h 1553"/>
                <a:gd name="T52" fmla="*/ 2475 w 5779"/>
                <a:gd name="T53" fmla="*/ 1547 h 1553"/>
                <a:gd name="T54" fmla="*/ 2567 w 5779"/>
                <a:gd name="T55" fmla="*/ 1545 h 1553"/>
                <a:gd name="T56" fmla="*/ 2658 w 5779"/>
                <a:gd name="T57" fmla="*/ 1544 h 1553"/>
                <a:gd name="T58" fmla="*/ 2750 w 5779"/>
                <a:gd name="T59" fmla="*/ 1544 h 1553"/>
                <a:gd name="T60" fmla="*/ 2842 w 5779"/>
                <a:gd name="T61" fmla="*/ 1543 h 1553"/>
                <a:gd name="T62" fmla="*/ 2934 w 5779"/>
                <a:gd name="T63" fmla="*/ 1542 h 1553"/>
                <a:gd name="T64" fmla="*/ 3025 w 5779"/>
                <a:gd name="T65" fmla="*/ 1542 h 1553"/>
                <a:gd name="T66" fmla="*/ 3117 w 5779"/>
                <a:gd name="T67" fmla="*/ 1542 h 1553"/>
                <a:gd name="T68" fmla="*/ 3209 w 5779"/>
                <a:gd name="T69" fmla="*/ 1542 h 1553"/>
                <a:gd name="T70" fmla="*/ 3300 w 5779"/>
                <a:gd name="T71" fmla="*/ 1542 h 1553"/>
                <a:gd name="T72" fmla="*/ 3391 w 5779"/>
                <a:gd name="T73" fmla="*/ 1543 h 1553"/>
                <a:gd name="T74" fmla="*/ 3483 w 5779"/>
                <a:gd name="T75" fmla="*/ 1547 h 1553"/>
                <a:gd name="T76" fmla="*/ 3575 w 5779"/>
                <a:gd name="T77" fmla="*/ 1545 h 1553"/>
                <a:gd name="T78" fmla="*/ 3667 w 5779"/>
                <a:gd name="T79" fmla="*/ 1545 h 1553"/>
                <a:gd name="T80" fmla="*/ 3758 w 5779"/>
                <a:gd name="T81" fmla="*/ 1542 h 1553"/>
                <a:gd name="T82" fmla="*/ 3850 w 5779"/>
                <a:gd name="T83" fmla="*/ 1535 h 1553"/>
                <a:gd name="T84" fmla="*/ 3942 w 5779"/>
                <a:gd name="T85" fmla="*/ 1530 h 1553"/>
                <a:gd name="T86" fmla="*/ 4034 w 5779"/>
                <a:gd name="T87" fmla="*/ 1522 h 1553"/>
                <a:gd name="T88" fmla="*/ 4125 w 5779"/>
                <a:gd name="T89" fmla="*/ 1513 h 1553"/>
                <a:gd name="T90" fmla="*/ 4217 w 5779"/>
                <a:gd name="T91" fmla="*/ 1503 h 1553"/>
                <a:gd name="T92" fmla="*/ 4309 w 5779"/>
                <a:gd name="T93" fmla="*/ 1493 h 1553"/>
                <a:gd name="T94" fmla="*/ 4401 w 5779"/>
                <a:gd name="T95" fmla="*/ 1484 h 1553"/>
                <a:gd name="T96" fmla="*/ 4492 w 5779"/>
                <a:gd name="T97" fmla="*/ 1474 h 1553"/>
                <a:gd name="T98" fmla="*/ 4584 w 5779"/>
                <a:gd name="T99" fmla="*/ 1465 h 1553"/>
                <a:gd name="T100" fmla="*/ 4676 w 5779"/>
                <a:gd name="T101" fmla="*/ 1470 h 1553"/>
                <a:gd name="T102" fmla="*/ 4768 w 5779"/>
                <a:gd name="T103" fmla="*/ 1471 h 1553"/>
                <a:gd name="T104" fmla="*/ 4859 w 5779"/>
                <a:gd name="T105" fmla="*/ 1474 h 1553"/>
                <a:gd name="T106" fmla="*/ 4951 w 5779"/>
                <a:gd name="T107" fmla="*/ 1478 h 1553"/>
                <a:gd name="T108" fmla="*/ 5043 w 5779"/>
                <a:gd name="T109" fmla="*/ 1483 h 1553"/>
                <a:gd name="T110" fmla="*/ 5134 w 5779"/>
                <a:gd name="T111" fmla="*/ 1488 h 1553"/>
                <a:gd name="T112" fmla="*/ 5225 w 5779"/>
                <a:gd name="T113" fmla="*/ 1493 h 1553"/>
                <a:gd name="T114" fmla="*/ 5317 w 5779"/>
                <a:gd name="T115" fmla="*/ 1498 h 1553"/>
                <a:gd name="T116" fmla="*/ 5409 w 5779"/>
                <a:gd name="T117" fmla="*/ 1503 h 1553"/>
                <a:gd name="T118" fmla="*/ 5501 w 5779"/>
                <a:gd name="T119" fmla="*/ 1507 h 1553"/>
                <a:gd name="T120" fmla="*/ 5592 w 5779"/>
                <a:gd name="T121" fmla="*/ 1511 h 1553"/>
                <a:gd name="T122" fmla="*/ 5684 w 5779"/>
                <a:gd name="T123" fmla="*/ 1517 h 1553"/>
                <a:gd name="T124" fmla="*/ 5776 w 5779"/>
                <a:gd name="T125" fmla="*/ 1522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79" h="1553">
                  <a:moveTo>
                    <a:pt x="0" y="0"/>
                  </a:moveTo>
                  <a:lnTo>
                    <a:pt x="1" y="348"/>
                  </a:lnTo>
                  <a:lnTo>
                    <a:pt x="4" y="637"/>
                  </a:lnTo>
                  <a:lnTo>
                    <a:pt x="5" y="834"/>
                  </a:lnTo>
                  <a:lnTo>
                    <a:pt x="6" y="974"/>
                  </a:lnTo>
                  <a:lnTo>
                    <a:pt x="8" y="1075"/>
                  </a:lnTo>
                  <a:lnTo>
                    <a:pt x="9" y="1151"/>
                  </a:lnTo>
                  <a:lnTo>
                    <a:pt x="11" y="1210"/>
                  </a:lnTo>
                  <a:lnTo>
                    <a:pt x="12" y="1254"/>
                  </a:lnTo>
                  <a:lnTo>
                    <a:pt x="14" y="1292"/>
                  </a:lnTo>
                  <a:lnTo>
                    <a:pt x="15" y="1321"/>
                  </a:lnTo>
                  <a:lnTo>
                    <a:pt x="16" y="1345"/>
                  </a:lnTo>
                  <a:lnTo>
                    <a:pt x="18" y="1366"/>
                  </a:lnTo>
                  <a:lnTo>
                    <a:pt x="19" y="1384"/>
                  </a:lnTo>
                  <a:lnTo>
                    <a:pt x="21" y="1398"/>
                  </a:lnTo>
                  <a:lnTo>
                    <a:pt x="22" y="1411"/>
                  </a:lnTo>
                  <a:lnTo>
                    <a:pt x="24" y="1421"/>
                  </a:lnTo>
                  <a:lnTo>
                    <a:pt x="25" y="1430"/>
                  </a:lnTo>
                  <a:lnTo>
                    <a:pt x="27" y="1438"/>
                  </a:lnTo>
                  <a:lnTo>
                    <a:pt x="28" y="1444"/>
                  </a:lnTo>
                  <a:lnTo>
                    <a:pt x="29" y="1449"/>
                  </a:lnTo>
                  <a:lnTo>
                    <a:pt x="31" y="1454"/>
                  </a:lnTo>
                  <a:lnTo>
                    <a:pt x="32" y="1458"/>
                  </a:lnTo>
                  <a:lnTo>
                    <a:pt x="34" y="1463"/>
                  </a:lnTo>
                  <a:lnTo>
                    <a:pt x="35" y="1467"/>
                  </a:lnTo>
                  <a:lnTo>
                    <a:pt x="38" y="1471"/>
                  </a:lnTo>
                  <a:lnTo>
                    <a:pt x="39" y="1474"/>
                  </a:lnTo>
                  <a:lnTo>
                    <a:pt x="40" y="1476"/>
                  </a:lnTo>
                  <a:lnTo>
                    <a:pt x="42" y="1479"/>
                  </a:lnTo>
                  <a:lnTo>
                    <a:pt x="43" y="1478"/>
                  </a:lnTo>
                  <a:lnTo>
                    <a:pt x="45" y="1474"/>
                  </a:lnTo>
                  <a:lnTo>
                    <a:pt x="46" y="1467"/>
                  </a:lnTo>
                  <a:lnTo>
                    <a:pt x="48" y="1460"/>
                  </a:lnTo>
                  <a:lnTo>
                    <a:pt x="49" y="1451"/>
                  </a:lnTo>
                  <a:lnTo>
                    <a:pt x="50" y="1445"/>
                  </a:lnTo>
                  <a:lnTo>
                    <a:pt x="52" y="1444"/>
                  </a:lnTo>
                  <a:lnTo>
                    <a:pt x="53" y="1449"/>
                  </a:lnTo>
                  <a:lnTo>
                    <a:pt x="55" y="1457"/>
                  </a:lnTo>
                  <a:lnTo>
                    <a:pt x="56" y="1467"/>
                  </a:lnTo>
                  <a:lnTo>
                    <a:pt x="58" y="1478"/>
                  </a:lnTo>
                  <a:lnTo>
                    <a:pt x="59" y="1485"/>
                  </a:lnTo>
                  <a:lnTo>
                    <a:pt x="61" y="1492"/>
                  </a:lnTo>
                  <a:lnTo>
                    <a:pt x="62" y="1495"/>
                  </a:lnTo>
                  <a:lnTo>
                    <a:pt x="63" y="1498"/>
                  </a:lnTo>
                  <a:lnTo>
                    <a:pt x="65" y="1499"/>
                  </a:lnTo>
                  <a:lnTo>
                    <a:pt x="66" y="1501"/>
                  </a:lnTo>
                  <a:lnTo>
                    <a:pt x="68" y="1501"/>
                  </a:lnTo>
                  <a:lnTo>
                    <a:pt x="70" y="1502"/>
                  </a:lnTo>
                  <a:lnTo>
                    <a:pt x="72" y="1502"/>
                  </a:lnTo>
                  <a:lnTo>
                    <a:pt x="73" y="1503"/>
                  </a:lnTo>
                  <a:lnTo>
                    <a:pt x="74" y="1504"/>
                  </a:lnTo>
                  <a:lnTo>
                    <a:pt x="76" y="1506"/>
                  </a:lnTo>
                  <a:lnTo>
                    <a:pt x="77" y="1507"/>
                  </a:lnTo>
                  <a:lnTo>
                    <a:pt x="79" y="1508"/>
                  </a:lnTo>
                  <a:lnTo>
                    <a:pt x="80" y="1510"/>
                  </a:lnTo>
                  <a:lnTo>
                    <a:pt x="82" y="1508"/>
                  </a:lnTo>
                  <a:lnTo>
                    <a:pt x="83" y="1507"/>
                  </a:lnTo>
                  <a:lnTo>
                    <a:pt x="84" y="1507"/>
                  </a:lnTo>
                  <a:lnTo>
                    <a:pt x="86" y="1507"/>
                  </a:lnTo>
                  <a:lnTo>
                    <a:pt x="87" y="1508"/>
                  </a:lnTo>
                  <a:lnTo>
                    <a:pt x="89" y="1510"/>
                  </a:lnTo>
                  <a:lnTo>
                    <a:pt x="90" y="1512"/>
                  </a:lnTo>
                  <a:lnTo>
                    <a:pt x="92" y="1513"/>
                  </a:lnTo>
                  <a:lnTo>
                    <a:pt x="93" y="1515"/>
                  </a:lnTo>
                  <a:lnTo>
                    <a:pt x="95" y="1516"/>
                  </a:lnTo>
                  <a:lnTo>
                    <a:pt x="96" y="1517"/>
                  </a:lnTo>
                  <a:lnTo>
                    <a:pt x="97" y="1519"/>
                  </a:lnTo>
                  <a:lnTo>
                    <a:pt x="99" y="1519"/>
                  </a:lnTo>
                  <a:lnTo>
                    <a:pt x="100" y="1519"/>
                  </a:lnTo>
                  <a:lnTo>
                    <a:pt x="102" y="1520"/>
                  </a:lnTo>
                  <a:lnTo>
                    <a:pt x="104" y="1520"/>
                  </a:lnTo>
                  <a:lnTo>
                    <a:pt x="106" y="1520"/>
                  </a:lnTo>
                  <a:lnTo>
                    <a:pt x="107" y="1520"/>
                  </a:lnTo>
                  <a:lnTo>
                    <a:pt x="108" y="1520"/>
                  </a:lnTo>
                  <a:lnTo>
                    <a:pt x="110" y="1520"/>
                  </a:lnTo>
                  <a:lnTo>
                    <a:pt x="111" y="1520"/>
                  </a:lnTo>
                  <a:lnTo>
                    <a:pt x="113" y="1520"/>
                  </a:lnTo>
                  <a:lnTo>
                    <a:pt x="114" y="1519"/>
                  </a:lnTo>
                  <a:lnTo>
                    <a:pt x="116" y="1519"/>
                  </a:lnTo>
                  <a:lnTo>
                    <a:pt x="117" y="1517"/>
                  </a:lnTo>
                  <a:lnTo>
                    <a:pt x="118" y="1517"/>
                  </a:lnTo>
                  <a:lnTo>
                    <a:pt x="120" y="1519"/>
                  </a:lnTo>
                  <a:lnTo>
                    <a:pt x="121" y="1519"/>
                  </a:lnTo>
                  <a:lnTo>
                    <a:pt x="123" y="1520"/>
                  </a:lnTo>
                  <a:lnTo>
                    <a:pt x="124" y="1521"/>
                  </a:lnTo>
                  <a:lnTo>
                    <a:pt x="126" y="1522"/>
                  </a:lnTo>
                  <a:lnTo>
                    <a:pt x="127" y="1522"/>
                  </a:lnTo>
                  <a:lnTo>
                    <a:pt x="129" y="1522"/>
                  </a:lnTo>
                  <a:lnTo>
                    <a:pt x="130" y="1524"/>
                  </a:lnTo>
                  <a:lnTo>
                    <a:pt x="131" y="1524"/>
                  </a:lnTo>
                  <a:lnTo>
                    <a:pt x="133" y="1524"/>
                  </a:lnTo>
                  <a:lnTo>
                    <a:pt x="134" y="1525"/>
                  </a:lnTo>
                  <a:lnTo>
                    <a:pt x="137" y="1525"/>
                  </a:lnTo>
                  <a:lnTo>
                    <a:pt x="138" y="1526"/>
                  </a:lnTo>
                  <a:lnTo>
                    <a:pt x="140" y="1526"/>
                  </a:lnTo>
                  <a:lnTo>
                    <a:pt x="141" y="1527"/>
                  </a:lnTo>
                  <a:lnTo>
                    <a:pt x="142" y="1527"/>
                  </a:lnTo>
                  <a:lnTo>
                    <a:pt x="144" y="1527"/>
                  </a:lnTo>
                  <a:lnTo>
                    <a:pt x="145" y="1527"/>
                  </a:lnTo>
                  <a:lnTo>
                    <a:pt x="147" y="1527"/>
                  </a:lnTo>
                  <a:lnTo>
                    <a:pt x="148" y="1527"/>
                  </a:lnTo>
                  <a:lnTo>
                    <a:pt x="150" y="1527"/>
                  </a:lnTo>
                  <a:lnTo>
                    <a:pt x="151" y="1527"/>
                  </a:lnTo>
                  <a:lnTo>
                    <a:pt x="152" y="1527"/>
                  </a:lnTo>
                  <a:lnTo>
                    <a:pt x="154" y="1529"/>
                  </a:lnTo>
                  <a:lnTo>
                    <a:pt x="155" y="1529"/>
                  </a:lnTo>
                  <a:lnTo>
                    <a:pt x="157" y="1529"/>
                  </a:lnTo>
                  <a:lnTo>
                    <a:pt x="158" y="1529"/>
                  </a:lnTo>
                  <a:lnTo>
                    <a:pt x="160" y="1529"/>
                  </a:lnTo>
                  <a:lnTo>
                    <a:pt x="161" y="1529"/>
                  </a:lnTo>
                  <a:lnTo>
                    <a:pt x="163" y="1529"/>
                  </a:lnTo>
                  <a:lnTo>
                    <a:pt x="164" y="1529"/>
                  </a:lnTo>
                  <a:lnTo>
                    <a:pt x="165" y="1529"/>
                  </a:lnTo>
                  <a:lnTo>
                    <a:pt x="167" y="1530"/>
                  </a:lnTo>
                  <a:lnTo>
                    <a:pt x="168" y="1530"/>
                  </a:lnTo>
                  <a:lnTo>
                    <a:pt x="171" y="1530"/>
                  </a:lnTo>
                  <a:lnTo>
                    <a:pt x="172" y="1530"/>
                  </a:lnTo>
                  <a:lnTo>
                    <a:pt x="174" y="1530"/>
                  </a:lnTo>
                  <a:lnTo>
                    <a:pt x="175" y="1530"/>
                  </a:lnTo>
                  <a:lnTo>
                    <a:pt x="176" y="1530"/>
                  </a:lnTo>
                  <a:lnTo>
                    <a:pt x="178" y="1531"/>
                  </a:lnTo>
                  <a:lnTo>
                    <a:pt x="179" y="1531"/>
                  </a:lnTo>
                  <a:lnTo>
                    <a:pt x="181" y="1530"/>
                  </a:lnTo>
                  <a:lnTo>
                    <a:pt x="182" y="1531"/>
                  </a:lnTo>
                  <a:lnTo>
                    <a:pt x="184" y="1531"/>
                  </a:lnTo>
                  <a:lnTo>
                    <a:pt x="185" y="1531"/>
                  </a:lnTo>
                  <a:lnTo>
                    <a:pt x="186" y="1531"/>
                  </a:lnTo>
                  <a:lnTo>
                    <a:pt x="188" y="1531"/>
                  </a:lnTo>
                  <a:lnTo>
                    <a:pt x="189" y="1531"/>
                  </a:lnTo>
                  <a:lnTo>
                    <a:pt x="191" y="1531"/>
                  </a:lnTo>
                  <a:lnTo>
                    <a:pt x="192" y="1531"/>
                  </a:lnTo>
                  <a:lnTo>
                    <a:pt x="194" y="1531"/>
                  </a:lnTo>
                  <a:lnTo>
                    <a:pt x="195" y="1531"/>
                  </a:lnTo>
                  <a:lnTo>
                    <a:pt x="197" y="1531"/>
                  </a:lnTo>
                  <a:lnTo>
                    <a:pt x="198" y="1531"/>
                  </a:lnTo>
                  <a:lnTo>
                    <a:pt x="199" y="1531"/>
                  </a:lnTo>
                  <a:lnTo>
                    <a:pt x="201" y="1531"/>
                  </a:lnTo>
                  <a:lnTo>
                    <a:pt x="203" y="1533"/>
                  </a:lnTo>
                  <a:lnTo>
                    <a:pt x="205" y="1533"/>
                  </a:lnTo>
                  <a:lnTo>
                    <a:pt x="206" y="1533"/>
                  </a:lnTo>
                  <a:lnTo>
                    <a:pt x="208" y="1533"/>
                  </a:lnTo>
                  <a:lnTo>
                    <a:pt x="209" y="1533"/>
                  </a:lnTo>
                  <a:lnTo>
                    <a:pt x="210" y="1533"/>
                  </a:lnTo>
                  <a:lnTo>
                    <a:pt x="212" y="1533"/>
                  </a:lnTo>
                  <a:lnTo>
                    <a:pt x="213" y="1533"/>
                  </a:lnTo>
                  <a:lnTo>
                    <a:pt x="215" y="1533"/>
                  </a:lnTo>
                  <a:lnTo>
                    <a:pt x="216" y="1533"/>
                  </a:lnTo>
                  <a:lnTo>
                    <a:pt x="218" y="1533"/>
                  </a:lnTo>
                  <a:lnTo>
                    <a:pt x="219" y="1533"/>
                  </a:lnTo>
                  <a:lnTo>
                    <a:pt x="220" y="1533"/>
                  </a:lnTo>
                  <a:lnTo>
                    <a:pt x="222" y="1534"/>
                  </a:lnTo>
                  <a:lnTo>
                    <a:pt x="223" y="1534"/>
                  </a:lnTo>
                  <a:lnTo>
                    <a:pt x="225" y="1534"/>
                  </a:lnTo>
                  <a:lnTo>
                    <a:pt x="226" y="1534"/>
                  </a:lnTo>
                  <a:lnTo>
                    <a:pt x="228" y="1534"/>
                  </a:lnTo>
                  <a:lnTo>
                    <a:pt x="229" y="1534"/>
                  </a:lnTo>
                  <a:lnTo>
                    <a:pt x="231" y="1534"/>
                  </a:lnTo>
                  <a:lnTo>
                    <a:pt x="232" y="1534"/>
                  </a:lnTo>
                  <a:lnTo>
                    <a:pt x="233" y="1534"/>
                  </a:lnTo>
                  <a:lnTo>
                    <a:pt x="235" y="1534"/>
                  </a:lnTo>
                  <a:lnTo>
                    <a:pt x="237" y="1534"/>
                  </a:lnTo>
                  <a:lnTo>
                    <a:pt x="239" y="1534"/>
                  </a:lnTo>
                  <a:lnTo>
                    <a:pt x="240" y="1534"/>
                  </a:lnTo>
                  <a:lnTo>
                    <a:pt x="242" y="1534"/>
                  </a:lnTo>
                  <a:lnTo>
                    <a:pt x="243" y="1534"/>
                  </a:lnTo>
                  <a:lnTo>
                    <a:pt x="244" y="1535"/>
                  </a:lnTo>
                  <a:lnTo>
                    <a:pt x="246" y="1535"/>
                  </a:lnTo>
                  <a:lnTo>
                    <a:pt x="247" y="1535"/>
                  </a:lnTo>
                  <a:lnTo>
                    <a:pt x="249" y="1535"/>
                  </a:lnTo>
                  <a:lnTo>
                    <a:pt x="250" y="1535"/>
                  </a:lnTo>
                  <a:lnTo>
                    <a:pt x="252" y="1535"/>
                  </a:lnTo>
                  <a:lnTo>
                    <a:pt x="253" y="1535"/>
                  </a:lnTo>
                  <a:lnTo>
                    <a:pt x="254" y="1535"/>
                  </a:lnTo>
                  <a:lnTo>
                    <a:pt x="256" y="1535"/>
                  </a:lnTo>
                  <a:lnTo>
                    <a:pt x="257" y="1535"/>
                  </a:lnTo>
                  <a:lnTo>
                    <a:pt x="259" y="1535"/>
                  </a:lnTo>
                  <a:lnTo>
                    <a:pt x="260" y="1535"/>
                  </a:lnTo>
                  <a:lnTo>
                    <a:pt x="262" y="1535"/>
                  </a:lnTo>
                  <a:lnTo>
                    <a:pt x="263" y="1535"/>
                  </a:lnTo>
                  <a:lnTo>
                    <a:pt x="265" y="1535"/>
                  </a:lnTo>
                  <a:lnTo>
                    <a:pt x="266" y="1536"/>
                  </a:lnTo>
                  <a:lnTo>
                    <a:pt x="267" y="1536"/>
                  </a:lnTo>
                  <a:lnTo>
                    <a:pt x="270" y="1536"/>
                  </a:lnTo>
                  <a:lnTo>
                    <a:pt x="271" y="1536"/>
                  </a:lnTo>
                  <a:lnTo>
                    <a:pt x="273" y="1535"/>
                  </a:lnTo>
                  <a:lnTo>
                    <a:pt x="274" y="1535"/>
                  </a:lnTo>
                  <a:lnTo>
                    <a:pt x="276" y="1535"/>
                  </a:lnTo>
                  <a:lnTo>
                    <a:pt x="277" y="1536"/>
                  </a:lnTo>
                  <a:lnTo>
                    <a:pt x="278" y="1535"/>
                  </a:lnTo>
                  <a:lnTo>
                    <a:pt x="280" y="1535"/>
                  </a:lnTo>
                  <a:lnTo>
                    <a:pt x="281" y="1535"/>
                  </a:lnTo>
                  <a:lnTo>
                    <a:pt x="283" y="1535"/>
                  </a:lnTo>
                  <a:lnTo>
                    <a:pt x="284" y="1535"/>
                  </a:lnTo>
                  <a:lnTo>
                    <a:pt x="286" y="1535"/>
                  </a:lnTo>
                  <a:lnTo>
                    <a:pt x="287" y="1534"/>
                  </a:lnTo>
                  <a:lnTo>
                    <a:pt x="288" y="1534"/>
                  </a:lnTo>
                  <a:lnTo>
                    <a:pt x="290" y="1533"/>
                  </a:lnTo>
                  <a:lnTo>
                    <a:pt x="291" y="1533"/>
                  </a:lnTo>
                  <a:lnTo>
                    <a:pt x="293" y="1531"/>
                  </a:lnTo>
                  <a:lnTo>
                    <a:pt x="294" y="1530"/>
                  </a:lnTo>
                  <a:lnTo>
                    <a:pt x="296" y="1530"/>
                  </a:lnTo>
                  <a:lnTo>
                    <a:pt x="297" y="1530"/>
                  </a:lnTo>
                  <a:lnTo>
                    <a:pt x="299" y="1530"/>
                  </a:lnTo>
                  <a:lnTo>
                    <a:pt x="300" y="1530"/>
                  </a:lnTo>
                  <a:lnTo>
                    <a:pt x="301" y="1530"/>
                  </a:lnTo>
                  <a:lnTo>
                    <a:pt x="304" y="1530"/>
                  </a:lnTo>
                  <a:lnTo>
                    <a:pt x="305" y="1530"/>
                  </a:lnTo>
                  <a:lnTo>
                    <a:pt x="307" y="1530"/>
                  </a:lnTo>
                  <a:lnTo>
                    <a:pt x="308" y="1530"/>
                  </a:lnTo>
                  <a:lnTo>
                    <a:pt x="310" y="1531"/>
                  </a:lnTo>
                  <a:lnTo>
                    <a:pt x="311" y="1533"/>
                  </a:lnTo>
                  <a:lnTo>
                    <a:pt x="312" y="1533"/>
                  </a:lnTo>
                  <a:lnTo>
                    <a:pt x="314" y="1534"/>
                  </a:lnTo>
                  <a:lnTo>
                    <a:pt x="315" y="1535"/>
                  </a:lnTo>
                  <a:lnTo>
                    <a:pt x="317" y="1536"/>
                  </a:lnTo>
                  <a:lnTo>
                    <a:pt x="318" y="1536"/>
                  </a:lnTo>
                  <a:lnTo>
                    <a:pt x="320" y="1538"/>
                  </a:lnTo>
                  <a:lnTo>
                    <a:pt x="321" y="1538"/>
                  </a:lnTo>
                  <a:lnTo>
                    <a:pt x="322" y="1538"/>
                  </a:lnTo>
                  <a:lnTo>
                    <a:pt x="324" y="1538"/>
                  </a:lnTo>
                  <a:lnTo>
                    <a:pt x="325" y="1538"/>
                  </a:lnTo>
                  <a:lnTo>
                    <a:pt x="327" y="1539"/>
                  </a:lnTo>
                  <a:lnTo>
                    <a:pt x="328" y="1539"/>
                  </a:lnTo>
                  <a:lnTo>
                    <a:pt x="330" y="1538"/>
                  </a:lnTo>
                  <a:lnTo>
                    <a:pt x="331" y="1538"/>
                  </a:lnTo>
                  <a:lnTo>
                    <a:pt x="333" y="1538"/>
                  </a:lnTo>
                  <a:lnTo>
                    <a:pt x="334" y="1538"/>
                  </a:lnTo>
                  <a:lnTo>
                    <a:pt x="335" y="1538"/>
                  </a:lnTo>
                  <a:lnTo>
                    <a:pt x="338" y="1538"/>
                  </a:lnTo>
                  <a:lnTo>
                    <a:pt x="339" y="1538"/>
                  </a:lnTo>
                  <a:lnTo>
                    <a:pt x="341" y="1538"/>
                  </a:lnTo>
                  <a:lnTo>
                    <a:pt x="342" y="1538"/>
                  </a:lnTo>
                  <a:lnTo>
                    <a:pt x="344" y="1538"/>
                  </a:lnTo>
                  <a:lnTo>
                    <a:pt x="345" y="1538"/>
                  </a:lnTo>
                  <a:lnTo>
                    <a:pt x="346" y="1538"/>
                  </a:lnTo>
                  <a:lnTo>
                    <a:pt x="348" y="1538"/>
                  </a:lnTo>
                  <a:lnTo>
                    <a:pt x="349" y="1538"/>
                  </a:lnTo>
                  <a:lnTo>
                    <a:pt x="351" y="1538"/>
                  </a:lnTo>
                  <a:lnTo>
                    <a:pt x="352" y="1536"/>
                  </a:lnTo>
                  <a:lnTo>
                    <a:pt x="354" y="1535"/>
                  </a:lnTo>
                  <a:lnTo>
                    <a:pt x="355" y="1531"/>
                  </a:lnTo>
                  <a:lnTo>
                    <a:pt x="356" y="1522"/>
                  </a:lnTo>
                  <a:lnTo>
                    <a:pt x="358" y="1508"/>
                  </a:lnTo>
                  <a:lnTo>
                    <a:pt x="359" y="1488"/>
                  </a:lnTo>
                  <a:lnTo>
                    <a:pt x="361" y="1462"/>
                  </a:lnTo>
                  <a:lnTo>
                    <a:pt x="362" y="1434"/>
                  </a:lnTo>
                  <a:lnTo>
                    <a:pt x="364" y="1408"/>
                  </a:lnTo>
                  <a:lnTo>
                    <a:pt x="365" y="1389"/>
                  </a:lnTo>
                  <a:lnTo>
                    <a:pt x="367" y="1378"/>
                  </a:lnTo>
                  <a:lnTo>
                    <a:pt x="368" y="1374"/>
                  </a:lnTo>
                  <a:lnTo>
                    <a:pt x="370" y="1378"/>
                  </a:lnTo>
                  <a:lnTo>
                    <a:pt x="372" y="1386"/>
                  </a:lnTo>
                  <a:lnTo>
                    <a:pt x="373" y="1399"/>
                  </a:lnTo>
                  <a:lnTo>
                    <a:pt x="375" y="1412"/>
                  </a:lnTo>
                  <a:lnTo>
                    <a:pt x="376" y="1426"/>
                  </a:lnTo>
                  <a:lnTo>
                    <a:pt x="378" y="1440"/>
                  </a:lnTo>
                  <a:lnTo>
                    <a:pt x="379" y="1453"/>
                  </a:lnTo>
                  <a:lnTo>
                    <a:pt x="380" y="1465"/>
                  </a:lnTo>
                  <a:lnTo>
                    <a:pt x="382" y="1475"/>
                  </a:lnTo>
                  <a:lnTo>
                    <a:pt x="383" y="1484"/>
                  </a:lnTo>
                  <a:lnTo>
                    <a:pt x="385" y="1492"/>
                  </a:lnTo>
                  <a:lnTo>
                    <a:pt x="386" y="1498"/>
                  </a:lnTo>
                  <a:lnTo>
                    <a:pt x="388" y="1504"/>
                  </a:lnTo>
                  <a:lnTo>
                    <a:pt x="389" y="1508"/>
                  </a:lnTo>
                  <a:lnTo>
                    <a:pt x="390" y="1512"/>
                  </a:lnTo>
                  <a:lnTo>
                    <a:pt x="392" y="1516"/>
                  </a:lnTo>
                  <a:lnTo>
                    <a:pt x="393" y="1519"/>
                  </a:lnTo>
                  <a:lnTo>
                    <a:pt x="395" y="1521"/>
                  </a:lnTo>
                  <a:lnTo>
                    <a:pt x="396" y="1524"/>
                  </a:lnTo>
                  <a:lnTo>
                    <a:pt x="398" y="1525"/>
                  </a:lnTo>
                  <a:lnTo>
                    <a:pt x="399" y="1526"/>
                  </a:lnTo>
                  <a:lnTo>
                    <a:pt x="401" y="1527"/>
                  </a:lnTo>
                  <a:lnTo>
                    <a:pt x="403" y="1527"/>
                  </a:lnTo>
                  <a:lnTo>
                    <a:pt x="404" y="1529"/>
                  </a:lnTo>
                  <a:lnTo>
                    <a:pt x="406" y="1529"/>
                  </a:lnTo>
                  <a:lnTo>
                    <a:pt x="407" y="1530"/>
                  </a:lnTo>
                  <a:lnTo>
                    <a:pt x="409" y="1530"/>
                  </a:lnTo>
                  <a:lnTo>
                    <a:pt x="410" y="1531"/>
                  </a:lnTo>
                  <a:lnTo>
                    <a:pt x="412" y="1531"/>
                  </a:lnTo>
                  <a:lnTo>
                    <a:pt x="413" y="1531"/>
                  </a:lnTo>
                  <a:lnTo>
                    <a:pt x="414" y="1531"/>
                  </a:lnTo>
                  <a:lnTo>
                    <a:pt x="416" y="1533"/>
                  </a:lnTo>
                  <a:lnTo>
                    <a:pt x="417" y="1533"/>
                  </a:lnTo>
                  <a:lnTo>
                    <a:pt x="419" y="1533"/>
                  </a:lnTo>
                  <a:lnTo>
                    <a:pt x="420" y="1533"/>
                  </a:lnTo>
                  <a:lnTo>
                    <a:pt x="422" y="1533"/>
                  </a:lnTo>
                  <a:lnTo>
                    <a:pt x="423" y="1533"/>
                  </a:lnTo>
                  <a:lnTo>
                    <a:pt x="424" y="1533"/>
                  </a:lnTo>
                  <a:lnTo>
                    <a:pt x="426" y="1534"/>
                  </a:lnTo>
                  <a:lnTo>
                    <a:pt x="427" y="1534"/>
                  </a:lnTo>
                  <a:lnTo>
                    <a:pt x="429" y="1534"/>
                  </a:lnTo>
                  <a:lnTo>
                    <a:pt x="430" y="1534"/>
                  </a:lnTo>
                  <a:lnTo>
                    <a:pt x="432" y="1534"/>
                  </a:lnTo>
                  <a:lnTo>
                    <a:pt x="433" y="1535"/>
                  </a:lnTo>
                  <a:lnTo>
                    <a:pt x="436" y="1535"/>
                  </a:lnTo>
                  <a:lnTo>
                    <a:pt x="437" y="1535"/>
                  </a:lnTo>
                  <a:lnTo>
                    <a:pt x="438" y="1535"/>
                  </a:lnTo>
                  <a:lnTo>
                    <a:pt x="440" y="1535"/>
                  </a:lnTo>
                  <a:lnTo>
                    <a:pt x="441" y="1535"/>
                  </a:lnTo>
                  <a:lnTo>
                    <a:pt x="443" y="1536"/>
                  </a:lnTo>
                  <a:lnTo>
                    <a:pt x="444" y="1536"/>
                  </a:lnTo>
                  <a:lnTo>
                    <a:pt x="446" y="1536"/>
                  </a:lnTo>
                  <a:lnTo>
                    <a:pt x="447" y="1536"/>
                  </a:lnTo>
                  <a:lnTo>
                    <a:pt x="448" y="1536"/>
                  </a:lnTo>
                  <a:lnTo>
                    <a:pt x="450" y="1536"/>
                  </a:lnTo>
                  <a:lnTo>
                    <a:pt x="451" y="1538"/>
                  </a:lnTo>
                  <a:lnTo>
                    <a:pt x="453" y="1536"/>
                  </a:lnTo>
                  <a:lnTo>
                    <a:pt x="454" y="1536"/>
                  </a:lnTo>
                  <a:lnTo>
                    <a:pt x="456" y="1536"/>
                  </a:lnTo>
                  <a:lnTo>
                    <a:pt x="457" y="1538"/>
                  </a:lnTo>
                  <a:lnTo>
                    <a:pt x="458" y="1538"/>
                  </a:lnTo>
                  <a:lnTo>
                    <a:pt x="460" y="1538"/>
                  </a:lnTo>
                  <a:lnTo>
                    <a:pt x="461" y="1538"/>
                  </a:lnTo>
                  <a:lnTo>
                    <a:pt x="463" y="1538"/>
                  </a:lnTo>
                  <a:lnTo>
                    <a:pt x="464" y="1539"/>
                  </a:lnTo>
                  <a:lnTo>
                    <a:pt x="466" y="1539"/>
                  </a:lnTo>
                  <a:lnTo>
                    <a:pt x="467" y="1539"/>
                  </a:lnTo>
                  <a:lnTo>
                    <a:pt x="470" y="1539"/>
                  </a:lnTo>
                  <a:lnTo>
                    <a:pt x="471" y="1539"/>
                  </a:lnTo>
                  <a:lnTo>
                    <a:pt x="472" y="1539"/>
                  </a:lnTo>
                  <a:lnTo>
                    <a:pt x="474" y="1539"/>
                  </a:lnTo>
                  <a:lnTo>
                    <a:pt x="475" y="1539"/>
                  </a:lnTo>
                  <a:lnTo>
                    <a:pt x="477" y="1539"/>
                  </a:lnTo>
                  <a:lnTo>
                    <a:pt x="478" y="1539"/>
                  </a:lnTo>
                  <a:lnTo>
                    <a:pt x="480" y="1539"/>
                  </a:lnTo>
                  <a:lnTo>
                    <a:pt x="481" y="1539"/>
                  </a:lnTo>
                  <a:lnTo>
                    <a:pt x="482" y="1540"/>
                  </a:lnTo>
                  <a:lnTo>
                    <a:pt x="484" y="1539"/>
                  </a:lnTo>
                  <a:lnTo>
                    <a:pt x="485" y="1539"/>
                  </a:lnTo>
                  <a:lnTo>
                    <a:pt x="487" y="1539"/>
                  </a:lnTo>
                  <a:lnTo>
                    <a:pt x="488" y="1540"/>
                  </a:lnTo>
                  <a:lnTo>
                    <a:pt x="490" y="1540"/>
                  </a:lnTo>
                  <a:lnTo>
                    <a:pt x="491" y="1539"/>
                  </a:lnTo>
                  <a:lnTo>
                    <a:pt x="492" y="1539"/>
                  </a:lnTo>
                  <a:lnTo>
                    <a:pt x="494" y="1540"/>
                  </a:lnTo>
                  <a:lnTo>
                    <a:pt x="495" y="1540"/>
                  </a:lnTo>
                  <a:lnTo>
                    <a:pt x="497" y="1539"/>
                  </a:lnTo>
                  <a:lnTo>
                    <a:pt x="498" y="1540"/>
                  </a:lnTo>
                  <a:lnTo>
                    <a:pt x="500" y="1540"/>
                  </a:lnTo>
                  <a:lnTo>
                    <a:pt x="501" y="1540"/>
                  </a:lnTo>
                  <a:lnTo>
                    <a:pt x="504" y="1540"/>
                  </a:lnTo>
                  <a:lnTo>
                    <a:pt x="505" y="1540"/>
                  </a:lnTo>
                  <a:lnTo>
                    <a:pt x="506" y="1540"/>
                  </a:lnTo>
                  <a:lnTo>
                    <a:pt x="508" y="1540"/>
                  </a:lnTo>
                  <a:lnTo>
                    <a:pt x="509" y="1540"/>
                  </a:lnTo>
                  <a:lnTo>
                    <a:pt x="511" y="1540"/>
                  </a:lnTo>
                  <a:lnTo>
                    <a:pt x="512" y="1540"/>
                  </a:lnTo>
                  <a:lnTo>
                    <a:pt x="514" y="1540"/>
                  </a:lnTo>
                  <a:lnTo>
                    <a:pt x="515" y="1540"/>
                  </a:lnTo>
                  <a:lnTo>
                    <a:pt x="516" y="1540"/>
                  </a:lnTo>
                  <a:lnTo>
                    <a:pt x="518" y="1540"/>
                  </a:lnTo>
                  <a:lnTo>
                    <a:pt x="519" y="1540"/>
                  </a:lnTo>
                  <a:lnTo>
                    <a:pt x="521" y="1540"/>
                  </a:lnTo>
                  <a:lnTo>
                    <a:pt x="522" y="1540"/>
                  </a:lnTo>
                  <a:lnTo>
                    <a:pt x="524" y="1540"/>
                  </a:lnTo>
                  <a:lnTo>
                    <a:pt x="525" y="1540"/>
                  </a:lnTo>
                  <a:lnTo>
                    <a:pt x="526" y="1540"/>
                  </a:lnTo>
                  <a:lnTo>
                    <a:pt x="528" y="1540"/>
                  </a:lnTo>
                  <a:lnTo>
                    <a:pt x="529" y="1540"/>
                  </a:lnTo>
                  <a:lnTo>
                    <a:pt x="531" y="1540"/>
                  </a:lnTo>
                  <a:lnTo>
                    <a:pt x="532" y="1540"/>
                  </a:lnTo>
                  <a:lnTo>
                    <a:pt x="534" y="1540"/>
                  </a:lnTo>
                  <a:lnTo>
                    <a:pt x="536" y="1540"/>
                  </a:lnTo>
                  <a:lnTo>
                    <a:pt x="538" y="1540"/>
                  </a:lnTo>
                  <a:lnTo>
                    <a:pt x="539" y="1540"/>
                  </a:lnTo>
                  <a:lnTo>
                    <a:pt x="540" y="1540"/>
                  </a:lnTo>
                  <a:lnTo>
                    <a:pt x="542" y="1540"/>
                  </a:lnTo>
                  <a:lnTo>
                    <a:pt x="543" y="1542"/>
                  </a:lnTo>
                  <a:lnTo>
                    <a:pt x="545" y="1542"/>
                  </a:lnTo>
                  <a:lnTo>
                    <a:pt x="546" y="1540"/>
                  </a:lnTo>
                  <a:lnTo>
                    <a:pt x="548" y="1540"/>
                  </a:lnTo>
                  <a:lnTo>
                    <a:pt x="549" y="1540"/>
                  </a:lnTo>
                  <a:lnTo>
                    <a:pt x="550" y="1540"/>
                  </a:lnTo>
                  <a:lnTo>
                    <a:pt x="552" y="1540"/>
                  </a:lnTo>
                  <a:lnTo>
                    <a:pt x="553" y="1540"/>
                  </a:lnTo>
                  <a:lnTo>
                    <a:pt x="555" y="1540"/>
                  </a:lnTo>
                  <a:lnTo>
                    <a:pt x="556" y="1540"/>
                  </a:lnTo>
                  <a:lnTo>
                    <a:pt x="558" y="1540"/>
                  </a:lnTo>
                  <a:lnTo>
                    <a:pt x="559" y="1539"/>
                  </a:lnTo>
                  <a:lnTo>
                    <a:pt x="560" y="1539"/>
                  </a:lnTo>
                  <a:lnTo>
                    <a:pt x="562" y="1539"/>
                  </a:lnTo>
                  <a:lnTo>
                    <a:pt x="563" y="1539"/>
                  </a:lnTo>
                  <a:lnTo>
                    <a:pt x="565" y="1538"/>
                  </a:lnTo>
                  <a:lnTo>
                    <a:pt x="566" y="1538"/>
                  </a:lnTo>
                  <a:lnTo>
                    <a:pt x="568" y="1538"/>
                  </a:lnTo>
                  <a:lnTo>
                    <a:pt x="570" y="1538"/>
                  </a:lnTo>
                  <a:lnTo>
                    <a:pt x="571" y="1538"/>
                  </a:lnTo>
                  <a:lnTo>
                    <a:pt x="573" y="1538"/>
                  </a:lnTo>
                  <a:lnTo>
                    <a:pt x="574" y="1538"/>
                  </a:lnTo>
                  <a:lnTo>
                    <a:pt x="576" y="1538"/>
                  </a:lnTo>
                  <a:lnTo>
                    <a:pt x="577" y="1538"/>
                  </a:lnTo>
                  <a:lnTo>
                    <a:pt x="579" y="1538"/>
                  </a:lnTo>
                  <a:lnTo>
                    <a:pt x="580" y="1538"/>
                  </a:lnTo>
                  <a:lnTo>
                    <a:pt x="582" y="1538"/>
                  </a:lnTo>
                  <a:lnTo>
                    <a:pt x="583" y="1539"/>
                  </a:lnTo>
                  <a:lnTo>
                    <a:pt x="584" y="1539"/>
                  </a:lnTo>
                  <a:lnTo>
                    <a:pt x="586" y="1539"/>
                  </a:lnTo>
                  <a:lnTo>
                    <a:pt x="587" y="1540"/>
                  </a:lnTo>
                  <a:lnTo>
                    <a:pt x="589" y="1540"/>
                  </a:lnTo>
                  <a:lnTo>
                    <a:pt x="590" y="1542"/>
                  </a:lnTo>
                  <a:lnTo>
                    <a:pt x="592" y="1542"/>
                  </a:lnTo>
                  <a:lnTo>
                    <a:pt x="593" y="1542"/>
                  </a:lnTo>
                  <a:lnTo>
                    <a:pt x="594" y="1543"/>
                  </a:lnTo>
                  <a:lnTo>
                    <a:pt x="596" y="1543"/>
                  </a:lnTo>
                  <a:lnTo>
                    <a:pt x="597" y="1543"/>
                  </a:lnTo>
                  <a:lnTo>
                    <a:pt x="599" y="1544"/>
                  </a:lnTo>
                  <a:lnTo>
                    <a:pt x="600" y="1544"/>
                  </a:lnTo>
                  <a:lnTo>
                    <a:pt x="603" y="1544"/>
                  </a:lnTo>
                  <a:lnTo>
                    <a:pt x="604" y="1544"/>
                  </a:lnTo>
                  <a:lnTo>
                    <a:pt x="605" y="1544"/>
                  </a:lnTo>
                  <a:lnTo>
                    <a:pt x="607" y="1544"/>
                  </a:lnTo>
                  <a:lnTo>
                    <a:pt x="608" y="1544"/>
                  </a:lnTo>
                  <a:lnTo>
                    <a:pt x="610" y="1544"/>
                  </a:lnTo>
                  <a:lnTo>
                    <a:pt x="611" y="1544"/>
                  </a:lnTo>
                  <a:lnTo>
                    <a:pt x="613" y="1544"/>
                  </a:lnTo>
                  <a:lnTo>
                    <a:pt x="614" y="1545"/>
                  </a:lnTo>
                  <a:lnTo>
                    <a:pt x="616" y="1545"/>
                  </a:lnTo>
                  <a:lnTo>
                    <a:pt x="617" y="1545"/>
                  </a:lnTo>
                  <a:lnTo>
                    <a:pt x="618" y="1545"/>
                  </a:lnTo>
                  <a:lnTo>
                    <a:pt x="620" y="1545"/>
                  </a:lnTo>
                  <a:lnTo>
                    <a:pt x="621" y="1545"/>
                  </a:lnTo>
                  <a:lnTo>
                    <a:pt x="623" y="1545"/>
                  </a:lnTo>
                  <a:lnTo>
                    <a:pt x="624" y="1545"/>
                  </a:lnTo>
                  <a:lnTo>
                    <a:pt x="626" y="1545"/>
                  </a:lnTo>
                  <a:lnTo>
                    <a:pt x="627" y="1545"/>
                  </a:lnTo>
                  <a:lnTo>
                    <a:pt x="628" y="1545"/>
                  </a:lnTo>
                  <a:lnTo>
                    <a:pt x="630" y="1545"/>
                  </a:lnTo>
                  <a:lnTo>
                    <a:pt x="631" y="1545"/>
                  </a:lnTo>
                  <a:lnTo>
                    <a:pt x="633" y="1545"/>
                  </a:lnTo>
                  <a:lnTo>
                    <a:pt x="634" y="1545"/>
                  </a:lnTo>
                  <a:lnTo>
                    <a:pt x="637" y="1545"/>
                  </a:lnTo>
                  <a:lnTo>
                    <a:pt x="638" y="1545"/>
                  </a:lnTo>
                  <a:lnTo>
                    <a:pt x="639" y="1545"/>
                  </a:lnTo>
                  <a:lnTo>
                    <a:pt x="641" y="1545"/>
                  </a:lnTo>
                  <a:lnTo>
                    <a:pt x="642" y="1545"/>
                  </a:lnTo>
                  <a:lnTo>
                    <a:pt x="644" y="1545"/>
                  </a:lnTo>
                  <a:lnTo>
                    <a:pt x="645" y="1545"/>
                  </a:lnTo>
                  <a:lnTo>
                    <a:pt x="647" y="1545"/>
                  </a:lnTo>
                  <a:lnTo>
                    <a:pt x="648" y="1545"/>
                  </a:lnTo>
                  <a:lnTo>
                    <a:pt x="650" y="1544"/>
                  </a:lnTo>
                  <a:lnTo>
                    <a:pt x="651" y="1545"/>
                  </a:lnTo>
                  <a:lnTo>
                    <a:pt x="652" y="1544"/>
                  </a:lnTo>
                  <a:lnTo>
                    <a:pt x="654" y="1545"/>
                  </a:lnTo>
                  <a:lnTo>
                    <a:pt x="655" y="1544"/>
                  </a:lnTo>
                  <a:lnTo>
                    <a:pt x="657" y="1545"/>
                  </a:lnTo>
                  <a:lnTo>
                    <a:pt x="658" y="1545"/>
                  </a:lnTo>
                  <a:lnTo>
                    <a:pt x="660" y="1545"/>
                  </a:lnTo>
                  <a:lnTo>
                    <a:pt x="661" y="1545"/>
                  </a:lnTo>
                  <a:lnTo>
                    <a:pt x="662" y="1545"/>
                  </a:lnTo>
                  <a:lnTo>
                    <a:pt x="664" y="1547"/>
                  </a:lnTo>
                  <a:lnTo>
                    <a:pt x="665" y="1547"/>
                  </a:lnTo>
                  <a:lnTo>
                    <a:pt x="667" y="1547"/>
                  </a:lnTo>
                  <a:lnTo>
                    <a:pt x="669" y="1547"/>
                  </a:lnTo>
                  <a:lnTo>
                    <a:pt x="671" y="1547"/>
                  </a:lnTo>
                  <a:lnTo>
                    <a:pt x="672" y="1547"/>
                  </a:lnTo>
                  <a:lnTo>
                    <a:pt x="673" y="1547"/>
                  </a:lnTo>
                  <a:lnTo>
                    <a:pt x="675" y="1547"/>
                  </a:lnTo>
                  <a:lnTo>
                    <a:pt x="676" y="1547"/>
                  </a:lnTo>
                  <a:lnTo>
                    <a:pt x="678" y="1547"/>
                  </a:lnTo>
                  <a:lnTo>
                    <a:pt x="679" y="1547"/>
                  </a:lnTo>
                  <a:lnTo>
                    <a:pt x="681" y="1547"/>
                  </a:lnTo>
                  <a:lnTo>
                    <a:pt x="682" y="1547"/>
                  </a:lnTo>
                  <a:lnTo>
                    <a:pt x="684" y="1547"/>
                  </a:lnTo>
                  <a:lnTo>
                    <a:pt x="685" y="1548"/>
                  </a:lnTo>
                  <a:lnTo>
                    <a:pt x="686" y="1548"/>
                  </a:lnTo>
                  <a:lnTo>
                    <a:pt x="688" y="1548"/>
                  </a:lnTo>
                  <a:lnTo>
                    <a:pt x="689" y="1548"/>
                  </a:lnTo>
                  <a:lnTo>
                    <a:pt x="691" y="1548"/>
                  </a:lnTo>
                  <a:lnTo>
                    <a:pt x="692" y="1548"/>
                  </a:lnTo>
                  <a:lnTo>
                    <a:pt x="694" y="1548"/>
                  </a:lnTo>
                  <a:lnTo>
                    <a:pt x="695" y="1548"/>
                  </a:lnTo>
                  <a:lnTo>
                    <a:pt x="696" y="1548"/>
                  </a:lnTo>
                  <a:lnTo>
                    <a:pt x="698" y="1548"/>
                  </a:lnTo>
                  <a:lnTo>
                    <a:pt x="699" y="1548"/>
                  </a:lnTo>
                  <a:lnTo>
                    <a:pt x="701" y="1548"/>
                  </a:lnTo>
                  <a:lnTo>
                    <a:pt x="703" y="1548"/>
                  </a:lnTo>
                  <a:lnTo>
                    <a:pt x="705" y="1548"/>
                  </a:lnTo>
                  <a:lnTo>
                    <a:pt x="706" y="1548"/>
                  </a:lnTo>
                  <a:lnTo>
                    <a:pt x="707" y="1548"/>
                  </a:lnTo>
                  <a:lnTo>
                    <a:pt x="709" y="1548"/>
                  </a:lnTo>
                  <a:lnTo>
                    <a:pt x="710" y="1548"/>
                  </a:lnTo>
                  <a:lnTo>
                    <a:pt x="712" y="1548"/>
                  </a:lnTo>
                  <a:lnTo>
                    <a:pt x="713" y="1548"/>
                  </a:lnTo>
                  <a:lnTo>
                    <a:pt x="715" y="1548"/>
                  </a:lnTo>
                  <a:lnTo>
                    <a:pt x="716" y="1548"/>
                  </a:lnTo>
                  <a:lnTo>
                    <a:pt x="718" y="1548"/>
                  </a:lnTo>
                  <a:lnTo>
                    <a:pt x="719" y="1548"/>
                  </a:lnTo>
                  <a:lnTo>
                    <a:pt x="720" y="1548"/>
                  </a:lnTo>
                  <a:lnTo>
                    <a:pt x="722" y="1548"/>
                  </a:lnTo>
                  <a:lnTo>
                    <a:pt x="723" y="1548"/>
                  </a:lnTo>
                  <a:lnTo>
                    <a:pt x="725" y="1548"/>
                  </a:lnTo>
                  <a:lnTo>
                    <a:pt x="726" y="1548"/>
                  </a:lnTo>
                  <a:lnTo>
                    <a:pt x="728" y="1548"/>
                  </a:lnTo>
                  <a:lnTo>
                    <a:pt x="729" y="1548"/>
                  </a:lnTo>
                  <a:lnTo>
                    <a:pt x="730" y="1548"/>
                  </a:lnTo>
                  <a:lnTo>
                    <a:pt x="732" y="1548"/>
                  </a:lnTo>
                  <a:lnTo>
                    <a:pt x="733" y="1548"/>
                  </a:lnTo>
                  <a:lnTo>
                    <a:pt x="736" y="1548"/>
                  </a:lnTo>
                  <a:lnTo>
                    <a:pt x="737" y="1548"/>
                  </a:lnTo>
                  <a:lnTo>
                    <a:pt x="739" y="1548"/>
                  </a:lnTo>
                  <a:lnTo>
                    <a:pt x="740" y="1549"/>
                  </a:lnTo>
                  <a:lnTo>
                    <a:pt x="741" y="1548"/>
                  </a:lnTo>
                  <a:lnTo>
                    <a:pt x="743" y="1548"/>
                  </a:lnTo>
                  <a:lnTo>
                    <a:pt x="744" y="1548"/>
                  </a:lnTo>
                  <a:lnTo>
                    <a:pt x="746" y="1548"/>
                  </a:lnTo>
                  <a:lnTo>
                    <a:pt x="747" y="1548"/>
                  </a:lnTo>
                  <a:lnTo>
                    <a:pt x="749" y="1548"/>
                  </a:lnTo>
                  <a:lnTo>
                    <a:pt x="750" y="1548"/>
                  </a:lnTo>
                  <a:lnTo>
                    <a:pt x="752" y="1548"/>
                  </a:lnTo>
                  <a:lnTo>
                    <a:pt x="753" y="1548"/>
                  </a:lnTo>
                  <a:lnTo>
                    <a:pt x="754" y="1548"/>
                  </a:lnTo>
                  <a:lnTo>
                    <a:pt x="756" y="1548"/>
                  </a:lnTo>
                  <a:lnTo>
                    <a:pt x="757" y="1548"/>
                  </a:lnTo>
                  <a:lnTo>
                    <a:pt x="759" y="1548"/>
                  </a:lnTo>
                  <a:lnTo>
                    <a:pt x="760" y="1548"/>
                  </a:lnTo>
                  <a:lnTo>
                    <a:pt x="762" y="1548"/>
                  </a:lnTo>
                  <a:lnTo>
                    <a:pt x="763" y="1548"/>
                  </a:lnTo>
                  <a:lnTo>
                    <a:pt x="764" y="1548"/>
                  </a:lnTo>
                  <a:lnTo>
                    <a:pt x="766" y="1548"/>
                  </a:lnTo>
                  <a:lnTo>
                    <a:pt x="767" y="1548"/>
                  </a:lnTo>
                  <a:lnTo>
                    <a:pt x="770" y="1548"/>
                  </a:lnTo>
                  <a:lnTo>
                    <a:pt x="771" y="1548"/>
                  </a:lnTo>
                  <a:lnTo>
                    <a:pt x="773" y="1548"/>
                  </a:lnTo>
                  <a:lnTo>
                    <a:pt x="774" y="1548"/>
                  </a:lnTo>
                  <a:lnTo>
                    <a:pt x="775" y="1548"/>
                  </a:lnTo>
                  <a:lnTo>
                    <a:pt x="777" y="1548"/>
                  </a:lnTo>
                  <a:lnTo>
                    <a:pt x="778" y="1548"/>
                  </a:lnTo>
                  <a:lnTo>
                    <a:pt x="780" y="1548"/>
                  </a:lnTo>
                  <a:lnTo>
                    <a:pt x="781" y="1548"/>
                  </a:lnTo>
                  <a:lnTo>
                    <a:pt x="783" y="1548"/>
                  </a:lnTo>
                  <a:lnTo>
                    <a:pt x="784" y="1548"/>
                  </a:lnTo>
                  <a:lnTo>
                    <a:pt x="786" y="1548"/>
                  </a:lnTo>
                  <a:lnTo>
                    <a:pt x="787" y="1548"/>
                  </a:lnTo>
                  <a:lnTo>
                    <a:pt x="788" y="1548"/>
                  </a:lnTo>
                  <a:lnTo>
                    <a:pt x="790" y="1548"/>
                  </a:lnTo>
                  <a:lnTo>
                    <a:pt x="791" y="1548"/>
                  </a:lnTo>
                  <a:lnTo>
                    <a:pt x="793" y="1548"/>
                  </a:lnTo>
                  <a:lnTo>
                    <a:pt x="794" y="1548"/>
                  </a:lnTo>
                  <a:lnTo>
                    <a:pt x="796" y="1548"/>
                  </a:lnTo>
                  <a:lnTo>
                    <a:pt x="797" y="1548"/>
                  </a:lnTo>
                  <a:lnTo>
                    <a:pt x="798" y="1548"/>
                  </a:lnTo>
                  <a:lnTo>
                    <a:pt x="800" y="1548"/>
                  </a:lnTo>
                  <a:lnTo>
                    <a:pt x="802" y="1547"/>
                  </a:lnTo>
                  <a:lnTo>
                    <a:pt x="804" y="1547"/>
                  </a:lnTo>
                  <a:lnTo>
                    <a:pt x="805" y="1547"/>
                  </a:lnTo>
                  <a:lnTo>
                    <a:pt x="807" y="1547"/>
                  </a:lnTo>
                  <a:lnTo>
                    <a:pt x="808" y="1547"/>
                  </a:lnTo>
                  <a:lnTo>
                    <a:pt x="809" y="1547"/>
                  </a:lnTo>
                  <a:lnTo>
                    <a:pt x="811" y="1547"/>
                  </a:lnTo>
                  <a:lnTo>
                    <a:pt x="812" y="1547"/>
                  </a:lnTo>
                  <a:lnTo>
                    <a:pt x="814" y="1547"/>
                  </a:lnTo>
                  <a:lnTo>
                    <a:pt x="815" y="1547"/>
                  </a:lnTo>
                  <a:lnTo>
                    <a:pt x="817" y="1547"/>
                  </a:lnTo>
                  <a:lnTo>
                    <a:pt x="818" y="1547"/>
                  </a:lnTo>
                  <a:lnTo>
                    <a:pt x="820" y="1547"/>
                  </a:lnTo>
                  <a:lnTo>
                    <a:pt x="821" y="1547"/>
                  </a:lnTo>
                  <a:lnTo>
                    <a:pt x="822" y="1547"/>
                  </a:lnTo>
                  <a:lnTo>
                    <a:pt x="824" y="1547"/>
                  </a:lnTo>
                  <a:lnTo>
                    <a:pt x="825" y="1547"/>
                  </a:lnTo>
                  <a:lnTo>
                    <a:pt x="827" y="1547"/>
                  </a:lnTo>
                  <a:lnTo>
                    <a:pt x="828" y="1547"/>
                  </a:lnTo>
                  <a:lnTo>
                    <a:pt x="830" y="1548"/>
                  </a:lnTo>
                  <a:lnTo>
                    <a:pt x="831" y="1547"/>
                  </a:lnTo>
                  <a:lnTo>
                    <a:pt x="832" y="1547"/>
                  </a:lnTo>
                  <a:lnTo>
                    <a:pt x="834" y="1547"/>
                  </a:lnTo>
                  <a:lnTo>
                    <a:pt x="836" y="1547"/>
                  </a:lnTo>
                  <a:lnTo>
                    <a:pt x="838" y="1547"/>
                  </a:lnTo>
                  <a:lnTo>
                    <a:pt x="839" y="1547"/>
                  </a:lnTo>
                  <a:lnTo>
                    <a:pt x="841" y="1547"/>
                  </a:lnTo>
                  <a:lnTo>
                    <a:pt x="842" y="1547"/>
                  </a:lnTo>
                  <a:lnTo>
                    <a:pt x="843" y="1547"/>
                  </a:lnTo>
                  <a:lnTo>
                    <a:pt x="845" y="1547"/>
                  </a:lnTo>
                  <a:lnTo>
                    <a:pt x="846" y="1547"/>
                  </a:lnTo>
                  <a:lnTo>
                    <a:pt x="848" y="1547"/>
                  </a:lnTo>
                  <a:lnTo>
                    <a:pt x="849" y="1547"/>
                  </a:lnTo>
                  <a:lnTo>
                    <a:pt x="851" y="1547"/>
                  </a:lnTo>
                  <a:lnTo>
                    <a:pt x="852" y="1547"/>
                  </a:lnTo>
                  <a:lnTo>
                    <a:pt x="854" y="1547"/>
                  </a:lnTo>
                  <a:lnTo>
                    <a:pt x="855" y="1547"/>
                  </a:lnTo>
                  <a:lnTo>
                    <a:pt x="856" y="1547"/>
                  </a:lnTo>
                  <a:lnTo>
                    <a:pt x="858" y="1547"/>
                  </a:lnTo>
                  <a:lnTo>
                    <a:pt x="859" y="1547"/>
                  </a:lnTo>
                  <a:lnTo>
                    <a:pt x="861" y="1547"/>
                  </a:lnTo>
                  <a:lnTo>
                    <a:pt x="862" y="1547"/>
                  </a:lnTo>
                  <a:lnTo>
                    <a:pt x="864" y="1547"/>
                  </a:lnTo>
                  <a:lnTo>
                    <a:pt x="865" y="1548"/>
                  </a:lnTo>
                  <a:lnTo>
                    <a:pt x="866" y="1548"/>
                  </a:lnTo>
                  <a:lnTo>
                    <a:pt x="869" y="1547"/>
                  </a:lnTo>
                  <a:lnTo>
                    <a:pt x="870" y="1548"/>
                  </a:lnTo>
                  <a:lnTo>
                    <a:pt x="872" y="1548"/>
                  </a:lnTo>
                  <a:lnTo>
                    <a:pt x="873" y="1548"/>
                  </a:lnTo>
                  <a:lnTo>
                    <a:pt x="875" y="1548"/>
                  </a:lnTo>
                  <a:lnTo>
                    <a:pt x="876" y="1548"/>
                  </a:lnTo>
                  <a:lnTo>
                    <a:pt x="877" y="1548"/>
                  </a:lnTo>
                  <a:lnTo>
                    <a:pt x="879" y="1548"/>
                  </a:lnTo>
                  <a:lnTo>
                    <a:pt x="880" y="1547"/>
                  </a:lnTo>
                  <a:lnTo>
                    <a:pt x="882" y="1547"/>
                  </a:lnTo>
                  <a:lnTo>
                    <a:pt x="883" y="1547"/>
                  </a:lnTo>
                  <a:lnTo>
                    <a:pt x="885" y="1547"/>
                  </a:lnTo>
                  <a:lnTo>
                    <a:pt x="886" y="1545"/>
                  </a:lnTo>
                  <a:lnTo>
                    <a:pt x="888" y="1545"/>
                  </a:lnTo>
                  <a:lnTo>
                    <a:pt x="889" y="1544"/>
                  </a:lnTo>
                  <a:lnTo>
                    <a:pt x="890" y="1543"/>
                  </a:lnTo>
                  <a:lnTo>
                    <a:pt x="892" y="1543"/>
                  </a:lnTo>
                  <a:lnTo>
                    <a:pt x="893" y="1542"/>
                  </a:lnTo>
                  <a:lnTo>
                    <a:pt x="895" y="1540"/>
                  </a:lnTo>
                  <a:lnTo>
                    <a:pt x="896" y="1539"/>
                  </a:lnTo>
                  <a:lnTo>
                    <a:pt x="898" y="1538"/>
                  </a:lnTo>
                  <a:lnTo>
                    <a:pt x="899" y="1536"/>
                  </a:lnTo>
                  <a:lnTo>
                    <a:pt x="900" y="1535"/>
                  </a:lnTo>
                  <a:lnTo>
                    <a:pt x="903" y="1534"/>
                  </a:lnTo>
                  <a:lnTo>
                    <a:pt x="904" y="1534"/>
                  </a:lnTo>
                  <a:lnTo>
                    <a:pt x="906" y="1534"/>
                  </a:lnTo>
                  <a:lnTo>
                    <a:pt x="907" y="1534"/>
                  </a:lnTo>
                  <a:lnTo>
                    <a:pt x="909" y="1534"/>
                  </a:lnTo>
                  <a:lnTo>
                    <a:pt x="910" y="1534"/>
                  </a:lnTo>
                  <a:lnTo>
                    <a:pt x="911" y="1535"/>
                  </a:lnTo>
                  <a:lnTo>
                    <a:pt x="913" y="1535"/>
                  </a:lnTo>
                  <a:lnTo>
                    <a:pt x="914" y="1536"/>
                  </a:lnTo>
                  <a:lnTo>
                    <a:pt x="916" y="1538"/>
                  </a:lnTo>
                  <a:lnTo>
                    <a:pt x="917" y="1539"/>
                  </a:lnTo>
                  <a:lnTo>
                    <a:pt x="919" y="1540"/>
                  </a:lnTo>
                  <a:lnTo>
                    <a:pt x="920" y="1542"/>
                  </a:lnTo>
                  <a:lnTo>
                    <a:pt x="922" y="1543"/>
                  </a:lnTo>
                  <a:lnTo>
                    <a:pt x="923" y="1544"/>
                  </a:lnTo>
                  <a:lnTo>
                    <a:pt x="924" y="1544"/>
                  </a:lnTo>
                  <a:lnTo>
                    <a:pt x="926" y="1545"/>
                  </a:lnTo>
                  <a:lnTo>
                    <a:pt x="927" y="1545"/>
                  </a:lnTo>
                  <a:lnTo>
                    <a:pt x="929" y="1545"/>
                  </a:lnTo>
                  <a:lnTo>
                    <a:pt x="930" y="1547"/>
                  </a:lnTo>
                  <a:lnTo>
                    <a:pt x="932" y="1547"/>
                  </a:lnTo>
                  <a:lnTo>
                    <a:pt x="933" y="1547"/>
                  </a:lnTo>
                  <a:lnTo>
                    <a:pt x="934" y="1547"/>
                  </a:lnTo>
                  <a:lnTo>
                    <a:pt x="937" y="1547"/>
                  </a:lnTo>
                  <a:lnTo>
                    <a:pt x="938" y="1548"/>
                  </a:lnTo>
                  <a:lnTo>
                    <a:pt x="940" y="1548"/>
                  </a:lnTo>
                  <a:lnTo>
                    <a:pt x="941" y="1548"/>
                  </a:lnTo>
                  <a:lnTo>
                    <a:pt x="943" y="1548"/>
                  </a:lnTo>
                  <a:lnTo>
                    <a:pt x="944" y="1548"/>
                  </a:lnTo>
                  <a:lnTo>
                    <a:pt x="945" y="1548"/>
                  </a:lnTo>
                  <a:lnTo>
                    <a:pt x="947" y="1548"/>
                  </a:lnTo>
                  <a:lnTo>
                    <a:pt x="948" y="1548"/>
                  </a:lnTo>
                  <a:lnTo>
                    <a:pt x="950" y="1548"/>
                  </a:lnTo>
                  <a:lnTo>
                    <a:pt x="951" y="1548"/>
                  </a:lnTo>
                  <a:lnTo>
                    <a:pt x="953" y="1548"/>
                  </a:lnTo>
                  <a:lnTo>
                    <a:pt x="954" y="1548"/>
                  </a:lnTo>
                  <a:lnTo>
                    <a:pt x="956" y="1547"/>
                  </a:lnTo>
                  <a:lnTo>
                    <a:pt x="957" y="1548"/>
                  </a:lnTo>
                  <a:lnTo>
                    <a:pt x="958" y="1548"/>
                  </a:lnTo>
                  <a:lnTo>
                    <a:pt x="960" y="1548"/>
                  </a:lnTo>
                  <a:lnTo>
                    <a:pt x="961" y="1548"/>
                  </a:lnTo>
                  <a:lnTo>
                    <a:pt x="963" y="1548"/>
                  </a:lnTo>
                  <a:lnTo>
                    <a:pt x="964" y="1548"/>
                  </a:lnTo>
                  <a:lnTo>
                    <a:pt x="966" y="1548"/>
                  </a:lnTo>
                  <a:lnTo>
                    <a:pt x="967" y="1548"/>
                  </a:lnTo>
                  <a:lnTo>
                    <a:pt x="969" y="1548"/>
                  </a:lnTo>
                  <a:lnTo>
                    <a:pt x="971" y="1548"/>
                  </a:lnTo>
                  <a:lnTo>
                    <a:pt x="972" y="1548"/>
                  </a:lnTo>
                  <a:lnTo>
                    <a:pt x="974" y="1548"/>
                  </a:lnTo>
                  <a:lnTo>
                    <a:pt x="975" y="1548"/>
                  </a:lnTo>
                  <a:lnTo>
                    <a:pt x="977" y="1548"/>
                  </a:lnTo>
                  <a:lnTo>
                    <a:pt x="978" y="1548"/>
                  </a:lnTo>
                  <a:lnTo>
                    <a:pt x="979" y="1548"/>
                  </a:lnTo>
                  <a:lnTo>
                    <a:pt x="981" y="1548"/>
                  </a:lnTo>
                  <a:lnTo>
                    <a:pt x="982" y="1548"/>
                  </a:lnTo>
                  <a:lnTo>
                    <a:pt x="984" y="1548"/>
                  </a:lnTo>
                  <a:lnTo>
                    <a:pt x="985" y="1548"/>
                  </a:lnTo>
                  <a:lnTo>
                    <a:pt x="987" y="1548"/>
                  </a:lnTo>
                  <a:lnTo>
                    <a:pt x="988" y="1548"/>
                  </a:lnTo>
                  <a:lnTo>
                    <a:pt x="990" y="1548"/>
                  </a:lnTo>
                  <a:lnTo>
                    <a:pt x="991" y="1548"/>
                  </a:lnTo>
                  <a:lnTo>
                    <a:pt x="992" y="1548"/>
                  </a:lnTo>
                  <a:lnTo>
                    <a:pt x="994" y="1548"/>
                  </a:lnTo>
                  <a:lnTo>
                    <a:pt x="995" y="1548"/>
                  </a:lnTo>
                  <a:lnTo>
                    <a:pt x="997" y="1548"/>
                  </a:lnTo>
                  <a:lnTo>
                    <a:pt x="998" y="1548"/>
                  </a:lnTo>
                  <a:lnTo>
                    <a:pt x="1000" y="1548"/>
                  </a:lnTo>
                  <a:lnTo>
                    <a:pt x="1002" y="1548"/>
                  </a:lnTo>
                  <a:lnTo>
                    <a:pt x="1003" y="1548"/>
                  </a:lnTo>
                  <a:lnTo>
                    <a:pt x="1005" y="1548"/>
                  </a:lnTo>
                  <a:lnTo>
                    <a:pt x="1006" y="1548"/>
                  </a:lnTo>
                  <a:lnTo>
                    <a:pt x="1008" y="1548"/>
                  </a:lnTo>
                  <a:lnTo>
                    <a:pt x="1009" y="1548"/>
                  </a:lnTo>
                  <a:lnTo>
                    <a:pt x="1011" y="1548"/>
                  </a:lnTo>
                  <a:lnTo>
                    <a:pt x="1012" y="1548"/>
                  </a:lnTo>
                  <a:lnTo>
                    <a:pt x="1013" y="1548"/>
                  </a:lnTo>
                  <a:lnTo>
                    <a:pt x="1015" y="1548"/>
                  </a:lnTo>
                  <a:lnTo>
                    <a:pt x="1016" y="1548"/>
                  </a:lnTo>
                  <a:lnTo>
                    <a:pt x="1018" y="1548"/>
                  </a:lnTo>
                  <a:lnTo>
                    <a:pt x="1019" y="1548"/>
                  </a:lnTo>
                  <a:lnTo>
                    <a:pt x="1021" y="1548"/>
                  </a:lnTo>
                  <a:lnTo>
                    <a:pt x="1022" y="1548"/>
                  </a:lnTo>
                  <a:lnTo>
                    <a:pt x="1024" y="1548"/>
                  </a:lnTo>
                  <a:lnTo>
                    <a:pt x="1025" y="1548"/>
                  </a:lnTo>
                  <a:lnTo>
                    <a:pt x="1026" y="1548"/>
                  </a:lnTo>
                  <a:lnTo>
                    <a:pt x="1028" y="1548"/>
                  </a:lnTo>
                  <a:lnTo>
                    <a:pt x="1029" y="1548"/>
                  </a:lnTo>
                  <a:lnTo>
                    <a:pt x="1031" y="1548"/>
                  </a:lnTo>
                  <a:lnTo>
                    <a:pt x="1032" y="1548"/>
                  </a:lnTo>
                  <a:lnTo>
                    <a:pt x="1035" y="1548"/>
                  </a:lnTo>
                  <a:lnTo>
                    <a:pt x="1036" y="1548"/>
                  </a:lnTo>
                  <a:lnTo>
                    <a:pt x="1037" y="1548"/>
                  </a:lnTo>
                  <a:lnTo>
                    <a:pt x="1039" y="1548"/>
                  </a:lnTo>
                  <a:lnTo>
                    <a:pt x="1040" y="1548"/>
                  </a:lnTo>
                  <a:lnTo>
                    <a:pt x="1042" y="1548"/>
                  </a:lnTo>
                  <a:lnTo>
                    <a:pt x="1043" y="1548"/>
                  </a:lnTo>
                  <a:lnTo>
                    <a:pt x="1045" y="1547"/>
                  </a:lnTo>
                  <a:lnTo>
                    <a:pt x="1046" y="1548"/>
                  </a:lnTo>
                  <a:lnTo>
                    <a:pt x="1047" y="1548"/>
                  </a:lnTo>
                  <a:lnTo>
                    <a:pt x="1049" y="1548"/>
                  </a:lnTo>
                  <a:lnTo>
                    <a:pt x="1050" y="1548"/>
                  </a:lnTo>
                  <a:lnTo>
                    <a:pt x="1052" y="1548"/>
                  </a:lnTo>
                  <a:lnTo>
                    <a:pt x="1053" y="1548"/>
                  </a:lnTo>
                  <a:lnTo>
                    <a:pt x="1055" y="1548"/>
                  </a:lnTo>
                  <a:lnTo>
                    <a:pt x="1056" y="1548"/>
                  </a:lnTo>
                  <a:lnTo>
                    <a:pt x="1058" y="1548"/>
                  </a:lnTo>
                  <a:lnTo>
                    <a:pt x="1059" y="1548"/>
                  </a:lnTo>
                  <a:lnTo>
                    <a:pt x="1060" y="1548"/>
                  </a:lnTo>
                  <a:lnTo>
                    <a:pt x="1062" y="1548"/>
                  </a:lnTo>
                  <a:lnTo>
                    <a:pt x="1063" y="1548"/>
                  </a:lnTo>
                  <a:lnTo>
                    <a:pt x="1065" y="1548"/>
                  </a:lnTo>
                  <a:lnTo>
                    <a:pt x="1066" y="1547"/>
                  </a:lnTo>
                  <a:lnTo>
                    <a:pt x="1069" y="1548"/>
                  </a:lnTo>
                  <a:lnTo>
                    <a:pt x="1070" y="1547"/>
                  </a:lnTo>
                  <a:lnTo>
                    <a:pt x="1071" y="1548"/>
                  </a:lnTo>
                  <a:lnTo>
                    <a:pt x="1073" y="1548"/>
                  </a:lnTo>
                  <a:lnTo>
                    <a:pt x="1074" y="1548"/>
                  </a:lnTo>
                  <a:lnTo>
                    <a:pt x="1076" y="1547"/>
                  </a:lnTo>
                  <a:lnTo>
                    <a:pt x="1077" y="1547"/>
                  </a:lnTo>
                  <a:lnTo>
                    <a:pt x="1079" y="1547"/>
                  </a:lnTo>
                  <a:lnTo>
                    <a:pt x="1080" y="1547"/>
                  </a:lnTo>
                  <a:lnTo>
                    <a:pt x="1081" y="1547"/>
                  </a:lnTo>
                  <a:lnTo>
                    <a:pt x="1083" y="1547"/>
                  </a:lnTo>
                  <a:lnTo>
                    <a:pt x="1084" y="1547"/>
                  </a:lnTo>
                  <a:lnTo>
                    <a:pt x="1086" y="1547"/>
                  </a:lnTo>
                  <a:lnTo>
                    <a:pt x="1087" y="1547"/>
                  </a:lnTo>
                  <a:lnTo>
                    <a:pt x="1089" y="1547"/>
                  </a:lnTo>
                  <a:lnTo>
                    <a:pt x="1090" y="1547"/>
                  </a:lnTo>
                  <a:lnTo>
                    <a:pt x="1092" y="1547"/>
                  </a:lnTo>
                  <a:lnTo>
                    <a:pt x="1093" y="1547"/>
                  </a:lnTo>
                  <a:lnTo>
                    <a:pt x="1094" y="1547"/>
                  </a:lnTo>
                  <a:lnTo>
                    <a:pt x="1096" y="1547"/>
                  </a:lnTo>
                  <a:lnTo>
                    <a:pt x="1097" y="1547"/>
                  </a:lnTo>
                  <a:lnTo>
                    <a:pt x="1099" y="1547"/>
                  </a:lnTo>
                  <a:lnTo>
                    <a:pt x="1100" y="1547"/>
                  </a:lnTo>
                  <a:lnTo>
                    <a:pt x="1103" y="1547"/>
                  </a:lnTo>
                  <a:lnTo>
                    <a:pt x="1104" y="1547"/>
                  </a:lnTo>
                  <a:lnTo>
                    <a:pt x="1105" y="1547"/>
                  </a:lnTo>
                  <a:lnTo>
                    <a:pt x="1107" y="1547"/>
                  </a:lnTo>
                  <a:lnTo>
                    <a:pt x="1108" y="1547"/>
                  </a:lnTo>
                  <a:lnTo>
                    <a:pt x="1110" y="1547"/>
                  </a:lnTo>
                  <a:lnTo>
                    <a:pt x="1111" y="1547"/>
                  </a:lnTo>
                  <a:lnTo>
                    <a:pt x="1113" y="1547"/>
                  </a:lnTo>
                  <a:lnTo>
                    <a:pt x="1114" y="1547"/>
                  </a:lnTo>
                  <a:lnTo>
                    <a:pt x="1115" y="1547"/>
                  </a:lnTo>
                  <a:lnTo>
                    <a:pt x="1117" y="1547"/>
                  </a:lnTo>
                  <a:lnTo>
                    <a:pt x="1118" y="1547"/>
                  </a:lnTo>
                  <a:lnTo>
                    <a:pt x="1120" y="1547"/>
                  </a:lnTo>
                  <a:lnTo>
                    <a:pt x="1121" y="1547"/>
                  </a:lnTo>
                  <a:lnTo>
                    <a:pt x="1123" y="1547"/>
                  </a:lnTo>
                  <a:lnTo>
                    <a:pt x="1124" y="1547"/>
                  </a:lnTo>
                  <a:lnTo>
                    <a:pt x="1126" y="1545"/>
                  </a:lnTo>
                  <a:lnTo>
                    <a:pt x="1127" y="1545"/>
                  </a:lnTo>
                  <a:lnTo>
                    <a:pt x="1128" y="1545"/>
                  </a:lnTo>
                  <a:lnTo>
                    <a:pt x="1130" y="1545"/>
                  </a:lnTo>
                  <a:lnTo>
                    <a:pt x="1131" y="1545"/>
                  </a:lnTo>
                  <a:lnTo>
                    <a:pt x="1133" y="1545"/>
                  </a:lnTo>
                  <a:lnTo>
                    <a:pt x="1135" y="1544"/>
                  </a:lnTo>
                  <a:lnTo>
                    <a:pt x="1137" y="1544"/>
                  </a:lnTo>
                  <a:lnTo>
                    <a:pt x="1138" y="1544"/>
                  </a:lnTo>
                  <a:lnTo>
                    <a:pt x="1139" y="1544"/>
                  </a:lnTo>
                  <a:lnTo>
                    <a:pt x="1141" y="1544"/>
                  </a:lnTo>
                  <a:lnTo>
                    <a:pt x="1142" y="1544"/>
                  </a:lnTo>
                  <a:lnTo>
                    <a:pt x="1144" y="1544"/>
                  </a:lnTo>
                  <a:lnTo>
                    <a:pt x="1145" y="1544"/>
                  </a:lnTo>
                  <a:lnTo>
                    <a:pt x="1147" y="1544"/>
                  </a:lnTo>
                  <a:lnTo>
                    <a:pt x="1148" y="1544"/>
                  </a:lnTo>
                  <a:lnTo>
                    <a:pt x="1149" y="1543"/>
                  </a:lnTo>
                  <a:lnTo>
                    <a:pt x="1151" y="1544"/>
                  </a:lnTo>
                  <a:lnTo>
                    <a:pt x="1152" y="1544"/>
                  </a:lnTo>
                  <a:lnTo>
                    <a:pt x="1154" y="1544"/>
                  </a:lnTo>
                  <a:lnTo>
                    <a:pt x="1155" y="1544"/>
                  </a:lnTo>
                  <a:lnTo>
                    <a:pt x="1157" y="1544"/>
                  </a:lnTo>
                  <a:lnTo>
                    <a:pt x="1158" y="1544"/>
                  </a:lnTo>
                  <a:lnTo>
                    <a:pt x="1159" y="1544"/>
                  </a:lnTo>
                  <a:lnTo>
                    <a:pt x="1161" y="1544"/>
                  </a:lnTo>
                  <a:lnTo>
                    <a:pt x="1162" y="1544"/>
                  </a:lnTo>
                  <a:lnTo>
                    <a:pt x="1164" y="1544"/>
                  </a:lnTo>
                  <a:lnTo>
                    <a:pt x="1165" y="1544"/>
                  </a:lnTo>
                  <a:lnTo>
                    <a:pt x="1167" y="1544"/>
                  </a:lnTo>
                  <a:lnTo>
                    <a:pt x="1169" y="1544"/>
                  </a:lnTo>
                  <a:lnTo>
                    <a:pt x="1171" y="1544"/>
                  </a:lnTo>
                  <a:lnTo>
                    <a:pt x="1172" y="1544"/>
                  </a:lnTo>
                  <a:lnTo>
                    <a:pt x="1173" y="1544"/>
                  </a:lnTo>
                  <a:lnTo>
                    <a:pt x="1175" y="1545"/>
                  </a:lnTo>
                  <a:lnTo>
                    <a:pt x="1176" y="1545"/>
                  </a:lnTo>
                  <a:lnTo>
                    <a:pt x="1178" y="1545"/>
                  </a:lnTo>
                  <a:lnTo>
                    <a:pt x="1179" y="1545"/>
                  </a:lnTo>
                  <a:lnTo>
                    <a:pt x="1181" y="1545"/>
                  </a:lnTo>
                  <a:lnTo>
                    <a:pt x="1182" y="1545"/>
                  </a:lnTo>
                  <a:lnTo>
                    <a:pt x="1183" y="1545"/>
                  </a:lnTo>
                  <a:lnTo>
                    <a:pt x="1185" y="1545"/>
                  </a:lnTo>
                  <a:lnTo>
                    <a:pt x="1186" y="1545"/>
                  </a:lnTo>
                  <a:lnTo>
                    <a:pt x="1188" y="1545"/>
                  </a:lnTo>
                  <a:lnTo>
                    <a:pt x="1189" y="1545"/>
                  </a:lnTo>
                  <a:lnTo>
                    <a:pt x="1191" y="1545"/>
                  </a:lnTo>
                  <a:lnTo>
                    <a:pt x="1192" y="1545"/>
                  </a:lnTo>
                  <a:lnTo>
                    <a:pt x="1193" y="1545"/>
                  </a:lnTo>
                  <a:lnTo>
                    <a:pt x="1195" y="1545"/>
                  </a:lnTo>
                  <a:lnTo>
                    <a:pt x="1196" y="1545"/>
                  </a:lnTo>
                  <a:lnTo>
                    <a:pt x="1198" y="1545"/>
                  </a:lnTo>
                  <a:lnTo>
                    <a:pt x="1199" y="1545"/>
                  </a:lnTo>
                  <a:lnTo>
                    <a:pt x="1202" y="1545"/>
                  </a:lnTo>
                  <a:lnTo>
                    <a:pt x="1203" y="1545"/>
                  </a:lnTo>
                  <a:lnTo>
                    <a:pt x="1205" y="1545"/>
                  </a:lnTo>
                  <a:lnTo>
                    <a:pt x="1206" y="1545"/>
                  </a:lnTo>
                  <a:lnTo>
                    <a:pt x="1207" y="1545"/>
                  </a:lnTo>
                  <a:lnTo>
                    <a:pt x="1209" y="1545"/>
                  </a:lnTo>
                  <a:lnTo>
                    <a:pt x="1210" y="1545"/>
                  </a:lnTo>
                  <a:lnTo>
                    <a:pt x="1212" y="1545"/>
                  </a:lnTo>
                  <a:lnTo>
                    <a:pt x="1213" y="1545"/>
                  </a:lnTo>
                  <a:lnTo>
                    <a:pt x="1215" y="1545"/>
                  </a:lnTo>
                  <a:lnTo>
                    <a:pt x="1216" y="1545"/>
                  </a:lnTo>
                  <a:lnTo>
                    <a:pt x="1217" y="1545"/>
                  </a:lnTo>
                  <a:lnTo>
                    <a:pt x="1219" y="1545"/>
                  </a:lnTo>
                  <a:lnTo>
                    <a:pt x="1220" y="1545"/>
                  </a:lnTo>
                  <a:lnTo>
                    <a:pt x="1222" y="1545"/>
                  </a:lnTo>
                  <a:lnTo>
                    <a:pt x="1223" y="1545"/>
                  </a:lnTo>
                  <a:lnTo>
                    <a:pt x="1225" y="1545"/>
                  </a:lnTo>
                  <a:lnTo>
                    <a:pt x="1226" y="1545"/>
                  </a:lnTo>
                  <a:lnTo>
                    <a:pt x="1227" y="1545"/>
                  </a:lnTo>
                  <a:lnTo>
                    <a:pt x="1229" y="1545"/>
                  </a:lnTo>
                  <a:lnTo>
                    <a:pt x="1230" y="1545"/>
                  </a:lnTo>
                  <a:lnTo>
                    <a:pt x="1232" y="1545"/>
                  </a:lnTo>
                  <a:lnTo>
                    <a:pt x="1233" y="1545"/>
                  </a:lnTo>
                  <a:lnTo>
                    <a:pt x="1236" y="1545"/>
                  </a:lnTo>
                  <a:lnTo>
                    <a:pt x="1237" y="1545"/>
                  </a:lnTo>
                  <a:lnTo>
                    <a:pt x="1239" y="1545"/>
                  </a:lnTo>
                  <a:lnTo>
                    <a:pt x="1240" y="1545"/>
                  </a:lnTo>
                  <a:lnTo>
                    <a:pt x="1241" y="1545"/>
                  </a:lnTo>
                  <a:lnTo>
                    <a:pt x="1243" y="1545"/>
                  </a:lnTo>
                  <a:lnTo>
                    <a:pt x="1244" y="1545"/>
                  </a:lnTo>
                  <a:lnTo>
                    <a:pt x="1246" y="1545"/>
                  </a:lnTo>
                  <a:lnTo>
                    <a:pt x="1247" y="1545"/>
                  </a:lnTo>
                  <a:lnTo>
                    <a:pt x="1249" y="1545"/>
                  </a:lnTo>
                  <a:lnTo>
                    <a:pt x="1250" y="1545"/>
                  </a:lnTo>
                  <a:lnTo>
                    <a:pt x="1251" y="1545"/>
                  </a:lnTo>
                  <a:lnTo>
                    <a:pt x="1253" y="1545"/>
                  </a:lnTo>
                  <a:lnTo>
                    <a:pt x="1254" y="1545"/>
                  </a:lnTo>
                  <a:lnTo>
                    <a:pt x="1256" y="1545"/>
                  </a:lnTo>
                  <a:lnTo>
                    <a:pt x="1257" y="1545"/>
                  </a:lnTo>
                  <a:lnTo>
                    <a:pt x="1259" y="1545"/>
                  </a:lnTo>
                  <a:lnTo>
                    <a:pt x="1260" y="1545"/>
                  </a:lnTo>
                  <a:lnTo>
                    <a:pt x="1261" y="1545"/>
                  </a:lnTo>
                  <a:lnTo>
                    <a:pt x="1263" y="1545"/>
                  </a:lnTo>
                  <a:lnTo>
                    <a:pt x="1264" y="1545"/>
                  </a:lnTo>
                  <a:lnTo>
                    <a:pt x="1266" y="1545"/>
                  </a:lnTo>
                  <a:lnTo>
                    <a:pt x="1268" y="1545"/>
                  </a:lnTo>
                  <a:lnTo>
                    <a:pt x="1270" y="1545"/>
                  </a:lnTo>
                  <a:lnTo>
                    <a:pt x="1271" y="1545"/>
                  </a:lnTo>
                  <a:lnTo>
                    <a:pt x="1273" y="1545"/>
                  </a:lnTo>
                  <a:lnTo>
                    <a:pt x="1274" y="1545"/>
                  </a:lnTo>
                  <a:lnTo>
                    <a:pt x="1275" y="1545"/>
                  </a:lnTo>
                  <a:lnTo>
                    <a:pt x="1277" y="1545"/>
                  </a:lnTo>
                  <a:lnTo>
                    <a:pt x="1278" y="1545"/>
                  </a:lnTo>
                  <a:lnTo>
                    <a:pt x="1280" y="1545"/>
                  </a:lnTo>
                  <a:lnTo>
                    <a:pt x="1281" y="1545"/>
                  </a:lnTo>
                  <a:lnTo>
                    <a:pt x="1283" y="1545"/>
                  </a:lnTo>
                  <a:lnTo>
                    <a:pt x="1284" y="1545"/>
                  </a:lnTo>
                  <a:lnTo>
                    <a:pt x="1285" y="1545"/>
                  </a:lnTo>
                  <a:lnTo>
                    <a:pt x="1287" y="1545"/>
                  </a:lnTo>
                  <a:lnTo>
                    <a:pt x="1288" y="1545"/>
                  </a:lnTo>
                  <a:lnTo>
                    <a:pt x="1290" y="1544"/>
                  </a:lnTo>
                  <a:lnTo>
                    <a:pt x="1291" y="1545"/>
                  </a:lnTo>
                  <a:lnTo>
                    <a:pt x="1293" y="1545"/>
                  </a:lnTo>
                  <a:lnTo>
                    <a:pt x="1294" y="1545"/>
                  </a:lnTo>
                  <a:lnTo>
                    <a:pt x="1295" y="1545"/>
                  </a:lnTo>
                  <a:lnTo>
                    <a:pt x="1297" y="1545"/>
                  </a:lnTo>
                  <a:lnTo>
                    <a:pt x="1298" y="1545"/>
                  </a:lnTo>
                  <a:lnTo>
                    <a:pt x="1300" y="1545"/>
                  </a:lnTo>
                  <a:lnTo>
                    <a:pt x="1302" y="1545"/>
                  </a:lnTo>
                  <a:lnTo>
                    <a:pt x="1304" y="1545"/>
                  </a:lnTo>
                  <a:lnTo>
                    <a:pt x="1305" y="1545"/>
                  </a:lnTo>
                  <a:lnTo>
                    <a:pt x="1307" y="1545"/>
                  </a:lnTo>
                  <a:lnTo>
                    <a:pt x="1308" y="1544"/>
                  </a:lnTo>
                  <a:lnTo>
                    <a:pt x="1309" y="1544"/>
                  </a:lnTo>
                  <a:lnTo>
                    <a:pt x="1311" y="1544"/>
                  </a:lnTo>
                  <a:lnTo>
                    <a:pt x="1312" y="1545"/>
                  </a:lnTo>
                  <a:lnTo>
                    <a:pt x="1314" y="1544"/>
                  </a:lnTo>
                  <a:lnTo>
                    <a:pt x="1315" y="1544"/>
                  </a:lnTo>
                  <a:lnTo>
                    <a:pt x="1317" y="1544"/>
                  </a:lnTo>
                  <a:lnTo>
                    <a:pt x="1318" y="1544"/>
                  </a:lnTo>
                  <a:lnTo>
                    <a:pt x="1319" y="1544"/>
                  </a:lnTo>
                  <a:lnTo>
                    <a:pt x="1321" y="1545"/>
                  </a:lnTo>
                  <a:lnTo>
                    <a:pt x="1322" y="1544"/>
                  </a:lnTo>
                  <a:lnTo>
                    <a:pt x="1324" y="1545"/>
                  </a:lnTo>
                  <a:lnTo>
                    <a:pt x="1325" y="1545"/>
                  </a:lnTo>
                  <a:lnTo>
                    <a:pt x="1327" y="1544"/>
                  </a:lnTo>
                  <a:lnTo>
                    <a:pt x="1328" y="1544"/>
                  </a:lnTo>
                  <a:lnTo>
                    <a:pt x="1329" y="1545"/>
                  </a:lnTo>
                  <a:lnTo>
                    <a:pt x="1331" y="1545"/>
                  </a:lnTo>
                  <a:lnTo>
                    <a:pt x="1332" y="1544"/>
                  </a:lnTo>
                  <a:lnTo>
                    <a:pt x="1335" y="1545"/>
                  </a:lnTo>
                  <a:lnTo>
                    <a:pt x="1336" y="1544"/>
                  </a:lnTo>
                  <a:lnTo>
                    <a:pt x="1338" y="1544"/>
                  </a:lnTo>
                  <a:lnTo>
                    <a:pt x="1339" y="1544"/>
                  </a:lnTo>
                  <a:lnTo>
                    <a:pt x="1341" y="1545"/>
                  </a:lnTo>
                  <a:lnTo>
                    <a:pt x="1342" y="1544"/>
                  </a:lnTo>
                  <a:lnTo>
                    <a:pt x="1343" y="1544"/>
                  </a:lnTo>
                  <a:lnTo>
                    <a:pt x="1345" y="1545"/>
                  </a:lnTo>
                  <a:lnTo>
                    <a:pt x="1346" y="1544"/>
                  </a:lnTo>
                  <a:lnTo>
                    <a:pt x="1348" y="1544"/>
                  </a:lnTo>
                  <a:lnTo>
                    <a:pt x="1349" y="1544"/>
                  </a:lnTo>
                  <a:lnTo>
                    <a:pt x="1351" y="1544"/>
                  </a:lnTo>
                  <a:lnTo>
                    <a:pt x="1352" y="1544"/>
                  </a:lnTo>
                  <a:lnTo>
                    <a:pt x="1353" y="1544"/>
                  </a:lnTo>
                  <a:lnTo>
                    <a:pt x="1355" y="1544"/>
                  </a:lnTo>
                  <a:lnTo>
                    <a:pt x="1356" y="1544"/>
                  </a:lnTo>
                  <a:lnTo>
                    <a:pt x="1358" y="1544"/>
                  </a:lnTo>
                  <a:lnTo>
                    <a:pt x="1359" y="1544"/>
                  </a:lnTo>
                  <a:lnTo>
                    <a:pt x="1361" y="1544"/>
                  </a:lnTo>
                  <a:lnTo>
                    <a:pt x="1362" y="1545"/>
                  </a:lnTo>
                  <a:lnTo>
                    <a:pt x="1363" y="1545"/>
                  </a:lnTo>
                  <a:lnTo>
                    <a:pt x="1365" y="1545"/>
                  </a:lnTo>
                  <a:lnTo>
                    <a:pt x="1366" y="1545"/>
                  </a:lnTo>
                  <a:lnTo>
                    <a:pt x="1369" y="1545"/>
                  </a:lnTo>
                  <a:lnTo>
                    <a:pt x="1370" y="1545"/>
                  </a:lnTo>
                  <a:lnTo>
                    <a:pt x="1372" y="1545"/>
                  </a:lnTo>
                  <a:lnTo>
                    <a:pt x="1373" y="1545"/>
                  </a:lnTo>
                  <a:lnTo>
                    <a:pt x="1375" y="1547"/>
                  </a:lnTo>
                  <a:lnTo>
                    <a:pt x="1376" y="1547"/>
                  </a:lnTo>
                  <a:lnTo>
                    <a:pt x="1377" y="1547"/>
                  </a:lnTo>
                  <a:lnTo>
                    <a:pt x="1379" y="1547"/>
                  </a:lnTo>
                  <a:lnTo>
                    <a:pt x="1380" y="1547"/>
                  </a:lnTo>
                  <a:lnTo>
                    <a:pt x="1382" y="1547"/>
                  </a:lnTo>
                  <a:lnTo>
                    <a:pt x="1383" y="1547"/>
                  </a:lnTo>
                  <a:lnTo>
                    <a:pt x="1385" y="1547"/>
                  </a:lnTo>
                  <a:lnTo>
                    <a:pt x="1386" y="1547"/>
                  </a:lnTo>
                  <a:lnTo>
                    <a:pt x="1387" y="1547"/>
                  </a:lnTo>
                  <a:lnTo>
                    <a:pt x="1389" y="1547"/>
                  </a:lnTo>
                  <a:lnTo>
                    <a:pt x="1390" y="1547"/>
                  </a:lnTo>
                  <a:lnTo>
                    <a:pt x="1392" y="1547"/>
                  </a:lnTo>
                  <a:lnTo>
                    <a:pt x="1393" y="1547"/>
                  </a:lnTo>
                  <a:lnTo>
                    <a:pt x="1395" y="1545"/>
                  </a:lnTo>
                  <a:lnTo>
                    <a:pt x="1396" y="1545"/>
                  </a:lnTo>
                  <a:lnTo>
                    <a:pt x="1397" y="1545"/>
                  </a:lnTo>
                  <a:lnTo>
                    <a:pt x="1399" y="1545"/>
                  </a:lnTo>
                  <a:lnTo>
                    <a:pt x="1400" y="1545"/>
                  </a:lnTo>
                  <a:lnTo>
                    <a:pt x="1403" y="1545"/>
                  </a:lnTo>
                  <a:lnTo>
                    <a:pt x="1404" y="1544"/>
                  </a:lnTo>
                  <a:lnTo>
                    <a:pt x="1406" y="1544"/>
                  </a:lnTo>
                  <a:lnTo>
                    <a:pt x="1407" y="1544"/>
                  </a:lnTo>
                  <a:lnTo>
                    <a:pt x="1409" y="1543"/>
                  </a:lnTo>
                  <a:lnTo>
                    <a:pt x="1410" y="1543"/>
                  </a:lnTo>
                  <a:lnTo>
                    <a:pt x="1411" y="1543"/>
                  </a:lnTo>
                  <a:lnTo>
                    <a:pt x="1413" y="1543"/>
                  </a:lnTo>
                  <a:lnTo>
                    <a:pt x="1414" y="1542"/>
                  </a:lnTo>
                  <a:lnTo>
                    <a:pt x="1416" y="1542"/>
                  </a:lnTo>
                  <a:lnTo>
                    <a:pt x="1417" y="1542"/>
                  </a:lnTo>
                  <a:lnTo>
                    <a:pt x="1419" y="1540"/>
                  </a:lnTo>
                  <a:lnTo>
                    <a:pt x="1420" y="1539"/>
                  </a:lnTo>
                  <a:lnTo>
                    <a:pt x="1421" y="1539"/>
                  </a:lnTo>
                  <a:lnTo>
                    <a:pt x="1423" y="1538"/>
                  </a:lnTo>
                  <a:lnTo>
                    <a:pt x="1424" y="1536"/>
                  </a:lnTo>
                  <a:lnTo>
                    <a:pt x="1426" y="1535"/>
                  </a:lnTo>
                  <a:lnTo>
                    <a:pt x="1427" y="1535"/>
                  </a:lnTo>
                  <a:lnTo>
                    <a:pt x="1429" y="1534"/>
                  </a:lnTo>
                  <a:lnTo>
                    <a:pt x="1430" y="1533"/>
                  </a:lnTo>
                  <a:lnTo>
                    <a:pt x="1431" y="1531"/>
                  </a:lnTo>
                  <a:lnTo>
                    <a:pt x="1433" y="1530"/>
                  </a:lnTo>
                  <a:lnTo>
                    <a:pt x="1435" y="1529"/>
                  </a:lnTo>
                  <a:lnTo>
                    <a:pt x="1437" y="1527"/>
                  </a:lnTo>
                  <a:lnTo>
                    <a:pt x="1438" y="1526"/>
                  </a:lnTo>
                  <a:lnTo>
                    <a:pt x="1440" y="1525"/>
                  </a:lnTo>
                  <a:lnTo>
                    <a:pt x="1441" y="1524"/>
                  </a:lnTo>
                  <a:lnTo>
                    <a:pt x="1443" y="1524"/>
                  </a:lnTo>
                  <a:lnTo>
                    <a:pt x="1444" y="1522"/>
                  </a:lnTo>
                  <a:lnTo>
                    <a:pt x="1445" y="1522"/>
                  </a:lnTo>
                  <a:lnTo>
                    <a:pt x="1447" y="1522"/>
                  </a:lnTo>
                  <a:lnTo>
                    <a:pt x="1448" y="1522"/>
                  </a:lnTo>
                  <a:lnTo>
                    <a:pt x="1450" y="1522"/>
                  </a:lnTo>
                  <a:lnTo>
                    <a:pt x="1451" y="1522"/>
                  </a:lnTo>
                  <a:lnTo>
                    <a:pt x="1453" y="1522"/>
                  </a:lnTo>
                  <a:lnTo>
                    <a:pt x="1454" y="1524"/>
                  </a:lnTo>
                  <a:lnTo>
                    <a:pt x="1455" y="1524"/>
                  </a:lnTo>
                  <a:lnTo>
                    <a:pt x="1457" y="1524"/>
                  </a:lnTo>
                  <a:lnTo>
                    <a:pt x="1458" y="1525"/>
                  </a:lnTo>
                  <a:lnTo>
                    <a:pt x="1460" y="1526"/>
                  </a:lnTo>
                  <a:lnTo>
                    <a:pt x="1461" y="1527"/>
                  </a:lnTo>
                  <a:lnTo>
                    <a:pt x="1463" y="1529"/>
                  </a:lnTo>
                  <a:lnTo>
                    <a:pt x="1464" y="1530"/>
                  </a:lnTo>
                  <a:lnTo>
                    <a:pt x="1465" y="1530"/>
                  </a:lnTo>
                  <a:lnTo>
                    <a:pt x="1468" y="1531"/>
                  </a:lnTo>
                  <a:lnTo>
                    <a:pt x="1469" y="1533"/>
                  </a:lnTo>
                  <a:lnTo>
                    <a:pt x="1471" y="1534"/>
                  </a:lnTo>
                  <a:lnTo>
                    <a:pt x="1472" y="1535"/>
                  </a:lnTo>
                  <a:lnTo>
                    <a:pt x="1474" y="1536"/>
                  </a:lnTo>
                  <a:lnTo>
                    <a:pt x="1475" y="1536"/>
                  </a:lnTo>
                  <a:lnTo>
                    <a:pt x="1477" y="1538"/>
                  </a:lnTo>
                  <a:lnTo>
                    <a:pt x="1478" y="1538"/>
                  </a:lnTo>
                  <a:lnTo>
                    <a:pt x="1479" y="1538"/>
                  </a:lnTo>
                  <a:lnTo>
                    <a:pt x="1481" y="1539"/>
                  </a:lnTo>
                  <a:lnTo>
                    <a:pt x="1482" y="1539"/>
                  </a:lnTo>
                  <a:lnTo>
                    <a:pt x="1484" y="1539"/>
                  </a:lnTo>
                  <a:lnTo>
                    <a:pt x="1485" y="1540"/>
                  </a:lnTo>
                  <a:lnTo>
                    <a:pt x="1487" y="1540"/>
                  </a:lnTo>
                  <a:lnTo>
                    <a:pt x="1488" y="1540"/>
                  </a:lnTo>
                  <a:lnTo>
                    <a:pt x="1489" y="1540"/>
                  </a:lnTo>
                  <a:lnTo>
                    <a:pt x="1491" y="1540"/>
                  </a:lnTo>
                  <a:lnTo>
                    <a:pt x="1492" y="1540"/>
                  </a:lnTo>
                  <a:lnTo>
                    <a:pt x="1494" y="1540"/>
                  </a:lnTo>
                  <a:lnTo>
                    <a:pt x="1495" y="1540"/>
                  </a:lnTo>
                  <a:lnTo>
                    <a:pt x="1497" y="1540"/>
                  </a:lnTo>
                  <a:lnTo>
                    <a:pt x="1498" y="1540"/>
                  </a:lnTo>
                  <a:lnTo>
                    <a:pt x="1499" y="1540"/>
                  </a:lnTo>
                  <a:lnTo>
                    <a:pt x="1502" y="1540"/>
                  </a:lnTo>
                  <a:lnTo>
                    <a:pt x="1503" y="1540"/>
                  </a:lnTo>
                  <a:lnTo>
                    <a:pt x="1505" y="1540"/>
                  </a:lnTo>
                  <a:lnTo>
                    <a:pt x="1506" y="1540"/>
                  </a:lnTo>
                  <a:lnTo>
                    <a:pt x="1508" y="1540"/>
                  </a:lnTo>
                  <a:lnTo>
                    <a:pt x="1509" y="1540"/>
                  </a:lnTo>
                  <a:lnTo>
                    <a:pt x="1511" y="1540"/>
                  </a:lnTo>
                  <a:lnTo>
                    <a:pt x="1512" y="1540"/>
                  </a:lnTo>
                  <a:lnTo>
                    <a:pt x="1513" y="1540"/>
                  </a:lnTo>
                  <a:lnTo>
                    <a:pt x="1515" y="1540"/>
                  </a:lnTo>
                  <a:lnTo>
                    <a:pt x="1516" y="1540"/>
                  </a:lnTo>
                  <a:lnTo>
                    <a:pt x="1518" y="1540"/>
                  </a:lnTo>
                  <a:lnTo>
                    <a:pt x="1519" y="1540"/>
                  </a:lnTo>
                  <a:lnTo>
                    <a:pt x="1521" y="1540"/>
                  </a:lnTo>
                  <a:lnTo>
                    <a:pt x="1522" y="1540"/>
                  </a:lnTo>
                  <a:lnTo>
                    <a:pt x="1523" y="1540"/>
                  </a:lnTo>
                  <a:lnTo>
                    <a:pt x="1525" y="1542"/>
                  </a:lnTo>
                  <a:lnTo>
                    <a:pt x="1526" y="1542"/>
                  </a:lnTo>
                  <a:lnTo>
                    <a:pt x="1528" y="1542"/>
                  </a:lnTo>
                  <a:lnTo>
                    <a:pt x="1529" y="1542"/>
                  </a:lnTo>
                  <a:lnTo>
                    <a:pt x="1531" y="1542"/>
                  </a:lnTo>
                  <a:lnTo>
                    <a:pt x="1532" y="1542"/>
                  </a:lnTo>
                  <a:lnTo>
                    <a:pt x="1533" y="1542"/>
                  </a:lnTo>
                  <a:lnTo>
                    <a:pt x="1536" y="1543"/>
                  </a:lnTo>
                  <a:lnTo>
                    <a:pt x="1537" y="1543"/>
                  </a:lnTo>
                  <a:lnTo>
                    <a:pt x="1539" y="1543"/>
                  </a:lnTo>
                  <a:lnTo>
                    <a:pt x="1540" y="1543"/>
                  </a:lnTo>
                  <a:lnTo>
                    <a:pt x="1542" y="1543"/>
                  </a:lnTo>
                  <a:lnTo>
                    <a:pt x="1543" y="1543"/>
                  </a:lnTo>
                  <a:lnTo>
                    <a:pt x="1545" y="1543"/>
                  </a:lnTo>
                  <a:lnTo>
                    <a:pt x="1546" y="1543"/>
                  </a:lnTo>
                  <a:lnTo>
                    <a:pt x="1547" y="1543"/>
                  </a:lnTo>
                  <a:lnTo>
                    <a:pt x="1549" y="1543"/>
                  </a:lnTo>
                  <a:lnTo>
                    <a:pt x="1550" y="1543"/>
                  </a:lnTo>
                  <a:lnTo>
                    <a:pt x="1552" y="1543"/>
                  </a:lnTo>
                  <a:lnTo>
                    <a:pt x="1553" y="1543"/>
                  </a:lnTo>
                  <a:lnTo>
                    <a:pt x="1555" y="1543"/>
                  </a:lnTo>
                  <a:lnTo>
                    <a:pt x="1556" y="1543"/>
                  </a:lnTo>
                  <a:lnTo>
                    <a:pt x="1557" y="1543"/>
                  </a:lnTo>
                  <a:lnTo>
                    <a:pt x="1559" y="1543"/>
                  </a:lnTo>
                  <a:lnTo>
                    <a:pt x="1560" y="1544"/>
                  </a:lnTo>
                  <a:lnTo>
                    <a:pt x="1562" y="1543"/>
                  </a:lnTo>
                  <a:lnTo>
                    <a:pt x="1563" y="1543"/>
                  </a:lnTo>
                  <a:lnTo>
                    <a:pt x="1565" y="1543"/>
                  </a:lnTo>
                  <a:lnTo>
                    <a:pt x="1566" y="1544"/>
                  </a:lnTo>
                  <a:lnTo>
                    <a:pt x="1568" y="1544"/>
                  </a:lnTo>
                  <a:lnTo>
                    <a:pt x="1570" y="1543"/>
                  </a:lnTo>
                  <a:lnTo>
                    <a:pt x="1571" y="1544"/>
                  </a:lnTo>
                  <a:lnTo>
                    <a:pt x="1573" y="1543"/>
                  </a:lnTo>
                  <a:lnTo>
                    <a:pt x="1574" y="1543"/>
                  </a:lnTo>
                  <a:lnTo>
                    <a:pt x="1576" y="1543"/>
                  </a:lnTo>
                  <a:lnTo>
                    <a:pt x="1577" y="1544"/>
                  </a:lnTo>
                  <a:lnTo>
                    <a:pt x="1579" y="1544"/>
                  </a:lnTo>
                  <a:lnTo>
                    <a:pt x="1580" y="1544"/>
                  </a:lnTo>
                  <a:lnTo>
                    <a:pt x="1581" y="1543"/>
                  </a:lnTo>
                  <a:lnTo>
                    <a:pt x="1583" y="1544"/>
                  </a:lnTo>
                  <a:lnTo>
                    <a:pt x="1584" y="1544"/>
                  </a:lnTo>
                  <a:lnTo>
                    <a:pt x="1586" y="1544"/>
                  </a:lnTo>
                  <a:lnTo>
                    <a:pt x="1587" y="1544"/>
                  </a:lnTo>
                  <a:lnTo>
                    <a:pt x="1589" y="1544"/>
                  </a:lnTo>
                  <a:lnTo>
                    <a:pt x="1590" y="1543"/>
                  </a:lnTo>
                  <a:lnTo>
                    <a:pt x="1591" y="1544"/>
                  </a:lnTo>
                  <a:lnTo>
                    <a:pt x="1593" y="1544"/>
                  </a:lnTo>
                  <a:lnTo>
                    <a:pt x="1594" y="1544"/>
                  </a:lnTo>
                  <a:lnTo>
                    <a:pt x="1596" y="1544"/>
                  </a:lnTo>
                  <a:lnTo>
                    <a:pt x="1597" y="1543"/>
                  </a:lnTo>
                  <a:lnTo>
                    <a:pt x="1599" y="1544"/>
                  </a:lnTo>
                  <a:lnTo>
                    <a:pt x="1601" y="1543"/>
                  </a:lnTo>
                  <a:lnTo>
                    <a:pt x="1602" y="1543"/>
                  </a:lnTo>
                  <a:lnTo>
                    <a:pt x="1604" y="1544"/>
                  </a:lnTo>
                  <a:lnTo>
                    <a:pt x="1605" y="1544"/>
                  </a:lnTo>
                  <a:lnTo>
                    <a:pt x="1607" y="1544"/>
                  </a:lnTo>
                  <a:lnTo>
                    <a:pt x="1608" y="1543"/>
                  </a:lnTo>
                  <a:lnTo>
                    <a:pt x="1610" y="1543"/>
                  </a:lnTo>
                  <a:lnTo>
                    <a:pt x="1611" y="1543"/>
                  </a:lnTo>
                  <a:lnTo>
                    <a:pt x="1613" y="1543"/>
                  </a:lnTo>
                  <a:lnTo>
                    <a:pt x="1614" y="1543"/>
                  </a:lnTo>
                  <a:lnTo>
                    <a:pt x="1615" y="1543"/>
                  </a:lnTo>
                  <a:lnTo>
                    <a:pt x="1617" y="1543"/>
                  </a:lnTo>
                  <a:lnTo>
                    <a:pt x="1618" y="1543"/>
                  </a:lnTo>
                  <a:lnTo>
                    <a:pt x="1620" y="1543"/>
                  </a:lnTo>
                  <a:lnTo>
                    <a:pt x="1621" y="1543"/>
                  </a:lnTo>
                  <a:lnTo>
                    <a:pt x="1623" y="1543"/>
                  </a:lnTo>
                  <a:lnTo>
                    <a:pt x="1624" y="1543"/>
                  </a:lnTo>
                  <a:lnTo>
                    <a:pt x="1625" y="1543"/>
                  </a:lnTo>
                  <a:lnTo>
                    <a:pt x="1627" y="1543"/>
                  </a:lnTo>
                  <a:lnTo>
                    <a:pt x="1628" y="1543"/>
                  </a:lnTo>
                  <a:lnTo>
                    <a:pt x="1630" y="1543"/>
                  </a:lnTo>
                  <a:lnTo>
                    <a:pt x="1631" y="1543"/>
                  </a:lnTo>
                  <a:lnTo>
                    <a:pt x="1633" y="1543"/>
                  </a:lnTo>
                  <a:lnTo>
                    <a:pt x="1635" y="1543"/>
                  </a:lnTo>
                  <a:lnTo>
                    <a:pt x="1636" y="1543"/>
                  </a:lnTo>
                  <a:lnTo>
                    <a:pt x="1638" y="1543"/>
                  </a:lnTo>
                  <a:lnTo>
                    <a:pt x="1639" y="1543"/>
                  </a:lnTo>
                  <a:lnTo>
                    <a:pt x="1641" y="1543"/>
                  </a:lnTo>
                  <a:lnTo>
                    <a:pt x="1642" y="1543"/>
                  </a:lnTo>
                  <a:lnTo>
                    <a:pt x="1644" y="1543"/>
                  </a:lnTo>
                  <a:lnTo>
                    <a:pt x="1645" y="1543"/>
                  </a:lnTo>
                  <a:lnTo>
                    <a:pt x="1647" y="1543"/>
                  </a:lnTo>
                  <a:lnTo>
                    <a:pt x="1648" y="1543"/>
                  </a:lnTo>
                  <a:lnTo>
                    <a:pt x="1649" y="1543"/>
                  </a:lnTo>
                  <a:lnTo>
                    <a:pt x="1651" y="1543"/>
                  </a:lnTo>
                  <a:lnTo>
                    <a:pt x="1652" y="1543"/>
                  </a:lnTo>
                  <a:lnTo>
                    <a:pt x="1654" y="1543"/>
                  </a:lnTo>
                  <a:lnTo>
                    <a:pt x="1655" y="1543"/>
                  </a:lnTo>
                  <a:lnTo>
                    <a:pt x="1657" y="1543"/>
                  </a:lnTo>
                  <a:lnTo>
                    <a:pt x="1658" y="1543"/>
                  </a:lnTo>
                  <a:lnTo>
                    <a:pt x="1659" y="1543"/>
                  </a:lnTo>
                  <a:lnTo>
                    <a:pt x="1661" y="1543"/>
                  </a:lnTo>
                  <a:lnTo>
                    <a:pt x="1662" y="1543"/>
                  </a:lnTo>
                  <a:lnTo>
                    <a:pt x="1664" y="1543"/>
                  </a:lnTo>
                  <a:lnTo>
                    <a:pt x="1665" y="1543"/>
                  </a:lnTo>
                  <a:lnTo>
                    <a:pt x="1668" y="1543"/>
                  </a:lnTo>
                  <a:lnTo>
                    <a:pt x="1669" y="1543"/>
                  </a:lnTo>
                  <a:lnTo>
                    <a:pt x="1670" y="1543"/>
                  </a:lnTo>
                  <a:lnTo>
                    <a:pt x="1672" y="1543"/>
                  </a:lnTo>
                  <a:lnTo>
                    <a:pt x="1673" y="1543"/>
                  </a:lnTo>
                  <a:lnTo>
                    <a:pt x="1675" y="1543"/>
                  </a:lnTo>
                  <a:lnTo>
                    <a:pt x="1676" y="1543"/>
                  </a:lnTo>
                  <a:lnTo>
                    <a:pt x="1678" y="1543"/>
                  </a:lnTo>
                  <a:lnTo>
                    <a:pt x="1679" y="1543"/>
                  </a:lnTo>
                  <a:lnTo>
                    <a:pt x="1681" y="1543"/>
                  </a:lnTo>
                  <a:lnTo>
                    <a:pt x="1682" y="1543"/>
                  </a:lnTo>
                  <a:lnTo>
                    <a:pt x="1683" y="1543"/>
                  </a:lnTo>
                  <a:lnTo>
                    <a:pt x="1685" y="1543"/>
                  </a:lnTo>
                  <a:lnTo>
                    <a:pt x="1686" y="1543"/>
                  </a:lnTo>
                  <a:lnTo>
                    <a:pt x="1688" y="1543"/>
                  </a:lnTo>
                  <a:lnTo>
                    <a:pt x="1689" y="1543"/>
                  </a:lnTo>
                  <a:lnTo>
                    <a:pt x="1691" y="1543"/>
                  </a:lnTo>
                  <a:lnTo>
                    <a:pt x="1692" y="1543"/>
                  </a:lnTo>
                  <a:lnTo>
                    <a:pt x="1693" y="1543"/>
                  </a:lnTo>
                  <a:lnTo>
                    <a:pt x="1695" y="1543"/>
                  </a:lnTo>
                  <a:lnTo>
                    <a:pt x="1696" y="1543"/>
                  </a:lnTo>
                  <a:lnTo>
                    <a:pt x="1698" y="1543"/>
                  </a:lnTo>
                  <a:lnTo>
                    <a:pt x="1699" y="1544"/>
                  </a:lnTo>
                  <a:lnTo>
                    <a:pt x="1702" y="1543"/>
                  </a:lnTo>
                  <a:lnTo>
                    <a:pt x="1703" y="1543"/>
                  </a:lnTo>
                  <a:lnTo>
                    <a:pt x="1704" y="1543"/>
                  </a:lnTo>
                  <a:lnTo>
                    <a:pt x="1706" y="1543"/>
                  </a:lnTo>
                  <a:lnTo>
                    <a:pt x="1707" y="1544"/>
                  </a:lnTo>
                  <a:lnTo>
                    <a:pt x="1709" y="1544"/>
                  </a:lnTo>
                  <a:lnTo>
                    <a:pt x="1710" y="1543"/>
                  </a:lnTo>
                  <a:lnTo>
                    <a:pt x="1712" y="1544"/>
                  </a:lnTo>
                  <a:lnTo>
                    <a:pt x="1713" y="1544"/>
                  </a:lnTo>
                  <a:lnTo>
                    <a:pt x="1715" y="1544"/>
                  </a:lnTo>
                  <a:lnTo>
                    <a:pt x="1716" y="1543"/>
                  </a:lnTo>
                  <a:lnTo>
                    <a:pt x="1717" y="1543"/>
                  </a:lnTo>
                  <a:lnTo>
                    <a:pt x="1719" y="1544"/>
                  </a:lnTo>
                  <a:lnTo>
                    <a:pt x="1720" y="1544"/>
                  </a:lnTo>
                  <a:lnTo>
                    <a:pt x="1722" y="1544"/>
                  </a:lnTo>
                  <a:lnTo>
                    <a:pt x="1723" y="1544"/>
                  </a:lnTo>
                  <a:lnTo>
                    <a:pt x="1725" y="1544"/>
                  </a:lnTo>
                  <a:lnTo>
                    <a:pt x="1726" y="1544"/>
                  </a:lnTo>
                  <a:lnTo>
                    <a:pt x="1727" y="1543"/>
                  </a:lnTo>
                  <a:lnTo>
                    <a:pt x="1729" y="1543"/>
                  </a:lnTo>
                  <a:lnTo>
                    <a:pt x="1730" y="1543"/>
                  </a:lnTo>
                  <a:lnTo>
                    <a:pt x="1732" y="1543"/>
                  </a:lnTo>
                  <a:lnTo>
                    <a:pt x="1734" y="1543"/>
                  </a:lnTo>
                  <a:lnTo>
                    <a:pt x="1736" y="1543"/>
                  </a:lnTo>
                  <a:lnTo>
                    <a:pt x="1737" y="1543"/>
                  </a:lnTo>
                  <a:lnTo>
                    <a:pt x="1738" y="1543"/>
                  </a:lnTo>
                  <a:lnTo>
                    <a:pt x="1740" y="1543"/>
                  </a:lnTo>
                  <a:lnTo>
                    <a:pt x="1741" y="1542"/>
                  </a:lnTo>
                  <a:lnTo>
                    <a:pt x="1743" y="1542"/>
                  </a:lnTo>
                  <a:lnTo>
                    <a:pt x="1744" y="1542"/>
                  </a:lnTo>
                  <a:lnTo>
                    <a:pt x="1746" y="1542"/>
                  </a:lnTo>
                  <a:lnTo>
                    <a:pt x="1747" y="1540"/>
                  </a:lnTo>
                  <a:lnTo>
                    <a:pt x="1748" y="1540"/>
                  </a:lnTo>
                  <a:lnTo>
                    <a:pt x="1750" y="1540"/>
                  </a:lnTo>
                  <a:lnTo>
                    <a:pt x="1751" y="1539"/>
                  </a:lnTo>
                  <a:lnTo>
                    <a:pt x="1753" y="1539"/>
                  </a:lnTo>
                  <a:lnTo>
                    <a:pt x="1754" y="1539"/>
                  </a:lnTo>
                  <a:lnTo>
                    <a:pt x="1756" y="1538"/>
                  </a:lnTo>
                  <a:lnTo>
                    <a:pt x="1757" y="1538"/>
                  </a:lnTo>
                  <a:lnTo>
                    <a:pt x="1759" y="1536"/>
                  </a:lnTo>
                  <a:lnTo>
                    <a:pt x="1760" y="1536"/>
                  </a:lnTo>
                  <a:lnTo>
                    <a:pt x="1761" y="1535"/>
                  </a:lnTo>
                  <a:lnTo>
                    <a:pt x="1763" y="1535"/>
                  </a:lnTo>
                  <a:lnTo>
                    <a:pt x="1764" y="1535"/>
                  </a:lnTo>
                  <a:lnTo>
                    <a:pt x="1766" y="1534"/>
                  </a:lnTo>
                  <a:lnTo>
                    <a:pt x="1768" y="1534"/>
                  </a:lnTo>
                  <a:lnTo>
                    <a:pt x="1770" y="1533"/>
                  </a:lnTo>
                  <a:lnTo>
                    <a:pt x="1771" y="1533"/>
                  </a:lnTo>
                  <a:lnTo>
                    <a:pt x="1772" y="1531"/>
                  </a:lnTo>
                  <a:lnTo>
                    <a:pt x="1774" y="1531"/>
                  </a:lnTo>
                  <a:lnTo>
                    <a:pt x="1775" y="1531"/>
                  </a:lnTo>
                  <a:lnTo>
                    <a:pt x="1777" y="1530"/>
                  </a:lnTo>
                  <a:lnTo>
                    <a:pt x="1778" y="1530"/>
                  </a:lnTo>
                  <a:lnTo>
                    <a:pt x="1780" y="1530"/>
                  </a:lnTo>
                  <a:lnTo>
                    <a:pt x="1781" y="1530"/>
                  </a:lnTo>
                  <a:lnTo>
                    <a:pt x="1782" y="1530"/>
                  </a:lnTo>
                  <a:lnTo>
                    <a:pt x="1784" y="1530"/>
                  </a:lnTo>
                  <a:lnTo>
                    <a:pt x="1785" y="1530"/>
                  </a:lnTo>
                  <a:lnTo>
                    <a:pt x="1787" y="1530"/>
                  </a:lnTo>
                  <a:lnTo>
                    <a:pt x="1788" y="1530"/>
                  </a:lnTo>
                  <a:lnTo>
                    <a:pt x="1790" y="1531"/>
                  </a:lnTo>
                  <a:lnTo>
                    <a:pt x="1791" y="1531"/>
                  </a:lnTo>
                  <a:lnTo>
                    <a:pt x="1793" y="1531"/>
                  </a:lnTo>
                  <a:lnTo>
                    <a:pt x="1794" y="1533"/>
                  </a:lnTo>
                  <a:lnTo>
                    <a:pt x="1795" y="1533"/>
                  </a:lnTo>
                  <a:lnTo>
                    <a:pt x="1797" y="1534"/>
                  </a:lnTo>
                  <a:lnTo>
                    <a:pt x="1798" y="1534"/>
                  </a:lnTo>
                  <a:lnTo>
                    <a:pt x="1801" y="1534"/>
                  </a:lnTo>
                  <a:lnTo>
                    <a:pt x="1802" y="1535"/>
                  </a:lnTo>
                  <a:lnTo>
                    <a:pt x="1804" y="1535"/>
                  </a:lnTo>
                  <a:lnTo>
                    <a:pt x="1805" y="1535"/>
                  </a:lnTo>
                  <a:lnTo>
                    <a:pt x="1806" y="1536"/>
                  </a:lnTo>
                  <a:lnTo>
                    <a:pt x="1808" y="1536"/>
                  </a:lnTo>
                  <a:lnTo>
                    <a:pt x="1809" y="1536"/>
                  </a:lnTo>
                  <a:lnTo>
                    <a:pt x="1811" y="1538"/>
                  </a:lnTo>
                  <a:lnTo>
                    <a:pt x="1812" y="1538"/>
                  </a:lnTo>
                  <a:lnTo>
                    <a:pt x="1814" y="1539"/>
                  </a:lnTo>
                  <a:lnTo>
                    <a:pt x="1815" y="1539"/>
                  </a:lnTo>
                  <a:lnTo>
                    <a:pt x="1816" y="1539"/>
                  </a:lnTo>
                  <a:lnTo>
                    <a:pt x="1818" y="1539"/>
                  </a:lnTo>
                  <a:lnTo>
                    <a:pt x="1819" y="1540"/>
                  </a:lnTo>
                  <a:lnTo>
                    <a:pt x="1821" y="1540"/>
                  </a:lnTo>
                  <a:lnTo>
                    <a:pt x="1822" y="1540"/>
                  </a:lnTo>
                  <a:lnTo>
                    <a:pt x="1824" y="1540"/>
                  </a:lnTo>
                  <a:lnTo>
                    <a:pt x="1825" y="1540"/>
                  </a:lnTo>
                  <a:lnTo>
                    <a:pt x="1827" y="1540"/>
                  </a:lnTo>
                  <a:lnTo>
                    <a:pt x="1828" y="1542"/>
                  </a:lnTo>
                  <a:lnTo>
                    <a:pt x="1829" y="1542"/>
                  </a:lnTo>
                  <a:lnTo>
                    <a:pt x="1831" y="1540"/>
                  </a:lnTo>
                  <a:lnTo>
                    <a:pt x="1832" y="1542"/>
                  </a:lnTo>
                  <a:lnTo>
                    <a:pt x="1835" y="1542"/>
                  </a:lnTo>
                  <a:lnTo>
                    <a:pt x="1836" y="1542"/>
                  </a:lnTo>
                  <a:lnTo>
                    <a:pt x="1838" y="1542"/>
                  </a:lnTo>
                  <a:lnTo>
                    <a:pt x="1839" y="1542"/>
                  </a:lnTo>
                  <a:lnTo>
                    <a:pt x="1840" y="1542"/>
                  </a:lnTo>
                  <a:lnTo>
                    <a:pt x="1842" y="1542"/>
                  </a:lnTo>
                  <a:lnTo>
                    <a:pt x="1843" y="1542"/>
                  </a:lnTo>
                  <a:lnTo>
                    <a:pt x="1845" y="1542"/>
                  </a:lnTo>
                  <a:lnTo>
                    <a:pt x="1846" y="1542"/>
                  </a:lnTo>
                  <a:lnTo>
                    <a:pt x="1848" y="1542"/>
                  </a:lnTo>
                  <a:lnTo>
                    <a:pt x="1849" y="1542"/>
                  </a:lnTo>
                  <a:lnTo>
                    <a:pt x="1850" y="1542"/>
                  </a:lnTo>
                  <a:lnTo>
                    <a:pt x="1852" y="1543"/>
                  </a:lnTo>
                  <a:lnTo>
                    <a:pt x="1853" y="1543"/>
                  </a:lnTo>
                  <a:lnTo>
                    <a:pt x="1855" y="1542"/>
                  </a:lnTo>
                  <a:lnTo>
                    <a:pt x="1856" y="1542"/>
                  </a:lnTo>
                  <a:lnTo>
                    <a:pt x="1858" y="1542"/>
                  </a:lnTo>
                  <a:lnTo>
                    <a:pt x="1859" y="1542"/>
                  </a:lnTo>
                  <a:lnTo>
                    <a:pt x="1861" y="1543"/>
                  </a:lnTo>
                  <a:lnTo>
                    <a:pt x="1862" y="1542"/>
                  </a:lnTo>
                  <a:lnTo>
                    <a:pt x="1863" y="1542"/>
                  </a:lnTo>
                  <a:lnTo>
                    <a:pt x="1865" y="1542"/>
                  </a:lnTo>
                  <a:lnTo>
                    <a:pt x="1866" y="1542"/>
                  </a:lnTo>
                  <a:lnTo>
                    <a:pt x="1869" y="1542"/>
                  </a:lnTo>
                  <a:lnTo>
                    <a:pt x="1870" y="1543"/>
                  </a:lnTo>
                  <a:lnTo>
                    <a:pt x="1872" y="1543"/>
                  </a:lnTo>
                  <a:lnTo>
                    <a:pt x="1873" y="1542"/>
                  </a:lnTo>
                  <a:lnTo>
                    <a:pt x="1874" y="1542"/>
                  </a:lnTo>
                  <a:lnTo>
                    <a:pt x="1876" y="1543"/>
                  </a:lnTo>
                  <a:lnTo>
                    <a:pt x="1877" y="1543"/>
                  </a:lnTo>
                  <a:lnTo>
                    <a:pt x="1879" y="1543"/>
                  </a:lnTo>
                  <a:lnTo>
                    <a:pt x="1880" y="1543"/>
                  </a:lnTo>
                  <a:lnTo>
                    <a:pt x="1882" y="1543"/>
                  </a:lnTo>
                  <a:lnTo>
                    <a:pt x="1883" y="1543"/>
                  </a:lnTo>
                  <a:lnTo>
                    <a:pt x="1884" y="1543"/>
                  </a:lnTo>
                  <a:lnTo>
                    <a:pt x="1886" y="1543"/>
                  </a:lnTo>
                  <a:lnTo>
                    <a:pt x="1887" y="1543"/>
                  </a:lnTo>
                  <a:lnTo>
                    <a:pt x="1889" y="1543"/>
                  </a:lnTo>
                  <a:lnTo>
                    <a:pt x="1890" y="1543"/>
                  </a:lnTo>
                  <a:lnTo>
                    <a:pt x="1892" y="1543"/>
                  </a:lnTo>
                  <a:lnTo>
                    <a:pt x="1893" y="1543"/>
                  </a:lnTo>
                  <a:lnTo>
                    <a:pt x="1895" y="1543"/>
                  </a:lnTo>
                  <a:lnTo>
                    <a:pt x="1896" y="1543"/>
                  </a:lnTo>
                  <a:lnTo>
                    <a:pt x="1897" y="1543"/>
                  </a:lnTo>
                  <a:lnTo>
                    <a:pt x="1899" y="1543"/>
                  </a:lnTo>
                  <a:lnTo>
                    <a:pt x="1901" y="1543"/>
                  </a:lnTo>
                  <a:lnTo>
                    <a:pt x="1903" y="1543"/>
                  </a:lnTo>
                  <a:lnTo>
                    <a:pt x="1904" y="1542"/>
                  </a:lnTo>
                  <a:lnTo>
                    <a:pt x="1906" y="1542"/>
                  </a:lnTo>
                  <a:lnTo>
                    <a:pt x="1907" y="1542"/>
                  </a:lnTo>
                  <a:lnTo>
                    <a:pt x="1908" y="1540"/>
                  </a:lnTo>
                  <a:lnTo>
                    <a:pt x="1910" y="1540"/>
                  </a:lnTo>
                  <a:lnTo>
                    <a:pt x="1911" y="1539"/>
                  </a:lnTo>
                  <a:lnTo>
                    <a:pt x="1913" y="1539"/>
                  </a:lnTo>
                  <a:lnTo>
                    <a:pt x="1914" y="1538"/>
                  </a:lnTo>
                  <a:lnTo>
                    <a:pt x="1916" y="1536"/>
                  </a:lnTo>
                  <a:lnTo>
                    <a:pt x="1917" y="1535"/>
                  </a:lnTo>
                  <a:lnTo>
                    <a:pt x="1918" y="1533"/>
                  </a:lnTo>
                  <a:lnTo>
                    <a:pt x="1920" y="1531"/>
                  </a:lnTo>
                  <a:lnTo>
                    <a:pt x="1921" y="1527"/>
                  </a:lnTo>
                  <a:lnTo>
                    <a:pt x="1923" y="1525"/>
                  </a:lnTo>
                  <a:lnTo>
                    <a:pt x="1924" y="1521"/>
                  </a:lnTo>
                  <a:lnTo>
                    <a:pt x="1926" y="1517"/>
                  </a:lnTo>
                  <a:lnTo>
                    <a:pt x="1927" y="1512"/>
                  </a:lnTo>
                  <a:lnTo>
                    <a:pt x="1929" y="1504"/>
                  </a:lnTo>
                  <a:lnTo>
                    <a:pt x="1930" y="1498"/>
                  </a:lnTo>
                  <a:lnTo>
                    <a:pt x="1931" y="1489"/>
                  </a:lnTo>
                  <a:lnTo>
                    <a:pt x="1934" y="1480"/>
                  </a:lnTo>
                  <a:lnTo>
                    <a:pt x="1935" y="1470"/>
                  </a:lnTo>
                  <a:lnTo>
                    <a:pt x="1937" y="1457"/>
                  </a:lnTo>
                  <a:lnTo>
                    <a:pt x="1938" y="1443"/>
                  </a:lnTo>
                  <a:lnTo>
                    <a:pt x="1940" y="1429"/>
                  </a:lnTo>
                  <a:lnTo>
                    <a:pt x="1941" y="1411"/>
                  </a:lnTo>
                  <a:lnTo>
                    <a:pt x="1942" y="1392"/>
                  </a:lnTo>
                  <a:lnTo>
                    <a:pt x="1944" y="1371"/>
                  </a:lnTo>
                  <a:lnTo>
                    <a:pt x="1945" y="1348"/>
                  </a:lnTo>
                  <a:lnTo>
                    <a:pt x="1947" y="1322"/>
                  </a:lnTo>
                  <a:lnTo>
                    <a:pt x="1948" y="1295"/>
                  </a:lnTo>
                  <a:lnTo>
                    <a:pt x="1950" y="1266"/>
                  </a:lnTo>
                  <a:lnTo>
                    <a:pt x="1951" y="1235"/>
                  </a:lnTo>
                  <a:lnTo>
                    <a:pt x="1952" y="1202"/>
                  </a:lnTo>
                  <a:lnTo>
                    <a:pt x="1954" y="1169"/>
                  </a:lnTo>
                  <a:lnTo>
                    <a:pt x="1955" y="1131"/>
                  </a:lnTo>
                  <a:lnTo>
                    <a:pt x="1957" y="1094"/>
                  </a:lnTo>
                  <a:lnTo>
                    <a:pt x="1958" y="1056"/>
                  </a:lnTo>
                  <a:lnTo>
                    <a:pt x="1960" y="1016"/>
                  </a:lnTo>
                  <a:lnTo>
                    <a:pt x="1961" y="976"/>
                  </a:lnTo>
                  <a:lnTo>
                    <a:pt x="1963" y="937"/>
                  </a:lnTo>
                  <a:lnTo>
                    <a:pt x="1964" y="897"/>
                  </a:lnTo>
                  <a:lnTo>
                    <a:pt x="1965" y="858"/>
                  </a:lnTo>
                  <a:lnTo>
                    <a:pt x="1968" y="820"/>
                  </a:lnTo>
                  <a:lnTo>
                    <a:pt x="1969" y="784"/>
                  </a:lnTo>
                  <a:lnTo>
                    <a:pt x="1971" y="751"/>
                  </a:lnTo>
                  <a:lnTo>
                    <a:pt x="1972" y="719"/>
                  </a:lnTo>
                  <a:lnTo>
                    <a:pt x="1974" y="689"/>
                  </a:lnTo>
                  <a:lnTo>
                    <a:pt x="1975" y="664"/>
                  </a:lnTo>
                  <a:lnTo>
                    <a:pt x="1976" y="640"/>
                  </a:lnTo>
                  <a:lnTo>
                    <a:pt x="1978" y="622"/>
                  </a:lnTo>
                  <a:lnTo>
                    <a:pt x="1979" y="608"/>
                  </a:lnTo>
                  <a:lnTo>
                    <a:pt x="1981" y="599"/>
                  </a:lnTo>
                  <a:lnTo>
                    <a:pt x="1982" y="597"/>
                  </a:lnTo>
                  <a:lnTo>
                    <a:pt x="1984" y="602"/>
                  </a:lnTo>
                  <a:lnTo>
                    <a:pt x="1985" y="615"/>
                  </a:lnTo>
                  <a:lnTo>
                    <a:pt x="1986" y="635"/>
                  </a:lnTo>
                  <a:lnTo>
                    <a:pt x="1988" y="664"/>
                  </a:lnTo>
                  <a:lnTo>
                    <a:pt x="1989" y="699"/>
                  </a:lnTo>
                  <a:lnTo>
                    <a:pt x="1991" y="738"/>
                  </a:lnTo>
                  <a:lnTo>
                    <a:pt x="1992" y="779"/>
                  </a:lnTo>
                  <a:lnTo>
                    <a:pt x="1994" y="819"/>
                  </a:lnTo>
                  <a:lnTo>
                    <a:pt x="1995" y="857"/>
                  </a:lnTo>
                  <a:lnTo>
                    <a:pt x="1997" y="892"/>
                  </a:lnTo>
                  <a:lnTo>
                    <a:pt x="1998" y="922"/>
                  </a:lnTo>
                  <a:lnTo>
                    <a:pt x="1999" y="949"/>
                  </a:lnTo>
                  <a:lnTo>
                    <a:pt x="2002" y="975"/>
                  </a:lnTo>
                  <a:lnTo>
                    <a:pt x="2003" y="999"/>
                  </a:lnTo>
                  <a:lnTo>
                    <a:pt x="2005" y="1021"/>
                  </a:lnTo>
                  <a:lnTo>
                    <a:pt x="2006" y="1044"/>
                  </a:lnTo>
                  <a:lnTo>
                    <a:pt x="2008" y="1065"/>
                  </a:lnTo>
                  <a:lnTo>
                    <a:pt x="2009" y="1085"/>
                  </a:lnTo>
                  <a:lnTo>
                    <a:pt x="2010" y="1104"/>
                  </a:lnTo>
                  <a:lnTo>
                    <a:pt x="2012" y="1125"/>
                  </a:lnTo>
                  <a:lnTo>
                    <a:pt x="2013" y="1143"/>
                  </a:lnTo>
                  <a:lnTo>
                    <a:pt x="2015" y="1162"/>
                  </a:lnTo>
                  <a:lnTo>
                    <a:pt x="2016" y="1180"/>
                  </a:lnTo>
                  <a:lnTo>
                    <a:pt x="2018" y="1198"/>
                  </a:lnTo>
                  <a:lnTo>
                    <a:pt x="2019" y="1216"/>
                  </a:lnTo>
                  <a:lnTo>
                    <a:pt x="2020" y="1233"/>
                  </a:lnTo>
                  <a:lnTo>
                    <a:pt x="2022" y="1249"/>
                  </a:lnTo>
                  <a:lnTo>
                    <a:pt x="2023" y="1266"/>
                  </a:lnTo>
                  <a:lnTo>
                    <a:pt x="2025" y="1281"/>
                  </a:lnTo>
                  <a:lnTo>
                    <a:pt x="2026" y="1297"/>
                  </a:lnTo>
                  <a:lnTo>
                    <a:pt x="2028" y="1311"/>
                  </a:lnTo>
                  <a:lnTo>
                    <a:pt x="2029" y="1325"/>
                  </a:lnTo>
                  <a:lnTo>
                    <a:pt x="2031" y="1339"/>
                  </a:lnTo>
                  <a:lnTo>
                    <a:pt x="2032" y="1352"/>
                  </a:lnTo>
                  <a:lnTo>
                    <a:pt x="2034" y="1365"/>
                  </a:lnTo>
                  <a:lnTo>
                    <a:pt x="2036" y="1376"/>
                  </a:lnTo>
                  <a:lnTo>
                    <a:pt x="2037" y="1388"/>
                  </a:lnTo>
                  <a:lnTo>
                    <a:pt x="2039" y="1398"/>
                  </a:lnTo>
                  <a:lnTo>
                    <a:pt x="2040" y="1408"/>
                  </a:lnTo>
                  <a:lnTo>
                    <a:pt x="2042" y="1419"/>
                  </a:lnTo>
                  <a:lnTo>
                    <a:pt x="2043" y="1428"/>
                  </a:lnTo>
                  <a:lnTo>
                    <a:pt x="2044" y="1436"/>
                  </a:lnTo>
                  <a:lnTo>
                    <a:pt x="2046" y="1444"/>
                  </a:lnTo>
                  <a:lnTo>
                    <a:pt x="2047" y="1452"/>
                  </a:lnTo>
                  <a:lnTo>
                    <a:pt x="2049" y="1460"/>
                  </a:lnTo>
                  <a:lnTo>
                    <a:pt x="2050" y="1466"/>
                  </a:lnTo>
                  <a:lnTo>
                    <a:pt x="2052" y="1472"/>
                  </a:lnTo>
                  <a:lnTo>
                    <a:pt x="2053" y="1479"/>
                  </a:lnTo>
                  <a:lnTo>
                    <a:pt x="2054" y="1484"/>
                  </a:lnTo>
                  <a:lnTo>
                    <a:pt x="2056" y="1489"/>
                  </a:lnTo>
                  <a:lnTo>
                    <a:pt x="2057" y="1494"/>
                  </a:lnTo>
                  <a:lnTo>
                    <a:pt x="2059" y="1499"/>
                  </a:lnTo>
                  <a:lnTo>
                    <a:pt x="2060" y="1503"/>
                  </a:lnTo>
                  <a:lnTo>
                    <a:pt x="2062" y="1507"/>
                  </a:lnTo>
                  <a:lnTo>
                    <a:pt x="2063" y="1510"/>
                  </a:lnTo>
                  <a:lnTo>
                    <a:pt x="2065" y="1513"/>
                  </a:lnTo>
                  <a:lnTo>
                    <a:pt x="2067" y="1517"/>
                  </a:lnTo>
                  <a:lnTo>
                    <a:pt x="2068" y="1520"/>
                  </a:lnTo>
                  <a:lnTo>
                    <a:pt x="2070" y="1522"/>
                  </a:lnTo>
                  <a:lnTo>
                    <a:pt x="2071" y="1524"/>
                  </a:lnTo>
                  <a:lnTo>
                    <a:pt x="2073" y="1526"/>
                  </a:lnTo>
                  <a:lnTo>
                    <a:pt x="2074" y="1529"/>
                  </a:lnTo>
                  <a:lnTo>
                    <a:pt x="2076" y="1531"/>
                  </a:lnTo>
                  <a:lnTo>
                    <a:pt x="2077" y="1533"/>
                  </a:lnTo>
                  <a:lnTo>
                    <a:pt x="2078" y="1534"/>
                  </a:lnTo>
                  <a:lnTo>
                    <a:pt x="2080" y="1535"/>
                  </a:lnTo>
                  <a:lnTo>
                    <a:pt x="2081" y="1536"/>
                  </a:lnTo>
                  <a:lnTo>
                    <a:pt x="2083" y="1538"/>
                  </a:lnTo>
                  <a:lnTo>
                    <a:pt x="2084" y="1539"/>
                  </a:lnTo>
                  <a:lnTo>
                    <a:pt x="2086" y="1540"/>
                  </a:lnTo>
                  <a:lnTo>
                    <a:pt x="2087" y="1542"/>
                  </a:lnTo>
                  <a:lnTo>
                    <a:pt x="2088" y="1542"/>
                  </a:lnTo>
                  <a:lnTo>
                    <a:pt x="2090" y="1543"/>
                  </a:lnTo>
                  <a:lnTo>
                    <a:pt x="2091" y="1543"/>
                  </a:lnTo>
                  <a:lnTo>
                    <a:pt x="2093" y="1544"/>
                  </a:lnTo>
                  <a:lnTo>
                    <a:pt x="2094" y="1545"/>
                  </a:lnTo>
                  <a:lnTo>
                    <a:pt x="2096" y="1545"/>
                  </a:lnTo>
                  <a:lnTo>
                    <a:pt x="2097" y="1547"/>
                  </a:lnTo>
                  <a:lnTo>
                    <a:pt x="2100" y="1547"/>
                  </a:lnTo>
                  <a:lnTo>
                    <a:pt x="2101" y="1547"/>
                  </a:lnTo>
                  <a:lnTo>
                    <a:pt x="2102" y="1548"/>
                  </a:lnTo>
                  <a:lnTo>
                    <a:pt x="2104" y="1548"/>
                  </a:lnTo>
                  <a:lnTo>
                    <a:pt x="2105" y="1548"/>
                  </a:lnTo>
                  <a:lnTo>
                    <a:pt x="2107" y="1548"/>
                  </a:lnTo>
                  <a:lnTo>
                    <a:pt x="2108" y="1549"/>
                  </a:lnTo>
                  <a:lnTo>
                    <a:pt x="2110" y="1549"/>
                  </a:lnTo>
                  <a:lnTo>
                    <a:pt x="2111" y="1549"/>
                  </a:lnTo>
                  <a:lnTo>
                    <a:pt x="2112" y="1551"/>
                  </a:lnTo>
                  <a:lnTo>
                    <a:pt x="2114" y="1551"/>
                  </a:lnTo>
                  <a:lnTo>
                    <a:pt x="2115" y="1551"/>
                  </a:lnTo>
                  <a:lnTo>
                    <a:pt x="2117" y="1551"/>
                  </a:lnTo>
                  <a:lnTo>
                    <a:pt x="2118" y="1551"/>
                  </a:lnTo>
                  <a:lnTo>
                    <a:pt x="2120" y="1551"/>
                  </a:lnTo>
                  <a:lnTo>
                    <a:pt x="2121" y="1551"/>
                  </a:lnTo>
                  <a:lnTo>
                    <a:pt x="2122" y="1552"/>
                  </a:lnTo>
                  <a:lnTo>
                    <a:pt x="2124" y="1552"/>
                  </a:lnTo>
                  <a:lnTo>
                    <a:pt x="2125" y="1552"/>
                  </a:lnTo>
                  <a:lnTo>
                    <a:pt x="2127" y="1552"/>
                  </a:lnTo>
                  <a:lnTo>
                    <a:pt x="2128" y="1552"/>
                  </a:lnTo>
                  <a:lnTo>
                    <a:pt x="2130" y="1552"/>
                  </a:lnTo>
                  <a:lnTo>
                    <a:pt x="2131" y="1552"/>
                  </a:lnTo>
                  <a:lnTo>
                    <a:pt x="2134" y="1552"/>
                  </a:lnTo>
                  <a:lnTo>
                    <a:pt x="2135" y="1552"/>
                  </a:lnTo>
                  <a:lnTo>
                    <a:pt x="2136" y="1552"/>
                  </a:lnTo>
                  <a:lnTo>
                    <a:pt x="2138" y="1552"/>
                  </a:lnTo>
                  <a:lnTo>
                    <a:pt x="2139" y="1552"/>
                  </a:lnTo>
                  <a:lnTo>
                    <a:pt x="2141" y="1552"/>
                  </a:lnTo>
                  <a:lnTo>
                    <a:pt x="2142" y="1552"/>
                  </a:lnTo>
                  <a:lnTo>
                    <a:pt x="2144" y="1553"/>
                  </a:lnTo>
                  <a:lnTo>
                    <a:pt x="2145" y="1552"/>
                  </a:lnTo>
                  <a:lnTo>
                    <a:pt x="2146" y="1552"/>
                  </a:lnTo>
                  <a:lnTo>
                    <a:pt x="2148" y="1552"/>
                  </a:lnTo>
                  <a:lnTo>
                    <a:pt x="2149" y="1552"/>
                  </a:lnTo>
                  <a:lnTo>
                    <a:pt x="2151" y="1552"/>
                  </a:lnTo>
                  <a:lnTo>
                    <a:pt x="2152" y="1553"/>
                  </a:lnTo>
                  <a:lnTo>
                    <a:pt x="2154" y="1552"/>
                  </a:lnTo>
                  <a:lnTo>
                    <a:pt x="2155" y="1552"/>
                  </a:lnTo>
                  <a:lnTo>
                    <a:pt x="2156" y="1552"/>
                  </a:lnTo>
                  <a:lnTo>
                    <a:pt x="2158" y="1553"/>
                  </a:lnTo>
                  <a:lnTo>
                    <a:pt x="2159" y="1552"/>
                  </a:lnTo>
                  <a:lnTo>
                    <a:pt x="2161" y="1552"/>
                  </a:lnTo>
                  <a:lnTo>
                    <a:pt x="2162" y="1552"/>
                  </a:lnTo>
                  <a:lnTo>
                    <a:pt x="2164" y="1552"/>
                  </a:lnTo>
                  <a:lnTo>
                    <a:pt x="2165" y="1552"/>
                  </a:lnTo>
                  <a:lnTo>
                    <a:pt x="2168" y="1552"/>
                  </a:lnTo>
                  <a:lnTo>
                    <a:pt x="2169" y="1552"/>
                  </a:lnTo>
                  <a:lnTo>
                    <a:pt x="2170" y="1552"/>
                  </a:lnTo>
                  <a:lnTo>
                    <a:pt x="2172" y="1552"/>
                  </a:lnTo>
                  <a:lnTo>
                    <a:pt x="2173" y="1552"/>
                  </a:lnTo>
                  <a:lnTo>
                    <a:pt x="2175" y="1552"/>
                  </a:lnTo>
                  <a:lnTo>
                    <a:pt x="2176" y="1552"/>
                  </a:lnTo>
                  <a:lnTo>
                    <a:pt x="2178" y="1552"/>
                  </a:lnTo>
                  <a:lnTo>
                    <a:pt x="2179" y="1552"/>
                  </a:lnTo>
                  <a:lnTo>
                    <a:pt x="2180" y="1552"/>
                  </a:lnTo>
                  <a:lnTo>
                    <a:pt x="2182" y="1552"/>
                  </a:lnTo>
                  <a:lnTo>
                    <a:pt x="2183" y="1552"/>
                  </a:lnTo>
                  <a:lnTo>
                    <a:pt x="2185" y="1552"/>
                  </a:lnTo>
                  <a:lnTo>
                    <a:pt x="2186" y="1552"/>
                  </a:lnTo>
                  <a:lnTo>
                    <a:pt x="2188" y="1552"/>
                  </a:lnTo>
                  <a:lnTo>
                    <a:pt x="2189" y="1552"/>
                  </a:lnTo>
                  <a:lnTo>
                    <a:pt x="2190" y="1552"/>
                  </a:lnTo>
                  <a:lnTo>
                    <a:pt x="2192" y="1552"/>
                  </a:lnTo>
                  <a:lnTo>
                    <a:pt x="2193" y="1552"/>
                  </a:lnTo>
                  <a:lnTo>
                    <a:pt x="2195" y="1552"/>
                  </a:lnTo>
                  <a:lnTo>
                    <a:pt x="2196" y="1552"/>
                  </a:lnTo>
                  <a:lnTo>
                    <a:pt x="2198" y="1551"/>
                  </a:lnTo>
                  <a:lnTo>
                    <a:pt x="2200" y="1551"/>
                  </a:lnTo>
                  <a:lnTo>
                    <a:pt x="2202" y="1551"/>
                  </a:lnTo>
                  <a:lnTo>
                    <a:pt x="2203" y="1551"/>
                  </a:lnTo>
                  <a:lnTo>
                    <a:pt x="2204" y="1551"/>
                  </a:lnTo>
                  <a:lnTo>
                    <a:pt x="2206" y="1551"/>
                  </a:lnTo>
                  <a:lnTo>
                    <a:pt x="2207" y="1551"/>
                  </a:lnTo>
                  <a:lnTo>
                    <a:pt x="2209" y="1551"/>
                  </a:lnTo>
                  <a:lnTo>
                    <a:pt x="2210" y="1551"/>
                  </a:lnTo>
                  <a:lnTo>
                    <a:pt x="2212" y="1551"/>
                  </a:lnTo>
                  <a:lnTo>
                    <a:pt x="2213" y="1551"/>
                  </a:lnTo>
                  <a:lnTo>
                    <a:pt x="2214" y="1551"/>
                  </a:lnTo>
                  <a:lnTo>
                    <a:pt x="2216" y="1551"/>
                  </a:lnTo>
                  <a:lnTo>
                    <a:pt x="2217" y="1551"/>
                  </a:lnTo>
                  <a:lnTo>
                    <a:pt x="2219" y="1551"/>
                  </a:lnTo>
                  <a:lnTo>
                    <a:pt x="2220" y="1551"/>
                  </a:lnTo>
                  <a:lnTo>
                    <a:pt x="2222" y="1551"/>
                  </a:lnTo>
                  <a:lnTo>
                    <a:pt x="2223" y="1551"/>
                  </a:lnTo>
                  <a:lnTo>
                    <a:pt x="2224" y="1551"/>
                  </a:lnTo>
                  <a:lnTo>
                    <a:pt x="2226" y="1549"/>
                  </a:lnTo>
                  <a:lnTo>
                    <a:pt x="2227" y="1549"/>
                  </a:lnTo>
                  <a:lnTo>
                    <a:pt x="2229" y="1549"/>
                  </a:lnTo>
                  <a:lnTo>
                    <a:pt x="2230" y="1551"/>
                  </a:lnTo>
                  <a:lnTo>
                    <a:pt x="2232" y="1549"/>
                  </a:lnTo>
                  <a:lnTo>
                    <a:pt x="2234" y="1549"/>
                  </a:lnTo>
                  <a:lnTo>
                    <a:pt x="2236" y="1549"/>
                  </a:lnTo>
                  <a:lnTo>
                    <a:pt x="2237" y="1549"/>
                  </a:lnTo>
                  <a:lnTo>
                    <a:pt x="2238" y="1549"/>
                  </a:lnTo>
                  <a:lnTo>
                    <a:pt x="2240" y="1549"/>
                  </a:lnTo>
                  <a:lnTo>
                    <a:pt x="2241" y="1549"/>
                  </a:lnTo>
                  <a:lnTo>
                    <a:pt x="2243" y="1549"/>
                  </a:lnTo>
                  <a:lnTo>
                    <a:pt x="2244" y="1549"/>
                  </a:lnTo>
                  <a:lnTo>
                    <a:pt x="2246" y="1549"/>
                  </a:lnTo>
                  <a:lnTo>
                    <a:pt x="2247" y="1549"/>
                  </a:lnTo>
                  <a:lnTo>
                    <a:pt x="2248" y="1549"/>
                  </a:lnTo>
                  <a:lnTo>
                    <a:pt x="2250" y="1549"/>
                  </a:lnTo>
                  <a:lnTo>
                    <a:pt x="2251" y="1549"/>
                  </a:lnTo>
                  <a:lnTo>
                    <a:pt x="2253" y="1549"/>
                  </a:lnTo>
                  <a:lnTo>
                    <a:pt x="2254" y="1549"/>
                  </a:lnTo>
                  <a:lnTo>
                    <a:pt x="2256" y="1549"/>
                  </a:lnTo>
                  <a:lnTo>
                    <a:pt x="2257" y="1549"/>
                  </a:lnTo>
                  <a:lnTo>
                    <a:pt x="2258" y="1549"/>
                  </a:lnTo>
                  <a:lnTo>
                    <a:pt x="2260" y="1549"/>
                  </a:lnTo>
                  <a:lnTo>
                    <a:pt x="2261" y="1549"/>
                  </a:lnTo>
                  <a:lnTo>
                    <a:pt x="2263" y="1549"/>
                  </a:lnTo>
                  <a:lnTo>
                    <a:pt x="2264" y="1549"/>
                  </a:lnTo>
                  <a:lnTo>
                    <a:pt x="2267" y="1549"/>
                  </a:lnTo>
                  <a:lnTo>
                    <a:pt x="2268" y="1549"/>
                  </a:lnTo>
                  <a:lnTo>
                    <a:pt x="2270" y="1549"/>
                  </a:lnTo>
                  <a:lnTo>
                    <a:pt x="2271" y="1549"/>
                  </a:lnTo>
                  <a:lnTo>
                    <a:pt x="2272" y="1549"/>
                  </a:lnTo>
                  <a:lnTo>
                    <a:pt x="2274" y="1549"/>
                  </a:lnTo>
                  <a:lnTo>
                    <a:pt x="2275" y="1549"/>
                  </a:lnTo>
                  <a:lnTo>
                    <a:pt x="2277" y="1549"/>
                  </a:lnTo>
                  <a:lnTo>
                    <a:pt x="2278" y="1549"/>
                  </a:lnTo>
                  <a:lnTo>
                    <a:pt x="2280" y="1549"/>
                  </a:lnTo>
                  <a:lnTo>
                    <a:pt x="2281" y="1549"/>
                  </a:lnTo>
                  <a:lnTo>
                    <a:pt x="2282" y="1549"/>
                  </a:lnTo>
                  <a:lnTo>
                    <a:pt x="2284" y="1549"/>
                  </a:lnTo>
                  <a:lnTo>
                    <a:pt x="2285" y="1549"/>
                  </a:lnTo>
                  <a:lnTo>
                    <a:pt x="2287" y="1549"/>
                  </a:lnTo>
                  <a:lnTo>
                    <a:pt x="2288" y="1548"/>
                  </a:lnTo>
                  <a:lnTo>
                    <a:pt x="2290" y="1549"/>
                  </a:lnTo>
                  <a:lnTo>
                    <a:pt x="2291" y="1549"/>
                  </a:lnTo>
                  <a:lnTo>
                    <a:pt x="2292" y="1548"/>
                  </a:lnTo>
                  <a:lnTo>
                    <a:pt x="2294" y="1549"/>
                  </a:lnTo>
                  <a:lnTo>
                    <a:pt x="2295" y="1549"/>
                  </a:lnTo>
                  <a:lnTo>
                    <a:pt x="2297" y="1548"/>
                  </a:lnTo>
                  <a:lnTo>
                    <a:pt x="2298" y="1548"/>
                  </a:lnTo>
                  <a:lnTo>
                    <a:pt x="2301" y="1548"/>
                  </a:lnTo>
                  <a:lnTo>
                    <a:pt x="2302" y="1549"/>
                  </a:lnTo>
                  <a:lnTo>
                    <a:pt x="2303" y="1548"/>
                  </a:lnTo>
                  <a:lnTo>
                    <a:pt x="2305" y="1548"/>
                  </a:lnTo>
                  <a:lnTo>
                    <a:pt x="2306" y="1548"/>
                  </a:lnTo>
                  <a:lnTo>
                    <a:pt x="2308" y="1549"/>
                  </a:lnTo>
                  <a:lnTo>
                    <a:pt x="2309" y="1548"/>
                  </a:lnTo>
                  <a:lnTo>
                    <a:pt x="2311" y="1548"/>
                  </a:lnTo>
                  <a:lnTo>
                    <a:pt x="2312" y="1548"/>
                  </a:lnTo>
                  <a:lnTo>
                    <a:pt x="2314" y="1548"/>
                  </a:lnTo>
                  <a:lnTo>
                    <a:pt x="2315" y="1548"/>
                  </a:lnTo>
                  <a:lnTo>
                    <a:pt x="2316" y="1548"/>
                  </a:lnTo>
                  <a:lnTo>
                    <a:pt x="2318" y="1548"/>
                  </a:lnTo>
                  <a:lnTo>
                    <a:pt x="2319" y="1548"/>
                  </a:lnTo>
                  <a:lnTo>
                    <a:pt x="2321" y="1548"/>
                  </a:lnTo>
                  <a:lnTo>
                    <a:pt x="2322" y="1548"/>
                  </a:lnTo>
                  <a:lnTo>
                    <a:pt x="2324" y="1548"/>
                  </a:lnTo>
                  <a:lnTo>
                    <a:pt x="2325" y="1548"/>
                  </a:lnTo>
                  <a:lnTo>
                    <a:pt x="2326" y="1548"/>
                  </a:lnTo>
                  <a:lnTo>
                    <a:pt x="2328" y="1548"/>
                  </a:lnTo>
                  <a:lnTo>
                    <a:pt x="2329" y="1548"/>
                  </a:lnTo>
                  <a:lnTo>
                    <a:pt x="2331" y="1548"/>
                  </a:lnTo>
                  <a:lnTo>
                    <a:pt x="2333" y="1548"/>
                  </a:lnTo>
                  <a:lnTo>
                    <a:pt x="2335" y="1548"/>
                  </a:lnTo>
                  <a:lnTo>
                    <a:pt x="2336" y="1548"/>
                  </a:lnTo>
                  <a:lnTo>
                    <a:pt x="2337" y="1548"/>
                  </a:lnTo>
                  <a:lnTo>
                    <a:pt x="2339" y="1548"/>
                  </a:lnTo>
                  <a:lnTo>
                    <a:pt x="2340" y="1548"/>
                  </a:lnTo>
                  <a:lnTo>
                    <a:pt x="2342" y="1548"/>
                  </a:lnTo>
                  <a:lnTo>
                    <a:pt x="2343" y="1548"/>
                  </a:lnTo>
                  <a:lnTo>
                    <a:pt x="2345" y="1548"/>
                  </a:lnTo>
                  <a:lnTo>
                    <a:pt x="2346" y="1548"/>
                  </a:lnTo>
                  <a:lnTo>
                    <a:pt x="2348" y="1548"/>
                  </a:lnTo>
                  <a:lnTo>
                    <a:pt x="2349" y="1548"/>
                  </a:lnTo>
                  <a:lnTo>
                    <a:pt x="2350" y="1548"/>
                  </a:lnTo>
                  <a:lnTo>
                    <a:pt x="2352" y="1548"/>
                  </a:lnTo>
                  <a:lnTo>
                    <a:pt x="2353" y="1548"/>
                  </a:lnTo>
                  <a:lnTo>
                    <a:pt x="2355" y="1548"/>
                  </a:lnTo>
                  <a:lnTo>
                    <a:pt x="2356" y="1547"/>
                  </a:lnTo>
                  <a:lnTo>
                    <a:pt x="2358" y="1548"/>
                  </a:lnTo>
                  <a:lnTo>
                    <a:pt x="2359" y="1547"/>
                  </a:lnTo>
                  <a:lnTo>
                    <a:pt x="2360" y="1547"/>
                  </a:lnTo>
                  <a:lnTo>
                    <a:pt x="2362" y="1547"/>
                  </a:lnTo>
                  <a:lnTo>
                    <a:pt x="2363" y="1547"/>
                  </a:lnTo>
                  <a:lnTo>
                    <a:pt x="2365" y="1547"/>
                  </a:lnTo>
                  <a:lnTo>
                    <a:pt x="2367" y="1547"/>
                  </a:lnTo>
                  <a:lnTo>
                    <a:pt x="2369" y="1547"/>
                  </a:lnTo>
                  <a:lnTo>
                    <a:pt x="2370" y="1547"/>
                  </a:lnTo>
                  <a:lnTo>
                    <a:pt x="2371" y="1547"/>
                  </a:lnTo>
                  <a:lnTo>
                    <a:pt x="2373" y="1547"/>
                  </a:lnTo>
                  <a:lnTo>
                    <a:pt x="2374" y="1547"/>
                  </a:lnTo>
                  <a:lnTo>
                    <a:pt x="2376" y="1547"/>
                  </a:lnTo>
                  <a:lnTo>
                    <a:pt x="2377" y="1547"/>
                  </a:lnTo>
                  <a:lnTo>
                    <a:pt x="2379" y="1545"/>
                  </a:lnTo>
                  <a:lnTo>
                    <a:pt x="2380" y="1545"/>
                  </a:lnTo>
                  <a:lnTo>
                    <a:pt x="2382" y="1545"/>
                  </a:lnTo>
                  <a:lnTo>
                    <a:pt x="2383" y="1545"/>
                  </a:lnTo>
                  <a:lnTo>
                    <a:pt x="2384" y="1545"/>
                  </a:lnTo>
                  <a:lnTo>
                    <a:pt x="2386" y="1545"/>
                  </a:lnTo>
                  <a:lnTo>
                    <a:pt x="2387" y="1545"/>
                  </a:lnTo>
                  <a:lnTo>
                    <a:pt x="2389" y="1545"/>
                  </a:lnTo>
                  <a:lnTo>
                    <a:pt x="2390" y="1545"/>
                  </a:lnTo>
                  <a:lnTo>
                    <a:pt x="2392" y="1545"/>
                  </a:lnTo>
                  <a:lnTo>
                    <a:pt x="2393" y="1544"/>
                  </a:lnTo>
                  <a:lnTo>
                    <a:pt x="2394" y="1544"/>
                  </a:lnTo>
                  <a:lnTo>
                    <a:pt x="2396" y="1544"/>
                  </a:lnTo>
                  <a:lnTo>
                    <a:pt x="2397" y="1544"/>
                  </a:lnTo>
                  <a:lnTo>
                    <a:pt x="2400" y="1544"/>
                  </a:lnTo>
                  <a:lnTo>
                    <a:pt x="2401" y="1544"/>
                  </a:lnTo>
                  <a:lnTo>
                    <a:pt x="2403" y="1544"/>
                  </a:lnTo>
                  <a:lnTo>
                    <a:pt x="2404" y="1544"/>
                  </a:lnTo>
                  <a:lnTo>
                    <a:pt x="2405" y="1544"/>
                  </a:lnTo>
                  <a:lnTo>
                    <a:pt x="2407" y="1544"/>
                  </a:lnTo>
                  <a:lnTo>
                    <a:pt x="2408" y="1544"/>
                  </a:lnTo>
                  <a:lnTo>
                    <a:pt x="2410" y="1544"/>
                  </a:lnTo>
                  <a:lnTo>
                    <a:pt x="2411" y="1544"/>
                  </a:lnTo>
                  <a:lnTo>
                    <a:pt x="2413" y="1544"/>
                  </a:lnTo>
                  <a:lnTo>
                    <a:pt x="2414" y="1544"/>
                  </a:lnTo>
                  <a:lnTo>
                    <a:pt x="2416" y="1544"/>
                  </a:lnTo>
                  <a:lnTo>
                    <a:pt x="2417" y="1544"/>
                  </a:lnTo>
                  <a:lnTo>
                    <a:pt x="2418" y="1544"/>
                  </a:lnTo>
                  <a:lnTo>
                    <a:pt x="2420" y="1544"/>
                  </a:lnTo>
                  <a:lnTo>
                    <a:pt x="2421" y="1544"/>
                  </a:lnTo>
                  <a:lnTo>
                    <a:pt x="2423" y="1544"/>
                  </a:lnTo>
                  <a:lnTo>
                    <a:pt x="2424" y="1544"/>
                  </a:lnTo>
                  <a:lnTo>
                    <a:pt x="2426" y="1544"/>
                  </a:lnTo>
                  <a:lnTo>
                    <a:pt x="2427" y="1544"/>
                  </a:lnTo>
                  <a:lnTo>
                    <a:pt x="2428" y="1544"/>
                  </a:lnTo>
                  <a:lnTo>
                    <a:pt x="2430" y="1544"/>
                  </a:lnTo>
                  <a:lnTo>
                    <a:pt x="2431" y="1544"/>
                  </a:lnTo>
                  <a:lnTo>
                    <a:pt x="2434" y="1544"/>
                  </a:lnTo>
                  <a:lnTo>
                    <a:pt x="2435" y="1544"/>
                  </a:lnTo>
                  <a:lnTo>
                    <a:pt x="2437" y="1544"/>
                  </a:lnTo>
                  <a:lnTo>
                    <a:pt x="2438" y="1544"/>
                  </a:lnTo>
                  <a:lnTo>
                    <a:pt x="2439" y="1544"/>
                  </a:lnTo>
                  <a:lnTo>
                    <a:pt x="2441" y="1544"/>
                  </a:lnTo>
                  <a:lnTo>
                    <a:pt x="2442" y="1544"/>
                  </a:lnTo>
                  <a:lnTo>
                    <a:pt x="2444" y="1545"/>
                  </a:lnTo>
                  <a:lnTo>
                    <a:pt x="2445" y="1545"/>
                  </a:lnTo>
                  <a:lnTo>
                    <a:pt x="2447" y="1545"/>
                  </a:lnTo>
                  <a:lnTo>
                    <a:pt x="2448" y="1545"/>
                  </a:lnTo>
                  <a:lnTo>
                    <a:pt x="2450" y="1545"/>
                  </a:lnTo>
                  <a:lnTo>
                    <a:pt x="2451" y="1545"/>
                  </a:lnTo>
                  <a:lnTo>
                    <a:pt x="2452" y="1545"/>
                  </a:lnTo>
                  <a:lnTo>
                    <a:pt x="2454" y="1545"/>
                  </a:lnTo>
                  <a:lnTo>
                    <a:pt x="2455" y="1545"/>
                  </a:lnTo>
                  <a:lnTo>
                    <a:pt x="2457" y="1545"/>
                  </a:lnTo>
                  <a:lnTo>
                    <a:pt x="2458" y="1545"/>
                  </a:lnTo>
                  <a:lnTo>
                    <a:pt x="2460" y="1545"/>
                  </a:lnTo>
                  <a:lnTo>
                    <a:pt x="2461" y="1545"/>
                  </a:lnTo>
                  <a:lnTo>
                    <a:pt x="2462" y="1545"/>
                  </a:lnTo>
                  <a:lnTo>
                    <a:pt x="2464" y="1547"/>
                  </a:lnTo>
                  <a:lnTo>
                    <a:pt x="2465" y="1547"/>
                  </a:lnTo>
                  <a:lnTo>
                    <a:pt x="2468" y="1547"/>
                  </a:lnTo>
                  <a:lnTo>
                    <a:pt x="2469" y="1547"/>
                  </a:lnTo>
                  <a:lnTo>
                    <a:pt x="2471" y="1547"/>
                  </a:lnTo>
                  <a:lnTo>
                    <a:pt x="2472" y="1547"/>
                  </a:lnTo>
                  <a:lnTo>
                    <a:pt x="2473" y="1547"/>
                  </a:lnTo>
                  <a:lnTo>
                    <a:pt x="2475" y="1547"/>
                  </a:lnTo>
                  <a:lnTo>
                    <a:pt x="2476" y="1547"/>
                  </a:lnTo>
                  <a:lnTo>
                    <a:pt x="2478" y="1547"/>
                  </a:lnTo>
                  <a:lnTo>
                    <a:pt x="2479" y="1547"/>
                  </a:lnTo>
                  <a:lnTo>
                    <a:pt x="2481" y="1547"/>
                  </a:lnTo>
                  <a:lnTo>
                    <a:pt x="2482" y="1547"/>
                  </a:lnTo>
                  <a:lnTo>
                    <a:pt x="2484" y="1547"/>
                  </a:lnTo>
                  <a:lnTo>
                    <a:pt x="2485" y="1547"/>
                  </a:lnTo>
                  <a:lnTo>
                    <a:pt x="2486" y="1547"/>
                  </a:lnTo>
                  <a:lnTo>
                    <a:pt x="2488" y="1547"/>
                  </a:lnTo>
                  <a:lnTo>
                    <a:pt x="2489" y="1547"/>
                  </a:lnTo>
                  <a:lnTo>
                    <a:pt x="2491" y="1547"/>
                  </a:lnTo>
                  <a:lnTo>
                    <a:pt x="2492" y="1547"/>
                  </a:lnTo>
                  <a:lnTo>
                    <a:pt x="2494" y="1547"/>
                  </a:lnTo>
                  <a:lnTo>
                    <a:pt x="2495" y="1547"/>
                  </a:lnTo>
                  <a:lnTo>
                    <a:pt x="2496" y="1547"/>
                  </a:lnTo>
                  <a:lnTo>
                    <a:pt x="2498" y="1547"/>
                  </a:lnTo>
                  <a:lnTo>
                    <a:pt x="2500" y="1547"/>
                  </a:lnTo>
                  <a:lnTo>
                    <a:pt x="2502" y="1547"/>
                  </a:lnTo>
                  <a:lnTo>
                    <a:pt x="2503" y="1547"/>
                  </a:lnTo>
                  <a:lnTo>
                    <a:pt x="2505" y="1547"/>
                  </a:lnTo>
                  <a:lnTo>
                    <a:pt x="2506" y="1547"/>
                  </a:lnTo>
                  <a:lnTo>
                    <a:pt x="2507" y="1547"/>
                  </a:lnTo>
                  <a:lnTo>
                    <a:pt x="2509" y="1547"/>
                  </a:lnTo>
                  <a:lnTo>
                    <a:pt x="2510" y="1547"/>
                  </a:lnTo>
                  <a:lnTo>
                    <a:pt x="2512" y="1547"/>
                  </a:lnTo>
                  <a:lnTo>
                    <a:pt x="2513" y="1547"/>
                  </a:lnTo>
                  <a:lnTo>
                    <a:pt x="2515" y="1547"/>
                  </a:lnTo>
                  <a:lnTo>
                    <a:pt x="2516" y="1547"/>
                  </a:lnTo>
                  <a:lnTo>
                    <a:pt x="2518" y="1547"/>
                  </a:lnTo>
                  <a:lnTo>
                    <a:pt x="2519" y="1547"/>
                  </a:lnTo>
                  <a:lnTo>
                    <a:pt x="2520" y="1545"/>
                  </a:lnTo>
                  <a:lnTo>
                    <a:pt x="2522" y="1545"/>
                  </a:lnTo>
                  <a:lnTo>
                    <a:pt x="2523" y="1547"/>
                  </a:lnTo>
                  <a:lnTo>
                    <a:pt x="2525" y="1545"/>
                  </a:lnTo>
                  <a:lnTo>
                    <a:pt x="2526" y="1545"/>
                  </a:lnTo>
                  <a:lnTo>
                    <a:pt x="2528" y="1547"/>
                  </a:lnTo>
                  <a:lnTo>
                    <a:pt x="2529" y="1547"/>
                  </a:lnTo>
                  <a:lnTo>
                    <a:pt x="2530" y="1547"/>
                  </a:lnTo>
                  <a:lnTo>
                    <a:pt x="2533" y="1545"/>
                  </a:lnTo>
                  <a:lnTo>
                    <a:pt x="2534" y="1545"/>
                  </a:lnTo>
                  <a:lnTo>
                    <a:pt x="2536" y="1545"/>
                  </a:lnTo>
                  <a:lnTo>
                    <a:pt x="2537" y="1545"/>
                  </a:lnTo>
                  <a:lnTo>
                    <a:pt x="2539" y="1547"/>
                  </a:lnTo>
                  <a:lnTo>
                    <a:pt x="2540" y="1545"/>
                  </a:lnTo>
                  <a:lnTo>
                    <a:pt x="2541" y="1545"/>
                  </a:lnTo>
                  <a:lnTo>
                    <a:pt x="2543" y="1545"/>
                  </a:lnTo>
                  <a:lnTo>
                    <a:pt x="2544" y="1545"/>
                  </a:lnTo>
                  <a:lnTo>
                    <a:pt x="2546" y="1545"/>
                  </a:lnTo>
                  <a:lnTo>
                    <a:pt x="2547" y="1545"/>
                  </a:lnTo>
                  <a:lnTo>
                    <a:pt x="2549" y="1545"/>
                  </a:lnTo>
                  <a:lnTo>
                    <a:pt x="2550" y="1545"/>
                  </a:lnTo>
                  <a:lnTo>
                    <a:pt x="2552" y="1545"/>
                  </a:lnTo>
                  <a:lnTo>
                    <a:pt x="2553" y="1545"/>
                  </a:lnTo>
                  <a:lnTo>
                    <a:pt x="2554" y="1545"/>
                  </a:lnTo>
                  <a:lnTo>
                    <a:pt x="2556" y="1545"/>
                  </a:lnTo>
                  <a:lnTo>
                    <a:pt x="2557" y="1545"/>
                  </a:lnTo>
                  <a:lnTo>
                    <a:pt x="2559" y="1545"/>
                  </a:lnTo>
                  <a:lnTo>
                    <a:pt x="2560" y="1545"/>
                  </a:lnTo>
                  <a:lnTo>
                    <a:pt x="2562" y="1545"/>
                  </a:lnTo>
                  <a:lnTo>
                    <a:pt x="2563" y="1545"/>
                  </a:lnTo>
                  <a:lnTo>
                    <a:pt x="2564" y="1545"/>
                  </a:lnTo>
                  <a:lnTo>
                    <a:pt x="2567" y="1545"/>
                  </a:lnTo>
                  <a:lnTo>
                    <a:pt x="2568" y="1545"/>
                  </a:lnTo>
                  <a:lnTo>
                    <a:pt x="2570" y="1545"/>
                  </a:lnTo>
                  <a:lnTo>
                    <a:pt x="2571" y="1545"/>
                  </a:lnTo>
                  <a:lnTo>
                    <a:pt x="2573" y="1545"/>
                  </a:lnTo>
                  <a:lnTo>
                    <a:pt x="2574" y="1545"/>
                  </a:lnTo>
                  <a:lnTo>
                    <a:pt x="2575" y="1545"/>
                  </a:lnTo>
                  <a:lnTo>
                    <a:pt x="2577" y="1545"/>
                  </a:lnTo>
                  <a:lnTo>
                    <a:pt x="2578" y="1545"/>
                  </a:lnTo>
                  <a:lnTo>
                    <a:pt x="2580" y="1545"/>
                  </a:lnTo>
                  <a:lnTo>
                    <a:pt x="2581" y="1545"/>
                  </a:lnTo>
                  <a:lnTo>
                    <a:pt x="2583" y="1545"/>
                  </a:lnTo>
                  <a:lnTo>
                    <a:pt x="2584" y="1545"/>
                  </a:lnTo>
                  <a:lnTo>
                    <a:pt x="2586" y="1545"/>
                  </a:lnTo>
                  <a:lnTo>
                    <a:pt x="2587" y="1545"/>
                  </a:lnTo>
                  <a:lnTo>
                    <a:pt x="2588" y="1545"/>
                  </a:lnTo>
                  <a:lnTo>
                    <a:pt x="2590" y="1545"/>
                  </a:lnTo>
                  <a:lnTo>
                    <a:pt x="2591" y="1545"/>
                  </a:lnTo>
                  <a:lnTo>
                    <a:pt x="2593" y="1545"/>
                  </a:lnTo>
                  <a:lnTo>
                    <a:pt x="2594" y="1545"/>
                  </a:lnTo>
                  <a:lnTo>
                    <a:pt x="2596" y="1545"/>
                  </a:lnTo>
                  <a:lnTo>
                    <a:pt x="2597" y="1545"/>
                  </a:lnTo>
                  <a:lnTo>
                    <a:pt x="2598" y="1545"/>
                  </a:lnTo>
                  <a:lnTo>
                    <a:pt x="2601" y="1545"/>
                  </a:lnTo>
                  <a:lnTo>
                    <a:pt x="2602" y="1545"/>
                  </a:lnTo>
                  <a:lnTo>
                    <a:pt x="2604" y="1545"/>
                  </a:lnTo>
                  <a:lnTo>
                    <a:pt x="2605" y="1545"/>
                  </a:lnTo>
                  <a:lnTo>
                    <a:pt x="2607" y="1544"/>
                  </a:lnTo>
                  <a:lnTo>
                    <a:pt x="2608" y="1545"/>
                  </a:lnTo>
                  <a:lnTo>
                    <a:pt x="2609" y="1545"/>
                  </a:lnTo>
                  <a:lnTo>
                    <a:pt x="2611" y="1545"/>
                  </a:lnTo>
                  <a:lnTo>
                    <a:pt x="2612" y="1545"/>
                  </a:lnTo>
                  <a:lnTo>
                    <a:pt x="2614" y="1545"/>
                  </a:lnTo>
                  <a:lnTo>
                    <a:pt x="2615" y="1545"/>
                  </a:lnTo>
                  <a:lnTo>
                    <a:pt x="2617" y="1545"/>
                  </a:lnTo>
                  <a:lnTo>
                    <a:pt x="2618" y="1545"/>
                  </a:lnTo>
                  <a:lnTo>
                    <a:pt x="2620" y="1545"/>
                  </a:lnTo>
                  <a:lnTo>
                    <a:pt x="2621" y="1545"/>
                  </a:lnTo>
                  <a:lnTo>
                    <a:pt x="2622" y="1545"/>
                  </a:lnTo>
                  <a:lnTo>
                    <a:pt x="2624" y="1545"/>
                  </a:lnTo>
                  <a:lnTo>
                    <a:pt x="2625" y="1545"/>
                  </a:lnTo>
                  <a:lnTo>
                    <a:pt x="2627" y="1545"/>
                  </a:lnTo>
                  <a:lnTo>
                    <a:pt x="2628" y="1545"/>
                  </a:lnTo>
                  <a:lnTo>
                    <a:pt x="2630" y="1545"/>
                  </a:lnTo>
                  <a:lnTo>
                    <a:pt x="2631" y="1544"/>
                  </a:lnTo>
                  <a:lnTo>
                    <a:pt x="2633" y="1544"/>
                  </a:lnTo>
                  <a:lnTo>
                    <a:pt x="2635" y="1545"/>
                  </a:lnTo>
                  <a:lnTo>
                    <a:pt x="2636" y="1544"/>
                  </a:lnTo>
                  <a:lnTo>
                    <a:pt x="2638" y="1545"/>
                  </a:lnTo>
                  <a:lnTo>
                    <a:pt x="2639" y="1545"/>
                  </a:lnTo>
                  <a:lnTo>
                    <a:pt x="2641" y="1545"/>
                  </a:lnTo>
                  <a:lnTo>
                    <a:pt x="2642" y="1545"/>
                  </a:lnTo>
                  <a:lnTo>
                    <a:pt x="2643" y="1544"/>
                  </a:lnTo>
                  <a:lnTo>
                    <a:pt x="2645" y="1544"/>
                  </a:lnTo>
                  <a:lnTo>
                    <a:pt x="2646" y="1545"/>
                  </a:lnTo>
                  <a:lnTo>
                    <a:pt x="2648" y="1544"/>
                  </a:lnTo>
                  <a:lnTo>
                    <a:pt x="2649" y="1544"/>
                  </a:lnTo>
                  <a:lnTo>
                    <a:pt x="2651" y="1545"/>
                  </a:lnTo>
                  <a:lnTo>
                    <a:pt x="2652" y="1545"/>
                  </a:lnTo>
                  <a:lnTo>
                    <a:pt x="2654" y="1544"/>
                  </a:lnTo>
                  <a:lnTo>
                    <a:pt x="2655" y="1544"/>
                  </a:lnTo>
                  <a:lnTo>
                    <a:pt x="2656" y="1545"/>
                  </a:lnTo>
                  <a:lnTo>
                    <a:pt x="2658" y="1544"/>
                  </a:lnTo>
                  <a:lnTo>
                    <a:pt x="2659" y="1545"/>
                  </a:lnTo>
                  <a:lnTo>
                    <a:pt x="2661" y="1545"/>
                  </a:lnTo>
                  <a:lnTo>
                    <a:pt x="2662" y="1544"/>
                  </a:lnTo>
                  <a:lnTo>
                    <a:pt x="2664" y="1544"/>
                  </a:lnTo>
                  <a:lnTo>
                    <a:pt x="2666" y="1544"/>
                  </a:lnTo>
                  <a:lnTo>
                    <a:pt x="2667" y="1544"/>
                  </a:lnTo>
                  <a:lnTo>
                    <a:pt x="2669" y="1544"/>
                  </a:lnTo>
                  <a:lnTo>
                    <a:pt x="2670" y="1544"/>
                  </a:lnTo>
                  <a:lnTo>
                    <a:pt x="2672" y="1544"/>
                  </a:lnTo>
                  <a:lnTo>
                    <a:pt x="2673" y="1544"/>
                  </a:lnTo>
                  <a:lnTo>
                    <a:pt x="2675" y="1544"/>
                  </a:lnTo>
                  <a:lnTo>
                    <a:pt x="2676" y="1544"/>
                  </a:lnTo>
                  <a:lnTo>
                    <a:pt x="2677" y="1544"/>
                  </a:lnTo>
                  <a:lnTo>
                    <a:pt x="2679" y="1544"/>
                  </a:lnTo>
                  <a:lnTo>
                    <a:pt x="2680" y="1544"/>
                  </a:lnTo>
                  <a:lnTo>
                    <a:pt x="2682" y="1544"/>
                  </a:lnTo>
                  <a:lnTo>
                    <a:pt x="2683" y="1544"/>
                  </a:lnTo>
                  <a:lnTo>
                    <a:pt x="2685" y="1544"/>
                  </a:lnTo>
                  <a:lnTo>
                    <a:pt x="2686" y="1544"/>
                  </a:lnTo>
                  <a:lnTo>
                    <a:pt x="2688" y="1544"/>
                  </a:lnTo>
                  <a:lnTo>
                    <a:pt x="2689" y="1544"/>
                  </a:lnTo>
                  <a:lnTo>
                    <a:pt x="2690" y="1544"/>
                  </a:lnTo>
                  <a:lnTo>
                    <a:pt x="2692" y="1544"/>
                  </a:lnTo>
                  <a:lnTo>
                    <a:pt x="2693" y="1544"/>
                  </a:lnTo>
                  <a:lnTo>
                    <a:pt x="2695" y="1544"/>
                  </a:lnTo>
                  <a:lnTo>
                    <a:pt x="2696" y="1544"/>
                  </a:lnTo>
                  <a:lnTo>
                    <a:pt x="2698" y="1544"/>
                  </a:lnTo>
                  <a:lnTo>
                    <a:pt x="2700" y="1544"/>
                  </a:lnTo>
                  <a:lnTo>
                    <a:pt x="2701" y="1544"/>
                  </a:lnTo>
                  <a:lnTo>
                    <a:pt x="2703" y="1544"/>
                  </a:lnTo>
                  <a:lnTo>
                    <a:pt x="2704" y="1544"/>
                  </a:lnTo>
                  <a:lnTo>
                    <a:pt x="2706" y="1544"/>
                  </a:lnTo>
                  <a:lnTo>
                    <a:pt x="2707" y="1544"/>
                  </a:lnTo>
                  <a:lnTo>
                    <a:pt x="2709" y="1544"/>
                  </a:lnTo>
                  <a:lnTo>
                    <a:pt x="2710" y="1544"/>
                  </a:lnTo>
                  <a:lnTo>
                    <a:pt x="2711" y="1544"/>
                  </a:lnTo>
                  <a:lnTo>
                    <a:pt x="2713" y="1544"/>
                  </a:lnTo>
                  <a:lnTo>
                    <a:pt x="2714" y="1544"/>
                  </a:lnTo>
                  <a:lnTo>
                    <a:pt x="2716" y="1544"/>
                  </a:lnTo>
                  <a:lnTo>
                    <a:pt x="2717" y="1544"/>
                  </a:lnTo>
                  <a:lnTo>
                    <a:pt x="2719" y="1544"/>
                  </a:lnTo>
                  <a:lnTo>
                    <a:pt x="2720" y="1544"/>
                  </a:lnTo>
                  <a:lnTo>
                    <a:pt x="2722" y="1544"/>
                  </a:lnTo>
                  <a:lnTo>
                    <a:pt x="2723" y="1544"/>
                  </a:lnTo>
                  <a:lnTo>
                    <a:pt x="2724" y="1544"/>
                  </a:lnTo>
                  <a:lnTo>
                    <a:pt x="2726" y="1544"/>
                  </a:lnTo>
                  <a:lnTo>
                    <a:pt x="2727" y="1544"/>
                  </a:lnTo>
                  <a:lnTo>
                    <a:pt x="2729" y="1544"/>
                  </a:lnTo>
                  <a:lnTo>
                    <a:pt x="2730" y="1544"/>
                  </a:lnTo>
                  <a:lnTo>
                    <a:pt x="2733" y="1544"/>
                  </a:lnTo>
                  <a:lnTo>
                    <a:pt x="2734" y="1544"/>
                  </a:lnTo>
                  <a:lnTo>
                    <a:pt x="2735" y="1544"/>
                  </a:lnTo>
                  <a:lnTo>
                    <a:pt x="2737" y="1544"/>
                  </a:lnTo>
                  <a:lnTo>
                    <a:pt x="2738" y="1544"/>
                  </a:lnTo>
                  <a:lnTo>
                    <a:pt x="2740" y="1544"/>
                  </a:lnTo>
                  <a:lnTo>
                    <a:pt x="2741" y="1544"/>
                  </a:lnTo>
                  <a:lnTo>
                    <a:pt x="2743" y="1544"/>
                  </a:lnTo>
                  <a:lnTo>
                    <a:pt x="2744" y="1544"/>
                  </a:lnTo>
                  <a:lnTo>
                    <a:pt x="2745" y="1544"/>
                  </a:lnTo>
                  <a:lnTo>
                    <a:pt x="2747" y="1544"/>
                  </a:lnTo>
                  <a:lnTo>
                    <a:pt x="2748" y="1544"/>
                  </a:lnTo>
                  <a:lnTo>
                    <a:pt x="2750" y="1544"/>
                  </a:lnTo>
                  <a:lnTo>
                    <a:pt x="2751" y="1544"/>
                  </a:lnTo>
                  <a:lnTo>
                    <a:pt x="2753" y="1544"/>
                  </a:lnTo>
                  <a:lnTo>
                    <a:pt x="2754" y="1544"/>
                  </a:lnTo>
                  <a:lnTo>
                    <a:pt x="2756" y="1544"/>
                  </a:lnTo>
                  <a:lnTo>
                    <a:pt x="2757" y="1543"/>
                  </a:lnTo>
                  <a:lnTo>
                    <a:pt x="2758" y="1544"/>
                  </a:lnTo>
                  <a:lnTo>
                    <a:pt x="2760" y="1544"/>
                  </a:lnTo>
                  <a:lnTo>
                    <a:pt x="2761" y="1544"/>
                  </a:lnTo>
                  <a:lnTo>
                    <a:pt x="2763" y="1544"/>
                  </a:lnTo>
                  <a:lnTo>
                    <a:pt x="2764" y="1543"/>
                  </a:lnTo>
                  <a:lnTo>
                    <a:pt x="2767" y="1543"/>
                  </a:lnTo>
                  <a:lnTo>
                    <a:pt x="2768" y="1543"/>
                  </a:lnTo>
                  <a:lnTo>
                    <a:pt x="2769" y="1544"/>
                  </a:lnTo>
                  <a:lnTo>
                    <a:pt x="2771" y="1544"/>
                  </a:lnTo>
                  <a:lnTo>
                    <a:pt x="2772" y="1543"/>
                  </a:lnTo>
                  <a:lnTo>
                    <a:pt x="2774" y="1544"/>
                  </a:lnTo>
                  <a:lnTo>
                    <a:pt x="2775" y="1544"/>
                  </a:lnTo>
                  <a:lnTo>
                    <a:pt x="2777" y="1543"/>
                  </a:lnTo>
                  <a:lnTo>
                    <a:pt x="2778" y="1544"/>
                  </a:lnTo>
                  <a:lnTo>
                    <a:pt x="2779" y="1543"/>
                  </a:lnTo>
                  <a:lnTo>
                    <a:pt x="2781" y="1543"/>
                  </a:lnTo>
                  <a:lnTo>
                    <a:pt x="2782" y="1543"/>
                  </a:lnTo>
                  <a:lnTo>
                    <a:pt x="2784" y="1543"/>
                  </a:lnTo>
                  <a:lnTo>
                    <a:pt x="2785" y="1543"/>
                  </a:lnTo>
                  <a:lnTo>
                    <a:pt x="2787" y="1543"/>
                  </a:lnTo>
                  <a:lnTo>
                    <a:pt x="2788" y="1543"/>
                  </a:lnTo>
                  <a:lnTo>
                    <a:pt x="2790" y="1543"/>
                  </a:lnTo>
                  <a:lnTo>
                    <a:pt x="2791" y="1543"/>
                  </a:lnTo>
                  <a:lnTo>
                    <a:pt x="2792" y="1543"/>
                  </a:lnTo>
                  <a:lnTo>
                    <a:pt x="2794" y="1543"/>
                  </a:lnTo>
                  <a:lnTo>
                    <a:pt x="2795" y="1543"/>
                  </a:lnTo>
                  <a:lnTo>
                    <a:pt x="2797" y="1543"/>
                  </a:lnTo>
                  <a:lnTo>
                    <a:pt x="2799" y="1543"/>
                  </a:lnTo>
                  <a:lnTo>
                    <a:pt x="2801" y="1543"/>
                  </a:lnTo>
                  <a:lnTo>
                    <a:pt x="2802" y="1543"/>
                  </a:lnTo>
                  <a:lnTo>
                    <a:pt x="2803" y="1543"/>
                  </a:lnTo>
                  <a:lnTo>
                    <a:pt x="2805" y="1543"/>
                  </a:lnTo>
                  <a:lnTo>
                    <a:pt x="2806" y="1543"/>
                  </a:lnTo>
                  <a:lnTo>
                    <a:pt x="2808" y="1543"/>
                  </a:lnTo>
                  <a:lnTo>
                    <a:pt x="2809" y="1543"/>
                  </a:lnTo>
                  <a:lnTo>
                    <a:pt x="2811" y="1543"/>
                  </a:lnTo>
                  <a:lnTo>
                    <a:pt x="2812" y="1543"/>
                  </a:lnTo>
                  <a:lnTo>
                    <a:pt x="2813" y="1543"/>
                  </a:lnTo>
                  <a:lnTo>
                    <a:pt x="2815" y="1543"/>
                  </a:lnTo>
                  <a:lnTo>
                    <a:pt x="2816" y="1543"/>
                  </a:lnTo>
                  <a:lnTo>
                    <a:pt x="2818" y="1543"/>
                  </a:lnTo>
                  <a:lnTo>
                    <a:pt x="2819" y="1543"/>
                  </a:lnTo>
                  <a:lnTo>
                    <a:pt x="2821" y="1543"/>
                  </a:lnTo>
                  <a:lnTo>
                    <a:pt x="2822" y="1543"/>
                  </a:lnTo>
                  <a:lnTo>
                    <a:pt x="2824" y="1543"/>
                  </a:lnTo>
                  <a:lnTo>
                    <a:pt x="2825" y="1543"/>
                  </a:lnTo>
                  <a:lnTo>
                    <a:pt x="2826" y="1543"/>
                  </a:lnTo>
                  <a:lnTo>
                    <a:pt x="2828" y="1543"/>
                  </a:lnTo>
                  <a:lnTo>
                    <a:pt x="2829" y="1543"/>
                  </a:lnTo>
                  <a:lnTo>
                    <a:pt x="2831" y="1543"/>
                  </a:lnTo>
                  <a:lnTo>
                    <a:pt x="2833" y="1543"/>
                  </a:lnTo>
                  <a:lnTo>
                    <a:pt x="2835" y="1543"/>
                  </a:lnTo>
                  <a:lnTo>
                    <a:pt x="2836" y="1543"/>
                  </a:lnTo>
                  <a:lnTo>
                    <a:pt x="2837" y="1543"/>
                  </a:lnTo>
                  <a:lnTo>
                    <a:pt x="2839" y="1543"/>
                  </a:lnTo>
                  <a:lnTo>
                    <a:pt x="2840" y="1543"/>
                  </a:lnTo>
                  <a:lnTo>
                    <a:pt x="2842" y="1543"/>
                  </a:lnTo>
                  <a:lnTo>
                    <a:pt x="2843" y="1543"/>
                  </a:lnTo>
                  <a:lnTo>
                    <a:pt x="2845" y="1543"/>
                  </a:lnTo>
                  <a:lnTo>
                    <a:pt x="2846" y="1543"/>
                  </a:lnTo>
                  <a:lnTo>
                    <a:pt x="2847" y="1543"/>
                  </a:lnTo>
                  <a:lnTo>
                    <a:pt x="2849" y="1543"/>
                  </a:lnTo>
                  <a:lnTo>
                    <a:pt x="2850" y="1543"/>
                  </a:lnTo>
                  <a:lnTo>
                    <a:pt x="2852" y="1543"/>
                  </a:lnTo>
                  <a:lnTo>
                    <a:pt x="2853" y="1543"/>
                  </a:lnTo>
                  <a:lnTo>
                    <a:pt x="2855" y="1543"/>
                  </a:lnTo>
                  <a:lnTo>
                    <a:pt x="2856" y="1543"/>
                  </a:lnTo>
                  <a:lnTo>
                    <a:pt x="2858" y="1543"/>
                  </a:lnTo>
                  <a:lnTo>
                    <a:pt x="2859" y="1543"/>
                  </a:lnTo>
                  <a:lnTo>
                    <a:pt x="2860" y="1543"/>
                  </a:lnTo>
                  <a:lnTo>
                    <a:pt x="2862" y="1543"/>
                  </a:lnTo>
                  <a:lnTo>
                    <a:pt x="2863" y="1543"/>
                  </a:lnTo>
                  <a:lnTo>
                    <a:pt x="2866" y="1543"/>
                  </a:lnTo>
                  <a:lnTo>
                    <a:pt x="2867" y="1543"/>
                  </a:lnTo>
                  <a:lnTo>
                    <a:pt x="2869" y="1543"/>
                  </a:lnTo>
                  <a:lnTo>
                    <a:pt x="2870" y="1543"/>
                  </a:lnTo>
                  <a:lnTo>
                    <a:pt x="2871" y="1543"/>
                  </a:lnTo>
                  <a:lnTo>
                    <a:pt x="2873" y="1543"/>
                  </a:lnTo>
                  <a:lnTo>
                    <a:pt x="2874" y="1543"/>
                  </a:lnTo>
                  <a:lnTo>
                    <a:pt x="2876" y="1543"/>
                  </a:lnTo>
                  <a:lnTo>
                    <a:pt x="2877" y="1543"/>
                  </a:lnTo>
                  <a:lnTo>
                    <a:pt x="2879" y="1543"/>
                  </a:lnTo>
                  <a:lnTo>
                    <a:pt x="2880" y="1543"/>
                  </a:lnTo>
                  <a:lnTo>
                    <a:pt x="2881" y="1543"/>
                  </a:lnTo>
                  <a:lnTo>
                    <a:pt x="2883" y="1543"/>
                  </a:lnTo>
                  <a:lnTo>
                    <a:pt x="2884" y="1543"/>
                  </a:lnTo>
                  <a:lnTo>
                    <a:pt x="2886" y="1543"/>
                  </a:lnTo>
                  <a:lnTo>
                    <a:pt x="2887" y="1543"/>
                  </a:lnTo>
                  <a:lnTo>
                    <a:pt x="2889" y="1542"/>
                  </a:lnTo>
                  <a:lnTo>
                    <a:pt x="2890" y="1543"/>
                  </a:lnTo>
                  <a:lnTo>
                    <a:pt x="2891" y="1543"/>
                  </a:lnTo>
                  <a:lnTo>
                    <a:pt x="2893" y="1542"/>
                  </a:lnTo>
                  <a:lnTo>
                    <a:pt x="2894" y="1542"/>
                  </a:lnTo>
                  <a:lnTo>
                    <a:pt x="2896" y="1542"/>
                  </a:lnTo>
                  <a:lnTo>
                    <a:pt x="2897" y="1543"/>
                  </a:lnTo>
                  <a:lnTo>
                    <a:pt x="2900" y="1542"/>
                  </a:lnTo>
                  <a:lnTo>
                    <a:pt x="2901" y="1543"/>
                  </a:lnTo>
                  <a:lnTo>
                    <a:pt x="2903" y="1543"/>
                  </a:lnTo>
                  <a:lnTo>
                    <a:pt x="2904" y="1543"/>
                  </a:lnTo>
                  <a:lnTo>
                    <a:pt x="2905" y="1543"/>
                  </a:lnTo>
                  <a:lnTo>
                    <a:pt x="2907" y="1542"/>
                  </a:lnTo>
                  <a:lnTo>
                    <a:pt x="2908" y="1543"/>
                  </a:lnTo>
                  <a:lnTo>
                    <a:pt x="2910" y="1542"/>
                  </a:lnTo>
                  <a:lnTo>
                    <a:pt x="2911" y="1542"/>
                  </a:lnTo>
                  <a:lnTo>
                    <a:pt x="2913" y="1542"/>
                  </a:lnTo>
                  <a:lnTo>
                    <a:pt x="2914" y="1542"/>
                  </a:lnTo>
                  <a:lnTo>
                    <a:pt x="2915" y="1542"/>
                  </a:lnTo>
                  <a:lnTo>
                    <a:pt x="2917" y="1542"/>
                  </a:lnTo>
                  <a:lnTo>
                    <a:pt x="2918" y="1542"/>
                  </a:lnTo>
                  <a:lnTo>
                    <a:pt x="2920" y="1542"/>
                  </a:lnTo>
                  <a:lnTo>
                    <a:pt x="2921" y="1542"/>
                  </a:lnTo>
                  <a:lnTo>
                    <a:pt x="2923" y="1542"/>
                  </a:lnTo>
                  <a:lnTo>
                    <a:pt x="2924" y="1542"/>
                  </a:lnTo>
                  <a:lnTo>
                    <a:pt x="2925" y="1542"/>
                  </a:lnTo>
                  <a:lnTo>
                    <a:pt x="2927" y="1542"/>
                  </a:lnTo>
                  <a:lnTo>
                    <a:pt x="2928" y="1542"/>
                  </a:lnTo>
                  <a:lnTo>
                    <a:pt x="2930" y="1542"/>
                  </a:lnTo>
                  <a:lnTo>
                    <a:pt x="2931" y="1542"/>
                  </a:lnTo>
                  <a:lnTo>
                    <a:pt x="2934" y="1542"/>
                  </a:lnTo>
                  <a:lnTo>
                    <a:pt x="2935" y="1542"/>
                  </a:lnTo>
                  <a:lnTo>
                    <a:pt x="2937" y="1542"/>
                  </a:lnTo>
                  <a:lnTo>
                    <a:pt x="2938" y="1542"/>
                  </a:lnTo>
                  <a:lnTo>
                    <a:pt x="2939" y="1542"/>
                  </a:lnTo>
                  <a:lnTo>
                    <a:pt x="2941" y="1542"/>
                  </a:lnTo>
                  <a:lnTo>
                    <a:pt x="2942" y="1542"/>
                  </a:lnTo>
                  <a:lnTo>
                    <a:pt x="2944" y="1542"/>
                  </a:lnTo>
                  <a:lnTo>
                    <a:pt x="2945" y="1542"/>
                  </a:lnTo>
                  <a:lnTo>
                    <a:pt x="2947" y="1542"/>
                  </a:lnTo>
                  <a:lnTo>
                    <a:pt x="2948" y="1542"/>
                  </a:lnTo>
                  <a:lnTo>
                    <a:pt x="2949" y="1542"/>
                  </a:lnTo>
                  <a:lnTo>
                    <a:pt x="2951" y="1542"/>
                  </a:lnTo>
                  <a:lnTo>
                    <a:pt x="2952" y="1542"/>
                  </a:lnTo>
                  <a:lnTo>
                    <a:pt x="2954" y="1542"/>
                  </a:lnTo>
                  <a:lnTo>
                    <a:pt x="2955" y="1542"/>
                  </a:lnTo>
                  <a:lnTo>
                    <a:pt x="2957" y="1542"/>
                  </a:lnTo>
                  <a:lnTo>
                    <a:pt x="2958" y="1542"/>
                  </a:lnTo>
                  <a:lnTo>
                    <a:pt x="2959" y="1542"/>
                  </a:lnTo>
                  <a:lnTo>
                    <a:pt x="2961" y="1542"/>
                  </a:lnTo>
                  <a:lnTo>
                    <a:pt x="2962" y="1542"/>
                  </a:lnTo>
                  <a:lnTo>
                    <a:pt x="2964" y="1543"/>
                  </a:lnTo>
                  <a:lnTo>
                    <a:pt x="2966" y="1542"/>
                  </a:lnTo>
                  <a:lnTo>
                    <a:pt x="2968" y="1542"/>
                  </a:lnTo>
                  <a:lnTo>
                    <a:pt x="2969" y="1542"/>
                  </a:lnTo>
                  <a:lnTo>
                    <a:pt x="2971" y="1542"/>
                  </a:lnTo>
                  <a:lnTo>
                    <a:pt x="2972" y="1542"/>
                  </a:lnTo>
                  <a:lnTo>
                    <a:pt x="2973" y="1542"/>
                  </a:lnTo>
                  <a:lnTo>
                    <a:pt x="2975" y="1542"/>
                  </a:lnTo>
                  <a:lnTo>
                    <a:pt x="2976" y="1542"/>
                  </a:lnTo>
                  <a:lnTo>
                    <a:pt x="2978" y="1542"/>
                  </a:lnTo>
                  <a:lnTo>
                    <a:pt x="2979" y="1542"/>
                  </a:lnTo>
                  <a:lnTo>
                    <a:pt x="2981" y="1542"/>
                  </a:lnTo>
                  <a:lnTo>
                    <a:pt x="2982" y="1543"/>
                  </a:lnTo>
                  <a:lnTo>
                    <a:pt x="2983" y="1542"/>
                  </a:lnTo>
                  <a:lnTo>
                    <a:pt x="2985" y="1542"/>
                  </a:lnTo>
                  <a:lnTo>
                    <a:pt x="2986" y="1542"/>
                  </a:lnTo>
                  <a:lnTo>
                    <a:pt x="2988" y="1542"/>
                  </a:lnTo>
                  <a:lnTo>
                    <a:pt x="2989" y="1542"/>
                  </a:lnTo>
                  <a:lnTo>
                    <a:pt x="2991" y="1542"/>
                  </a:lnTo>
                  <a:lnTo>
                    <a:pt x="2992" y="1542"/>
                  </a:lnTo>
                  <a:lnTo>
                    <a:pt x="2993" y="1542"/>
                  </a:lnTo>
                  <a:lnTo>
                    <a:pt x="2995" y="1542"/>
                  </a:lnTo>
                  <a:lnTo>
                    <a:pt x="2996" y="1542"/>
                  </a:lnTo>
                  <a:lnTo>
                    <a:pt x="2999" y="1542"/>
                  </a:lnTo>
                  <a:lnTo>
                    <a:pt x="3000" y="1542"/>
                  </a:lnTo>
                  <a:lnTo>
                    <a:pt x="3002" y="1542"/>
                  </a:lnTo>
                  <a:lnTo>
                    <a:pt x="3003" y="1542"/>
                  </a:lnTo>
                  <a:lnTo>
                    <a:pt x="3005" y="1542"/>
                  </a:lnTo>
                  <a:lnTo>
                    <a:pt x="3006" y="1542"/>
                  </a:lnTo>
                  <a:lnTo>
                    <a:pt x="3007" y="1542"/>
                  </a:lnTo>
                  <a:lnTo>
                    <a:pt x="3009" y="1542"/>
                  </a:lnTo>
                  <a:lnTo>
                    <a:pt x="3010" y="1542"/>
                  </a:lnTo>
                  <a:lnTo>
                    <a:pt x="3012" y="1542"/>
                  </a:lnTo>
                  <a:lnTo>
                    <a:pt x="3013" y="1542"/>
                  </a:lnTo>
                  <a:lnTo>
                    <a:pt x="3015" y="1542"/>
                  </a:lnTo>
                  <a:lnTo>
                    <a:pt x="3016" y="1542"/>
                  </a:lnTo>
                  <a:lnTo>
                    <a:pt x="3017" y="1542"/>
                  </a:lnTo>
                  <a:lnTo>
                    <a:pt x="3019" y="1542"/>
                  </a:lnTo>
                  <a:lnTo>
                    <a:pt x="3020" y="1542"/>
                  </a:lnTo>
                  <a:lnTo>
                    <a:pt x="3022" y="1542"/>
                  </a:lnTo>
                  <a:lnTo>
                    <a:pt x="3023" y="1542"/>
                  </a:lnTo>
                  <a:lnTo>
                    <a:pt x="3025" y="1542"/>
                  </a:lnTo>
                  <a:lnTo>
                    <a:pt x="3026" y="1542"/>
                  </a:lnTo>
                  <a:lnTo>
                    <a:pt x="3027" y="1542"/>
                  </a:lnTo>
                  <a:lnTo>
                    <a:pt x="3029" y="1542"/>
                  </a:lnTo>
                  <a:lnTo>
                    <a:pt x="3030" y="1542"/>
                  </a:lnTo>
                  <a:lnTo>
                    <a:pt x="3033" y="1542"/>
                  </a:lnTo>
                  <a:lnTo>
                    <a:pt x="3034" y="1542"/>
                  </a:lnTo>
                  <a:lnTo>
                    <a:pt x="3036" y="1542"/>
                  </a:lnTo>
                  <a:lnTo>
                    <a:pt x="3037" y="1542"/>
                  </a:lnTo>
                  <a:lnTo>
                    <a:pt x="3039" y="1542"/>
                  </a:lnTo>
                  <a:lnTo>
                    <a:pt x="3040" y="1542"/>
                  </a:lnTo>
                  <a:lnTo>
                    <a:pt x="3041" y="1542"/>
                  </a:lnTo>
                  <a:lnTo>
                    <a:pt x="3043" y="1542"/>
                  </a:lnTo>
                  <a:lnTo>
                    <a:pt x="3044" y="1542"/>
                  </a:lnTo>
                  <a:lnTo>
                    <a:pt x="3046" y="1542"/>
                  </a:lnTo>
                  <a:lnTo>
                    <a:pt x="3047" y="1542"/>
                  </a:lnTo>
                  <a:lnTo>
                    <a:pt x="3049" y="1542"/>
                  </a:lnTo>
                  <a:lnTo>
                    <a:pt x="3050" y="1542"/>
                  </a:lnTo>
                  <a:lnTo>
                    <a:pt x="3051" y="1542"/>
                  </a:lnTo>
                  <a:lnTo>
                    <a:pt x="3053" y="1542"/>
                  </a:lnTo>
                  <a:lnTo>
                    <a:pt x="3054" y="1542"/>
                  </a:lnTo>
                  <a:lnTo>
                    <a:pt x="3056" y="1542"/>
                  </a:lnTo>
                  <a:lnTo>
                    <a:pt x="3057" y="1542"/>
                  </a:lnTo>
                  <a:lnTo>
                    <a:pt x="3059" y="1542"/>
                  </a:lnTo>
                  <a:lnTo>
                    <a:pt x="3060" y="1542"/>
                  </a:lnTo>
                  <a:lnTo>
                    <a:pt x="3061" y="1542"/>
                  </a:lnTo>
                  <a:lnTo>
                    <a:pt x="3063" y="1542"/>
                  </a:lnTo>
                  <a:lnTo>
                    <a:pt x="3064" y="1542"/>
                  </a:lnTo>
                  <a:lnTo>
                    <a:pt x="3067" y="1542"/>
                  </a:lnTo>
                  <a:lnTo>
                    <a:pt x="3068" y="1542"/>
                  </a:lnTo>
                  <a:lnTo>
                    <a:pt x="3070" y="1542"/>
                  </a:lnTo>
                  <a:lnTo>
                    <a:pt x="3071" y="1542"/>
                  </a:lnTo>
                  <a:lnTo>
                    <a:pt x="3073" y="1542"/>
                  </a:lnTo>
                  <a:lnTo>
                    <a:pt x="3074" y="1542"/>
                  </a:lnTo>
                  <a:lnTo>
                    <a:pt x="3075" y="1542"/>
                  </a:lnTo>
                  <a:lnTo>
                    <a:pt x="3077" y="1542"/>
                  </a:lnTo>
                  <a:lnTo>
                    <a:pt x="3078" y="1542"/>
                  </a:lnTo>
                  <a:lnTo>
                    <a:pt x="3080" y="1542"/>
                  </a:lnTo>
                  <a:lnTo>
                    <a:pt x="3081" y="1542"/>
                  </a:lnTo>
                  <a:lnTo>
                    <a:pt x="3083" y="1542"/>
                  </a:lnTo>
                  <a:lnTo>
                    <a:pt x="3084" y="1542"/>
                  </a:lnTo>
                  <a:lnTo>
                    <a:pt x="3085" y="1542"/>
                  </a:lnTo>
                  <a:lnTo>
                    <a:pt x="3087" y="1542"/>
                  </a:lnTo>
                  <a:lnTo>
                    <a:pt x="3088" y="1542"/>
                  </a:lnTo>
                  <a:lnTo>
                    <a:pt x="3090" y="1542"/>
                  </a:lnTo>
                  <a:lnTo>
                    <a:pt x="3091" y="1542"/>
                  </a:lnTo>
                  <a:lnTo>
                    <a:pt x="3093" y="1542"/>
                  </a:lnTo>
                  <a:lnTo>
                    <a:pt x="3094" y="1542"/>
                  </a:lnTo>
                  <a:lnTo>
                    <a:pt x="3095" y="1542"/>
                  </a:lnTo>
                  <a:lnTo>
                    <a:pt x="3097" y="1542"/>
                  </a:lnTo>
                  <a:lnTo>
                    <a:pt x="3099" y="1542"/>
                  </a:lnTo>
                  <a:lnTo>
                    <a:pt x="3101" y="1542"/>
                  </a:lnTo>
                  <a:lnTo>
                    <a:pt x="3102" y="1542"/>
                  </a:lnTo>
                  <a:lnTo>
                    <a:pt x="3104" y="1542"/>
                  </a:lnTo>
                  <a:lnTo>
                    <a:pt x="3105" y="1542"/>
                  </a:lnTo>
                  <a:lnTo>
                    <a:pt x="3107" y="1542"/>
                  </a:lnTo>
                  <a:lnTo>
                    <a:pt x="3108" y="1542"/>
                  </a:lnTo>
                  <a:lnTo>
                    <a:pt x="3109" y="1542"/>
                  </a:lnTo>
                  <a:lnTo>
                    <a:pt x="3111" y="1542"/>
                  </a:lnTo>
                  <a:lnTo>
                    <a:pt x="3112" y="1542"/>
                  </a:lnTo>
                  <a:lnTo>
                    <a:pt x="3114" y="1542"/>
                  </a:lnTo>
                  <a:lnTo>
                    <a:pt x="3115" y="1542"/>
                  </a:lnTo>
                  <a:lnTo>
                    <a:pt x="3117" y="1542"/>
                  </a:lnTo>
                  <a:lnTo>
                    <a:pt x="3118" y="1542"/>
                  </a:lnTo>
                  <a:lnTo>
                    <a:pt x="3119" y="1542"/>
                  </a:lnTo>
                  <a:lnTo>
                    <a:pt x="3121" y="1542"/>
                  </a:lnTo>
                  <a:lnTo>
                    <a:pt x="3122" y="1542"/>
                  </a:lnTo>
                  <a:lnTo>
                    <a:pt x="3124" y="1542"/>
                  </a:lnTo>
                  <a:lnTo>
                    <a:pt x="3125" y="1542"/>
                  </a:lnTo>
                  <a:lnTo>
                    <a:pt x="3127" y="1542"/>
                  </a:lnTo>
                  <a:lnTo>
                    <a:pt x="3128" y="1542"/>
                  </a:lnTo>
                  <a:lnTo>
                    <a:pt x="3129" y="1542"/>
                  </a:lnTo>
                  <a:lnTo>
                    <a:pt x="3132" y="1542"/>
                  </a:lnTo>
                  <a:lnTo>
                    <a:pt x="3133" y="1542"/>
                  </a:lnTo>
                  <a:lnTo>
                    <a:pt x="3135" y="1542"/>
                  </a:lnTo>
                  <a:lnTo>
                    <a:pt x="3136" y="1542"/>
                  </a:lnTo>
                  <a:lnTo>
                    <a:pt x="3138" y="1542"/>
                  </a:lnTo>
                  <a:lnTo>
                    <a:pt x="3139" y="1542"/>
                  </a:lnTo>
                  <a:lnTo>
                    <a:pt x="3141" y="1542"/>
                  </a:lnTo>
                  <a:lnTo>
                    <a:pt x="3142" y="1542"/>
                  </a:lnTo>
                  <a:lnTo>
                    <a:pt x="3143" y="1542"/>
                  </a:lnTo>
                  <a:lnTo>
                    <a:pt x="3145" y="1542"/>
                  </a:lnTo>
                  <a:lnTo>
                    <a:pt x="3146" y="1542"/>
                  </a:lnTo>
                  <a:lnTo>
                    <a:pt x="3148" y="1542"/>
                  </a:lnTo>
                  <a:lnTo>
                    <a:pt x="3149" y="1542"/>
                  </a:lnTo>
                  <a:lnTo>
                    <a:pt x="3151" y="1542"/>
                  </a:lnTo>
                  <a:lnTo>
                    <a:pt x="3152" y="1542"/>
                  </a:lnTo>
                  <a:lnTo>
                    <a:pt x="3153" y="1542"/>
                  </a:lnTo>
                  <a:lnTo>
                    <a:pt x="3155" y="1542"/>
                  </a:lnTo>
                  <a:lnTo>
                    <a:pt x="3156" y="1542"/>
                  </a:lnTo>
                  <a:lnTo>
                    <a:pt x="3158" y="1542"/>
                  </a:lnTo>
                  <a:lnTo>
                    <a:pt x="3159" y="1542"/>
                  </a:lnTo>
                  <a:lnTo>
                    <a:pt x="3161" y="1542"/>
                  </a:lnTo>
                  <a:lnTo>
                    <a:pt x="3162" y="1542"/>
                  </a:lnTo>
                  <a:lnTo>
                    <a:pt x="3163" y="1542"/>
                  </a:lnTo>
                  <a:lnTo>
                    <a:pt x="3166" y="1542"/>
                  </a:lnTo>
                  <a:lnTo>
                    <a:pt x="3167" y="1542"/>
                  </a:lnTo>
                  <a:lnTo>
                    <a:pt x="3169" y="1542"/>
                  </a:lnTo>
                  <a:lnTo>
                    <a:pt x="3170" y="1542"/>
                  </a:lnTo>
                  <a:lnTo>
                    <a:pt x="3172" y="1542"/>
                  </a:lnTo>
                  <a:lnTo>
                    <a:pt x="3173" y="1542"/>
                  </a:lnTo>
                  <a:lnTo>
                    <a:pt x="3175" y="1542"/>
                  </a:lnTo>
                  <a:lnTo>
                    <a:pt x="3176" y="1542"/>
                  </a:lnTo>
                  <a:lnTo>
                    <a:pt x="3177" y="1542"/>
                  </a:lnTo>
                  <a:lnTo>
                    <a:pt x="3179" y="1542"/>
                  </a:lnTo>
                  <a:lnTo>
                    <a:pt x="3180" y="1542"/>
                  </a:lnTo>
                  <a:lnTo>
                    <a:pt x="3182" y="1542"/>
                  </a:lnTo>
                  <a:lnTo>
                    <a:pt x="3183" y="1542"/>
                  </a:lnTo>
                  <a:lnTo>
                    <a:pt x="3185" y="1542"/>
                  </a:lnTo>
                  <a:lnTo>
                    <a:pt x="3186" y="1542"/>
                  </a:lnTo>
                  <a:lnTo>
                    <a:pt x="3187" y="1542"/>
                  </a:lnTo>
                  <a:lnTo>
                    <a:pt x="3189" y="1542"/>
                  </a:lnTo>
                  <a:lnTo>
                    <a:pt x="3190" y="1542"/>
                  </a:lnTo>
                  <a:lnTo>
                    <a:pt x="3192" y="1542"/>
                  </a:lnTo>
                  <a:lnTo>
                    <a:pt x="3193" y="1542"/>
                  </a:lnTo>
                  <a:lnTo>
                    <a:pt x="3195" y="1542"/>
                  </a:lnTo>
                  <a:lnTo>
                    <a:pt x="3196" y="1542"/>
                  </a:lnTo>
                  <a:lnTo>
                    <a:pt x="3197" y="1542"/>
                  </a:lnTo>
                  <a:lnTo>
                    <a:pt x="3200" y="1542"/>
                  </a:lnTo>
                  <a:lnTo>
                    <a:pt x="3201" y="1542"/>
                  </a:lnTo>
                  <a:lnTo>
                    <a:pt x="3203" y="1542"/>
                  </a:lnTo>
                  <a:lnTo>
                    <a:pt x="3204" y="1542"/>
                  </a:lnTo>
                  <a:lnTo>
                    <a:pt x="3206" y="1542"/>
                  </a:lnTo>
                  <a:lnTo>
                    <a:pt x="3207" y="1542"/>
                  </a:lnTo>
                  <a:lnTo>
                    <a:pt x="3209" y="1542"/>
                  </a:lnTo>
                  <a:lnTo>
                    <a:pt x="3210" y="1542"/>
                  </a:lnTo>
                  <a:lnTo>
                    <a:pt x="3211" y="1542"/>
                  </a:lnTo>
                  <a:lnTo>
                    <a:pt x="3213" y="1542"/>
                  </a:lnTo>
                  <a:lnTo>
                    <a:pt x="3214" y="1542"/>
                  </a:lnTo>
                  <a:lnTo>
                    <a:pt x="3216" y="1542"/>
                  </a:lnTo>
                  <a:lnTo>
                    <a:pt x="3217" y="1542"/>
                  </a:lnTo>
                  <a:lnTo>
                    <a:pt x="3219" y="1542"/>
                  </a:lnTo>
                  <a:lnTo>
                    <a:pt x="3220" y="1542"/>
                  </a:lnTo>
                  <a:lnTo>
                    <a:pt x="3221" y="1542"/>
                  </a:lnTo>
                  <a:lnTo>
                    <a:pt x="3223" y="1542"/>
                  </a:lnTo>
                  <a:lnTo>
                    <a:pt x="3224" y="1542"/>
                  </a:lnTo>
                  <a:lnTo>
                    <a:pt x="3226" y="1542"/>
                  </a:lnTo>
                  <a:lnTo>
                    <a:pt x="3227" y="1542"/>
                  </a:lnTo>
                  <a:lnTo>
                    <a:pt x="3229" y="1542"/>
                  </a:lnTo>
                  <a:lnTo>
                    <a:pt x="3230" y="1542"/>
                  </a:lnTo>
                  <a:lnTo>
                    <a:pt x="3232" y="1542"/>
                  </a:lnTo>
                  <a:lnTo>
                    <a:pt x="3234" y="1542"/>
                  </a:lnTo>
                  <a:lnTo>
                    <a:pt x="3235" y="1542"/>
                  </a:lnTo>
                  <a:lnTo>
                    <a:pt x="3237" y="1542"/>
                  </a:lnTo>
                  <a:lnTo>
                    <a:pt x="3238" y="1542"/>
                  </a:lnTo>
                  <a:lnTo>
                    <a:pt x="3240" y="1542"/>
                  </a:lnTo>
                  <a:lnTo>
                    <a:pt x="3241" y="1542"/>
                  </a:lnTo>
                  <a:lnTo>
                    <a:pt x="3243" y="1542"/>
                  </a:lnTo>
                  <a:lnTo>
                    <a:pt x="3244" y="1542"/>
                  </a:lnTo>
                  <a:lnTo>
                    <a:pt x="3245" y="1542"/>
                  </a:lnTo>
                  <a:lnTo>
                    <a:pt x="3247" y="1542"/>
                  </a:lnTo>
                  <a:lnTo>
                    <a:pt x="3248" y="1542"/>
                  </a:lnTo>
                  <a:lnTo>
                    <a:pt x="3250" y="1542"/>
                  </a:lnTo>
                  <a:lnTo>
                    <a:pt x="3251" y="1542"/>
                  </a:lnTo>
                  <a:lnTo>
                    <a:pt x="3253" y="1542"/>
                  </a:lnTo>
                  <a:lnTo>
                    <a:pt x="3254" y="1542"/>
                  </a:lnTo>
                  <a:lnTo>
                    <a:pt x="3255" y="1542"/>
                  </a:lnTo>
                  <a:lnTo>
                    <a:pt x="3257" y="1542"/>
                  </a:lnTo>
                  <a:lnTo>
                    <a:pt x="3258" y="1542"/>
                  </a:lnTo>
                  <a:lnTo>
                    <a:pt x="3260" y="1542"/>
                  </a:lnTo>
                  <a:lnTo>
                    <a:pt x="3261" y="1542"/>
                  </a:lnTo>
                  <a:lnTo>
                    <a:pt x="3263" y="1542"/>
                  </a:lnTo>
                  <a:lnTo>
                    <a:pt x="3265" y="1542"/>
                  </a:lnTo>
                  <a:lnTo>
                    <a:pt x="3266" y="1542"/>
                  </a:lnTo>
                  <a:lnTo>
                    <a:pt x="3268" y="1542"/>
                  </a:lnTo>
                  <a:lnTo>
                    <a:pt x="3269" y="1542"/>
                  </a:lnTo>
                  <a:lnTo>
                    <a:pt x="3271" y="1542"/>
                  </a:lnTo>
                  <a:lnTo>
                    <a:pt x="3272" y="1542"/>
                  </a:lnTo>
                  <a:lnTo>
                    <a:pt x="3274" y="1542"/>
                  </a:lnTo>
                  <a:lnTo>
                    <a:pt x="3275" y="1542"/>
                  </a:lnTo>
                  <a:lnTo>
                    <a:pt x="3277" y="1542"/>
                  </a:lnTo>
                  <a:lnTo>
                    <a:pt x="3278" y="1542"/>
                  </a:lnTo>
                  <a:lnTo>
                    <a:pt x="3279" y="1542"/>
                  </a:lnTo>
                  <a:lnTo>
                    <a:pt x="3281" y="1542"/>
                  </a:lnTo>
                  <a:lnTo>
                    <a:pt x="3282" y="1542"/>
                  </a:lnTo>
                  <a:lnTo>
                    <a:pt x="3284" y="1542"/>
                  </a:lnTo>
                  <a:lnTo>
                    <a:pt x="3285" y="1542"/>
                  </a:lnTo>
                  <a:lnTo>
                    <a:pt x="3287" y="1542"/>
                  </a:lnTo>
                  <a:lnTo>
                    <a:pt x="3288" y="1542"/>
                  </a:lnTo>
                  <a:lnTo>
                    <a:pt x="3289" y="1542"/>
                  </a:lnTo>
                  <a:lnTo>
                    <a:pt x="3291" y="1542"/>
                  </a:lnTo>
                  <a:lnTo>
                    <a:pt x="3292" y="1542"/>
                  </a:lnTo>
                  <a:lnTo>
                    <a:pt x="3294" y="1542"/>
                  </a:lnTo>
                  <a:lnTo>
                    <a:pt x="3295" y="1542"/>
                  </a:lnTo>
                  <a:lnTo>
                    <a:pt x="3297" y="1542"/>
                  </a:lnTo>
                  <a:lnTo>
                    <a:pt x="3299" y="1542"/>
                  </a:lnTo>
                  <a:lnTo>
                    <a:pt x="3300" y="1542"/>
                  </a:lnTo>
                  <a:lnTo>
                    <a:pt x="3302" y="1542"/>
                  </a:lnTo>
                  <a:lnTo>
                    <a:pt x="3303" y="1542"/>
                  </a:lnTo>
                  <a:lnTo>
                    <a:pt x="3305" y="1542"/>
                  </a:lnTo>
                  <a:lnTo>
                    <a:pt x="3306" y="1542"/>
                  </a:lnTo>
                  <a:lnTo>
                    <a:pt x="3308" y="1542"/>
                  </a:lnTo>
                  <a:lnTo>
                    <a:pt x="3309" y="1542"/>
                  </a:lnTo>
                  <a:lnTo>
                    <a:pt x="3311" y="1542"/>
                  </a:lnTo>
                  <a:lnTo>
                    <a:pt x="3312" y="1542"/>
                  </a:lnTo>
                  <a:lnTo>
                    <a:pt x="3313" y="1542"/>
                  </a:lnTo>
                  <a:lnTo>
                    <a:pt x="3315" y="1542"/>
                  </a:lnTo>
                  <a:lnTo>
                    <a:pt x="3316" y="1542"/>
                  </a:lnTo>
                  <a:lnTo>
                    <a:pt x="3318" y="1542"/>
                  </a:lnTo>
                  <a:lnTo>
                    <a:pt x="3319" y="1542"/>
                  </a:lnTo>
                  <a:lnTo>
                    <a:pt x="3321" y="1542"/>
                  </a:lnTo>
                  <a:lnTo>
                    <a:pt x="3322" y="1542"/>
                  </a:lnTo>
                  <a:lnTo>
                    <a:pt x="3323" y="1542"/>
                  </a:lnTo>
                  <a:lnTo>
                    <a:pt x="3325" y="1542"/>
                  </a:lnTo>
                  <a:lnTo>
                    <a:pt x="3326" y="1542"/>
                  </a:lnTo>
                  <a:lnTo>
                    <a:pt x="3328" y="1542"/>
                  </a:lnTo>
                  <a:lnTo>
                    <a:pt x="3329" y="1542"/>
                  </a:lnTo>
                  <a:lnTo>
                    <a:pt x="3332" y="1542"/>
                  </a:lnTo>
                  <a:lnTo>
                    <a:pt x="3333" y="1542"/>
                  </a:lnTo>
                  <a:lnTo>
                    <a:pt x="3334" y="1542"/>
                  </a:lnTo>
                  <a:lnTo>
                    <a:pt x="3336" y="1542"/>
                  </a:lnTo>
                  <a:lnTo>
                    <a:pt x="3337" y="1542"/>
                  </a:lnTo>
                  <a:lnTo>
                    <a:pt x="3339" y="1542"/>
                  </a:lnTo>
                  <a:lnTo>
                    <a:pt x="3340" y="1542"/>
                  </a:lnTo>
                  <a:lnTo>
                    <a:pt x="3342" y="1542"/>
                  </a:lnTo>
                  <a:lnTo>
                    <a:pt x="3343" y="1542"/>
                  </a:lnTo>
                  <a:lnTo>
                    <a:pt x="3345" y="1542"/>
                  </a:lnTo>
                  <a:lnTo>
                    <a:pt x="3346" y="1542"/>
                  </a:lnTo>
                  <a:lnTo>
                    <a:pt x="3347" y="1542"/>
                  </a:lnTo>
                  <a:lnTo>
                    <a:pt x="3349" y="1542"/>
                  </a:lnTo>
                  <a:lnTo>
                    <a:pt x="3350" y="1542"/>
                  </a:lnTo>
                  <a:lnTo>
                    <a:pt x="3352" y="1542"/>
                  </a:lnTo>
                  <a:lnTo>
                    <a:pt x="3353" y="1542"/>
                  </a:lnTo>
                  <a:lnTo>
                    <a:pt x="3355" y="1542"/>
                  </a:lnTo>
                  <a:lnTo>
                    <a:pt x="3356" y="1542"/>
                  </a:lnTo>
                  <a:lnTo>
                    <a:pt x="3357" y="1542"/>
                  </a:lnTo>
                  <a:lnTo>
                    <a:pt x="3359" y="1542"/>
                  </a:lnTo>
                  <a:lnTo>
                    <a:pt x="3360" y="1542"/>
                  </a:lnTo>
                  <a:lnTo>
                    <a:pt x="3362" y="1542"/>
                  </a:lnTo>
                  <a:lnTo>
                    <a:pt x="3363" y="1542"/>
                  </a:lnTo>
                  <a:lnTo>
                    <a:pt x="3366" y="1542"/>
                  </a:lnTo>
                  <a:lnTo>
                    <a:pt x="3367" y="1542"/>
                  </a:lnTo>
                  <a:lnTo>
                    <a:pt x="3368" y="1542"/>
                  </a:lnTo>
                  <a:lnTo>
                    <a:pt x="3370" y="1542"/>
                  </a:lnTo>
                  <a:lnTo>
                    <a:pt x="3371" y="1542"/>
                  </a:lnTo>
                  <a:lnTo>
                    <a:pt x="3373" y="1542"/>
                  </a:lnTo>
                  <a:lnTo>
                    <a:pt x="3374" y="1542"/>
                  </a:lnTo>
                  <a:lnTo>
                    <a:pt x="3376" y="1542"/>
                  </a:lnTo>
                  <a:lnTo>
                    <a:pt x="3377" y="1543"/>
                  </a:lnTo>
                  <a:lnTo>
                    <a:pt x="3379" y="1542"/>
                  </a:lnTo>
                  <a:lnTo>
                    <a:pt x="3380" y="1542"/>
                  </a:lnTo>
                  <a:lnTo>
                    <a:pt x="3381" y="1543"/>
                  </a:lnTo>
                  <a:lnTo>
                    <a:pt x="3383" y="1543"/>
                  </a:lnTo>
                  <a:lnTo>
                    <a:pt x="3384" y="1543"/>
                  </a:lnTo>
                  <a:lnTo>
                    <a:pt x="3386" y="1543"/>
                  </a:lnTo>
                  <a:lnTo>
                    <a:pt x="3387" y="1543"/>
                  </a:lnTo>
                  <a:lnTo>
                    <a:pt x="3389" y="1543"/>
                  </a:lnTo>
                  <a:lnTo>
                    <a:pt x="3390" y="1543"/>
                  </a:lnTo>
                  <a:lnTo>
                    <a:pt x="3391" y="1543"/>
                  </a:lnTo>
                  <a:lnTo>
                    <a:pt x="3393" y="1543"/>
                  </a:lnTo>
                  <a:lnTo>
                    <a:pt x="3394" y="1543"/>
                  </a:lnTo>
                  <a:lnTo>
                    <a:pt x="3396" y="1543"/>
                  </a:lnTo>
                  <a:lnTo>
                    <a:pt x="3398" y="1543"/>
                  </a:lnTo>
                  <a:lnTo>
                    <a:pt x="3400" y="1543"/>
                  </a:lnTo>
                  <a:lnTo>
                    <a:pt x="3401" y="1543"/>
                  </a:lnTo>
                  <a:lnTo>
                    <a:pt x="3402" y="1544"/>
                  </a:lnTo>
                  <a:lnTo>
                    <a:pt x="3404" y="1544"/>
                  </a:lnTo>
                  <a:lnTo>
                    <a:pt x="3405" y="1544"/>
                  </a:lnTo>
                  <a:lnTo>
                    <a:pt x="3407" y="1544"/>
                  </a:lnTo>
                  <a:lnTo>
                    <a:pt x="3408" y="1544"/>
                  </a:lnTo>
                  <a:lnTo>
                    <a:pt x="3410" y="1544"/>
                  </a:lnTo>
                  <a:lnTo>
                    <a:pt x="3411" y="1544"/>
                  </a:lnTo>
                  <a:lnTo>
                    <a:pt x="3413" y="1544"/>
                  </a:lnTo>
                  <a:lnTo>
                    <a:pt x="3414" y="1544"/>
                  </a:lnTo>
                  <a:lnTo>
                    <a:pt x="3415" y="1544"/>
                  </a:lnTo>
                  <a:lnTo>
                    <a:pt x="3417" y="1544"/>
                  </a:lnTo>
                  <a:lnTo>
                    <a:pt x="3418" y="1544"/>
                  </a:lnTo>
                  <a:lnTo>
                    <a:pt x="3420" y="1545"/>
                  </a:lnTo>
                  <a:lnTo>
                    <a:pt x="3421" y="1544"/>
                  </a:lnTo>
                  <a:lnTo>
                    <a:pt x="3423" y="1544"/>
                  </a:lnTo>
                  <a:lnTo>
                    <a:pt x="3424" y="1544"/>
                  </a:lnTo>
                  <a:lnTo>
                    <a:pt x="3425" y="1545"/>
                  </a:lnTo>
                  <a:lnTo>
                    <a:pt x="3427" y="1545"/>
                  </a:lnTo>
                  <a:lnTo>
                    <a:pt x="3428" y="1545"/>
                  </a:lnTo>
                  <a:lnTo>
                    <a:pt x="3430" y="1545"/>
                  </a:lnTo>
                  <a:lnTo>
                    <a:pt x="3432" y="1545"/>
                  </a:lnTo>
                  <a:lnTo>
                    <a:pt x="3434" y="1545"/>
                  </a:lnTo>
                  <a:lnTo>
                    <a:pt x="3435" y="1545"/>
                  </a:lnTo>
                  <a:lnTo>
                    <a:pt x="3436" y="1545"/>
                  </a:lnTo>
                  <a:lnTo>
                    <a:pt x="3438" y="1545"/>
                  </a:lnTo>
                  <a:lnTo>
                    <a:pt x="3439" y="1547"/>
                  </a:lnTo>
                  <a:lnTo>
                    <a:pt x="3441" y="1547"/>
                  </a:lnTo>
                  <a:lnTo>
                    <a:pt x="3442" y="1547"/>
                  </a:lnTo>
                  <a:lnTo>
                    <a:pt x="3444" y="1547"/>
                  </a:lnTo>
                  <a:lnTo>
                    <a:pt x="3445" y="1547"/>
                  </a:lnTo>
                  <a:lnTo>
                    <a:pt x="3447" y="1547"/>
                  </a:lnTo>
                  <a:lnTo>
                    <a:pt x="3448" y="1547"/>
                  </a:lnTo>
                  <a:lnTo>
                    <a:pt x="3449" y="1547"/>
                  </a:lnTo>
                  <a:lnTo>
                    <a:pt x="3451" y="1547"/>
                  </a:lnTo>
                  <a:lnTo>
                    <a:pt x="3452" y="1547"/>
                  </a:lnTo>
                  <a:lnTo>
                    <a:pt x="3454" y="1547"/>
                  </a:lnTo>
                  <a:lnTo>
                    <a:pt x="3455" y="1547"/>
                  </a:lnTo>
                  <a:lnTo>
                    <a:pt x="3457" y="1547"/>
                  </a:lnTo>
                  <a:lnTo>
                    <a:pt x="3458" y="1547"/>
                  </a:lnTo>
                  <a:lnTo>
                    <a:pt x="3459" y="1547"/>
                  </a:lnTo>
                  <a:lnTo>
                    <a:pt x="3461" y="1547"/>
                  </a:lnTo>
                  <a:lnTo>
                    <a:pt x="3462" y="1547"/>
                  </a:lnTo>
                  <a:lnTo>
                    <a:pt x="3465" y="1547"/>
                  </a:lnTo>
                  <a:lnTo>
                    <a:pt x="3466" y="1547"/>
                  </a:lnTo>
                  <a:lnTo>
                    <a:pt x="3468" y="1547"/>
                  </a:lnTo>
                  <a:lnTo>
                    <a:pt x="3469" y="1547"/>
                  </a:lnTo>
                  <a:lnTo>
                    <a:pt x="3470" y="1547"/>
                  </a:lnTo>
                  <a:lnTo>
                    <a:pt x="3472" y="1547"/>
                  </a:lnTo>
                  <a:lnTo>
                    <a:pt x="3473" y="1547"/>
                  </a:lnTo>
                  <a:lnTo>
                    <a:pt x="3475" y="1547"/>
                  </a:lnTo>
                  <a:lnTo>
                    <a:pt x="3476" y="1547"/>
                  </a:lnTo>
                  <a:lnTo>
                    <a:pt x="3478" y="1547"/>
                  </a:lnTo>
                  <a:lnTo>
                    <a:pt x="3479" y="1547"/>
                  </a:lnTo>
                  <a:lnTo>
                    <a:pt x="3480" y="1547"/>
                  </a:lnTo>
                  <a:lnTo>
                    <a:pt x="3482" y="1547"/>
                  </a:lnTo>
                  <a:lnTo>
                    <a:pt x="3483" y="1547"/>
                  </a:lnTo>
                  <a:lnTo>
                    <a:pt x="3485" y="1547"/>
                  </a:lnTo>
                  <a:lnTo>
                    <a:pt x="3486" y="1547"/>
                  </a:lnTo>
                  <a:lnTo>
                    <a:pt x="3488" y="1547"/>
                  </a:lnTo>
                  <a:lnTo>
                    <a:pt x="3489" y="1547"/>
                  </a:lnTo>
                  <a:lnTo>
                    <a:pt x="3491" y="1547"/>
                  </a:lnTo>
                  <a:lnTo>
                    <a:pt x="3492" y="1547"/>
                  </a:lnTo>
                  <a:lnTo>
                    <a:pt x="3493" y="1547"/>
                  </a:lnTo>
                  <a:lnTo>
                    <a:pt x="3495" y="1547"/>
                  </a:lnTo>
                  <a:lnTo>
                    <a:pt x="3496" y="1547"/>
                  </a:lnTo>
                  <a:lnTo>
                    <a:pt x="3499" y="1547"/>
                  </a:lnTo>
                  <a:lnTo>
                    <a:pt x="3500" y="1547"/>
                  </a:lnTo>
                  <a:lnTo>
                    <a:pt x="3502" y="1547"/>
                  </a:lnTo>
                  <a:lnTo>
                    <a:pt x="3503" y="1547"/>
                  </a:lnTo>
                  <a:lnTo>
                    <a:pt x="3504" y="1547"/>
                  </a:lnTo>
                  <a:lnTo>
                    <a:pt x="3506" y="1547"/>
                  </a:lnTo>
                  <a:lnTo>
                    <a:pt x="3507" y="1547"/>
                  </a:lnTo>
                  <a:lnTo>
                    <a:pt x="3509" y="1547"/>
                  </a:lnTo>
                  <a:lnTo>
                    <a:pt x="3510" y="1545"/>
                  </a:lnTo>
                  <a:lnTo>
                    <a:pt x="3512" y="1545"/>
                  </a:lnTo>
                  <a:lnTo>
                    <a:pt x="3513" y="1545"/>
                  </a:lnTo>
                  <a:lnTo>
                    <a:pt x="3514" y="1545"/>
                  </a:lnTo>
                  <a:lnTo>
                    <a:pt x="3516" y="1545"/>
                  </a:lnTo>
                  <a:lnTo>
                    <a:pt x="3517" y="1545"/>
                  </a:lnTo>
                  <a:lnTo>
                    <a:pt x="3519" y="1545"/>
                  </a:lnTo>
                  <a:lnTo>
                    <a:pt x="3520" y="1545"/>
                  </a:lnTo>
                  <a:lnTo>
                    <a:pt x="3522" y="1545"/>
                  </a:lnTo>
                  <a:lnTo>
                    <a:pt x="3523" y="1545"/>
                  </a:lnTo>
                  <a:lnTo>
                    <a:pt x="3525" y="1545"/>
                  </a:lnTo>
                  <a:lnTo>
                    <a:pt x="3526" y="1545"/>
                  </a:lnTo>
                  <a:lnTo>
                    <a:pt x="3527" y="1545"/>
                  </a:lnTo>
                  <a:lnTo>
                    <a:pt x="3529" y="1545"/>
                  </a:lnTo>
                  <a:lnTo>
                    <a:pt x="3530" y="1545"/>
                  </a:lnTo>
                  <a:lnTo>
                    <a:pt x="3533" y="1545"/>
                  </a:lnTo>
                  <a:lnTo>
                    <a:pt x="3534" y="1545"/>
                  </a:lnTo>
                  <a:lnTo>
                    <a:pt x="3536" y="1545"/>
                  </a:lnTo>
                  <a:lnTo>
                    <a:pt x="3537" y="1545"/>
                  </a:lnTo>
                  <a:lnTo>
                    <a:pt x="3538" y="1545"/>
                  </a:lnTo>
                  <a:lnTo>
                    <a:pt x="3540" y="1545"/>
                  </a:lnTo>
                  <a:lnTo>
                    <a:pt x="3541" y="1545"/>
                  </a:lnTo>
                  <a:lnTo>
                    <a:pt x="3543" y="1545"/>
                  </a:lnTo>
                  <a:lnTo>
                    <a:pt x="3544" y="1545"/>
                  </a:lnTo>
                  <a:lnTo>
                    <a:pt x="3546" y="1545"/>
                  </a:lnTo>
                  <a:lnTo>
                    <a:pt x="3547" y="1545"/>
                  </a:lnTo>
                  <a:lnTo>
                    <a:pt x="3548" y="1545"/>
                  </a:lnTo>
                  <a:lnTo>
                    <a:pt x="3550" y="1545"/>
                  </a:lnTo>
                  <a:lnTo>
                    <a:pt x="3551" y="1545"/>
                  </a:lnTo>
                  <a:lnTo>
                    <a:pt x="3553" y="1545"/>
                  </a:lnTo>
                  <a:lnTo>
                    <a:pt x="3554" y="1545"/>
                  </a:lnTo>
                  <a:lnTo>
                    <a:pt x="3556" y="1545"/>
                  </a:lnTo>
                  <a:lnTo>
                    <a:pt x="3557" y="1545"/>
                  </a:lnTo>
                  <a:lnTo>
                    <a:pt x="3559" y="1545"/>
                  </a:lnTo>
                  <a:lnTo>
                    <a:pt x="3560" y="1545"/>
                  </a:lnTo>
                  <a:lnTo>
                    <a:pt x="3561" y="1545"/>
                  </a:lnTo>
                  <a:lnTo>
                    <a:pt x="3563" y="1545"/>
                  </a:lnTo>
                  <a:lnTo>
                    <a:pt x="3565" y="1545"/>
                  </a:lnTo>
                  <a:lnTo>
                    <a:pt x="3567" y="1545"/>
                  </a:lnTo>
                  <a:lnTo>
                    <a:pt x="3568" y="1545"/>
                  </a:lnTo>
                  <a:lnTo>
                    <a:pt x="3570" y="1545"/>
                  </a:lnTo>
                  <a:lnTo>
                    <a:pt x="3571" y="1545"/>
                  </a:lnTo>
                  <a:lnTo>
                    <a:pt x="3572" y="1545"/>
                  </a:lnTo>
                  <a:lnTo>
                    <a:pt x="3574" y="1545"/>
                  </a:lnTo>
                  <a:lnTo>
                    <a:pt x="3575" y="1545"/>
                  </a:lnTo>
                  <a:lnTo>
                    <a:pt x="3577" y="1545"/>
                  </a:lnTo>
                  <a:lnTo>
                    <a:pt x="3578" y="1545"/>
                  </a:lnTo>
                  <a:lnTo>
                    <a:pt x="3580" y="1545"/>
                  </a:lnTo>
                  <a:lnTo>
                    <a:pt x="3581" y="1545"/>
                  </a:lnTo>
                  <a:lnTo>
                    <a:pt x="3582" y="1545"/>
                  </a:lnTo>
                  <a:lnTo>
                    <a:pt x="3584" y="1545"/>
                  </a:lnTo>
                  <a:lnTo>
                    <a:pt x="3585" y="1545"/>
                  </a:lnTo>
                  <a:lnTo>
                    <a:pt x="3587" y="1545"/>
                  </a:lnTo>
                  <a:lnTo>
                    <a:pt x="3588" y="1545"/>
                  </a:lnTo>
                  <a:lnTo>
                    <a:pt x="3590" y="1545"/>
                  </a:lnTo>
                  <a:lnTo>
                    <a:pt x="3591" y="1545"/>
                  </a:lnTo>
                  <a:lnTo>
                    <a:pt x="3593" y="1545"/>
                  </a:lnTo>
                  <a:lnTo>
                    <a:pt x="3594" y="1545"/>
                  </a:lnTo>
                  <a:lnTo>
                    <a:pt x="3595" y="1545"/>
                  </a:lnTo>
                  <a:lnTo>
                    <a:pt x="3598" y="1545"/>
                  </a:lnTo>
                  <a:lnTo>
                    <a:pt x="3599" y="1545"/>
                  </a:lnTo>
                  <a:lnTo>
                    <a:pt x="3601" y="1545"/>
                  </a:lnTo>
                  <a:lnTo>
                    <a:pt x="3602" y="1545"/>
                  </a:lnTo>
                  <a:lnTo>
                    <a:pt x="3604" y="1545"/>
                  </a:lnTo>
                  <a:lnTo>
                    <a:pt x="3605" y="1545"/>
                  </a:lnTo>
                  <a:lnTo>
                    <a:pt x="3606" y="1545"/>
                  </a:lnTo>
                  <a:lnTo>
                    <a:pt x="3608" y="1545"/>
                  </a:lnTo>
                  <a:lnTo>
                    <a:pt x="3609" y="1545"/>
                  </a:lnTo>
                  <a:lnTo>
                    <a:pt x="3611" y="1545"/>
                  </a:lnTo>
                  <a:lnTo>
                    <a:pt x="3612" y="1545"/>
                  </a:lnTo>
                  <a:lnTo>
                    <a:pt x="3614" y="1545"/>
                  </a:lnTo>
                  <a:lnTo>
                    <a:pt x="3615" y="1545"/>
                  </a:lnTo>
                  <a:lnTo>
                    <a:pt x="3616" y="1545"/>
                  </a:lnTo>
                  <a:lnTo>
                    <a:pt x="3618" y="1545"/>
                  </a:lnTo>
                  <a:lnTo>
                    <a:pt x="3619" y="1545"/>
                  </a:lnTo>
                  <a:lnTo>
                    <a:pt x="3621" y="1544"/>
                  </a:lnTo>
                  <a:lnTo>
                    <a:pt x="3622" y="1544"/>
                  </a:lnTo>
                  <a:lnTo>
                    <a:pt x="3624" y="1544"/>
                  </a:lnTo>
                  <a:lnTo>
                    <a:pt x="3625" y="1545"/>
                  </a:lnTo>
                  <a:lnTo>
                    <a:pt x="3627" y="1545"/>
                  </a:lnTo>
                  <a:lnTo>
                    <a:pt x="3628" y="1545"/>
                  </a:lnTo>
                  <a:lnTo>
                    <a:pt x="3629" y="1545"/>
                  </a:lnTo>
                  <a:lnTo>
                    <a:pt x="3632" y="1544"/>
                  </a:lnTo>
                  <a:lnTo>
                    <a:pt x="3633" y="1544"/>
                  </a:lnTo>
                  <a:lnTo>
                    <a:pt x="3635" y="1544"/>
                  </a:lnTo>
                  <a:lnTo>
                    <a:pt x="3636" y="1545"/>
                  </a:lnTo>
                  <a:lnTo>
                    <a:pt x="3638" y="1545"/>
                  </a:lnTo>
                  <a:lnTo>
                    <a:pt x="3639" y="1544"/>
                  </a:lnTo>
                  <a:lnTo>
                    <a:pt x="3640" y="1545"/>
                  </a:lnTo>
                  <a:lnTo>
                    <a:pt x="3642" y="1545"/>
                  </a:lnTo>
                  <a:lnTo>
                    <a:pt x="3643" y="1545"/>
                  </a:lnTo>
                  <a:lnTo>
                    <a:pt x="3645" y="1545"/>
                  </a:lnTo>
                  <a:lnTo>
                    <a:pt x="3646" y="1545"/>
                  </a:lnTo>
                  <a:lnTo>
                    <a:pt x="3648" y="1545"/>
                  </a:lnTo>
                  <a:lnTo>
                    <a:pt x="3649" y="1545"/>
                  </a:lnTo>
                  <a:lnTo>
                    <a:pt x="3650" y="1545"/>
                  </a:lnTo>
                  <a:lnTo>
                    <a:pt x="3652" y="1545"/>
                  </a:lnTo>
                  <a:lnTo>
                    <a:pt x="3653" y="1545"/>
                  </a:lnTo>
                  <a:lnTo>
                    <a:pt x="3655" y="1545"/>
                  </a:lnTo>
                  <a:lnTo>
                    <a:pt x="3656" y="1545"/>
                  </a:lnTo>
                  <a:lnTo>
                    <a:pt x="3658" y="1544"/>
                  </a:lnTo>
                  <a:lnTo>
                    <a:pt x="3659" y="1544"/>
                  </a:lnTo>
                  <a:lnTo>
                    <a:pt x="3661" y="1544"/>
                  </a:lnTo>
                  <a:lnTo>
                    <a:pt x="3662" y="1545"/>
                  </a:lnTo>
                  <a:lnTo>
                    <a:pt x="3663" y="1545"/>
                  </a:lnTo>
                  <a:lnTo>
                    <a:pt x="3666" y="1545"/>
                  </a:lnTo>
                  <a:lnTo>
                    <a:pt x="3667" y="1545"/>
                  </a:lnTo>
                  <a:lnTo>
                    <a:pt x="3669" y="1545"/>
                  </a:lnTo>
                  <a:lnTo>
                    <a:pt x="3670" y="1545"/>
                  </a:lnTo>
                  <a:lnTo>
                    <a:pt x="3672" y="1544"/>
                  </a:lnTo>
                  <a:lnTo>
                    <a:pt x="3673" y="1544"/>
                  </a:lnTo>
                  <a:lnTo>
                    <a:pt x="3674" y="1544"/>
                  </a:lnTo>
                  <a:lnTo>
                    <a:pt x="3676" y="1544"/>
                  </a:lnTo>
                  <a:lnTo>
                    <a:pt x="3677" y="1544"/>
                  </a:lnTo>
                  <a:lnTo>
                    <a:pt x="3679" y="1544"/>
                  </a:lnTo>
                  <a:lnTo>
                    <a:pt x="3680" y="1544"/>
                  </a:lnTo>
                  <a:lnTo>
                    <a:pt x="3682" y="1544"/>
                  </a:lnTo>
                  <a:lnTo>
                    <a:pt x="3683" y="1544"/>
                  </a:lnTo>
                  <a:lnTo>
                    <a:pt x="3684" y="1544"/>
                  </a:lnTo>
                  <a:lnTo>
                    <a:pt x="3686" y="1544"/>
                  </a:lnTo>
                  <a:lnTo>
                    <a:pt x="3687" y="1544"/>
                  </a:lnTo>
                  <a:lnTo>
                    <a:pt x="3689" y="1544"/>
                  </a:lnTo>
                  <a:lnTo>
                    <a:pt x="3690" y="1544"/>
                  </a:lnTo>
                  <a:lnTo>
                    <a:pt x="3692" y="1544"/>
                  </a:lnTo>
                  <a:lnTo>
                    <a:pt x="3693" y="1544"/>
                  </a:lnTo>
                  <a:lnTo>
                    <a:pt x="3695" y="1544"/>
                  </a:lnTo>
                  <a:lnTo>
                    <a:pt x="3696" y="1544"/>
                  </a:lnTo>
                  <a:lnTo>
                    <a:pt x="3698" y="1543"/>
                  </a:lnTo>
                  <a:lnTo>
                    <a:pt x="3700" y="1543"/>
                  </a:lnTo>
                  <a:lnTo>
                    <a:pt x="3701" y="1543"/>
                  </a:lnTo>
                  <a:lnTo>
                    <a:pt x="3703" y="1543"/>
                  </a:lnTo>
                  <a:lnTo>
                    <a:pt x="3704" y="1543"/>
                  </a:lnTo>
                  <a:lnTo>
                    <a:pt x="3706" y="1543"/>
                  </a:lnTo>
                  <a:lnTo>
                    <a:pt x="3707" y="1543"/>
                  </a:lnTo>
                  <a:lnTo>
                    <a:pt x="3708" y="1543"/>
                  </a:lnTo>
                  <a:lnTo>
                    <a:pt x="3710" y="1543"/>
                  </a:lnTo>
                  <a:lnTo>
                    <a:pt x="3711" y="1543"/>
                  </a:lnTo>
                  <a:lnTo>
                    <a:pt x="3713" y="1543"/>
                  </a:lnTo>
                  <a:lnTo>
                    <a:pt x="3714" y="1543"/>
                  </a:lnTo>
                  <a:lnTo>
                    <a:pt x="3716" y="1543"/>
                  </a:lnTo>
                  <a:lnTo>
                    <a:pt x="3717" y="1543"/>
                  </a:lnTo>
                  <a:lnTo>
                    <a:pt x="3718" y="1543"/>
                  </a:lnTo>
                  <a:lnTo>
                    <a:pt x="3720" y="1543"/>
                  </a:lnTo>
                  <a:lnTo>
                    <a:pt x="3721" y="1543"/>
                  </a:lnTo>
                  <a:lnTo>
                    <a:pt x="3723" y="1543"/>
                  </a:lnTo>
                  <a:lnTo>
                    <a:pt x="3724" y="1543"/>
                  </a:lnTo>
                  <a:lnTo>
                    <a:pt x="3726" y="1542"/>
                  </a:lnTo>
                  <a:lnTo>
                    <a:pt x="3727" y="1542"/>
                  </a:lnTo>
                  <a:lnTo>
                    <a:pt x="3729" y="1543"/>
                  </a:lnTo>
                  <a:lnTo>
                    <a:pt x="3731" y="1543"/>
                  </a:lnTo>
                  <a:lnTo>
                    <a:pt x="3732" y="1543"/>
                  </a:lnTo>
                  <a:lnTo>
                    <a:pt x="3734" y="1542"/>
                  </a:lnTo>
                  <a:lnTo>
                    <a:pt x="3735" y="1542"/>
                  </a:lnTo>
                  <a:lnTo>
                    <a:pt x="3737" y="1542"/>
                  </a:lnTo>
                  <a:lnTo>
                    <a:pt x="3738" y="1542"/>
                  </a:lnTo>
                  <a:lnTo>
                    <a:pt x="3740" y="1542"/>
                  </a:lnTo>
                  <a:lnTo>
                    <a:pt x="3741" y="1542"/>
                  </a:lnTo>
                  <a:lnTo>
                    <a:pt x="3742" y="1542"/>
                  </a:lnTo>
                  <a:lnTo>
                    <a:pt x="3744" y="1542"/>
                  </a:lnTo>
                  <a:lnTo>
                    <a:pt x="3745" y="1542"/>
                  </a:lnTo>
                  <a:lnTo>
                    <a:pt x="3747" y="1542"/>
                  </a:lnTo>
                  <a:lnTo>
                    <a:pt x="3748" y="1542"/>
                  </a:lnTo>
                  <a:lnTo>
                    <a:pt x="3750" y="1542"/>
                  </a:lnTo>
                  <a:lnTo>
                    <a:pt x="3751" y="1542"/>
                  </a:lnTo>
                  <a:lnTo>
                    <a:pt x="3752" y="1542"/>
                  </a:lnTo>
                  <a:lnTo>
                    <a:pt x="3754" y="1542"/>
                  </a:lnTo>
                  <a:lnTo>
                    <a:pt x="3755" y="1542"/>
                  </a:lnTo>
                  <a:lnTo>
                    <a:pt x="3757" y="1542"/>
                  </a:lnTo>
                  <a:lnTo>
                    <a:pt x="3758" y="1542"/>
                  </a:lnTo>
                  <a:lnTo>
                    <a:pt x="3760" y="1542"/>
                  </a:lnTo>
                  <a:lnTo>
                    <a:pt x="3761" y="1542"/>
                  </a:lnTo>
                  <a:lnTo>
                    <a:pt x="3763" y="1542"/>
                  </a:lnTo>
                  <a:lnTo>
                    <a:pt x="3765" y="1542"/>
                  </a:lnTo>
                  <a:lnTo>
                    <a:pt x="3766" y="1542"/>
                  </a:lnTo>
                  <a:lnTo>
                    <a:pt x="3768" y="1540"/>
                  </a:lnTo>
                  <a:lnTo>
                    <a:pt x="3769" y="1540"/>
                  </a:lnTo>
                  <a:lnTo>
                    <a:pt x="3771" y="1540"/>
                  </a:lnTo>
                  <a:lnTo>
                    <a:pt x="3772" y="1540"/>
                  </a:lnTo>
                  <a:lnTo>
                    <a:pt x="3774" y="1540"/>
                  </a:lnTo>
                  <a:lnTo>
                    <a:pt x="3775" y="1540"/>
                  </a:lnTo>
                  <a:lnTo>
                    <a:pt x="3776" y="1540"/>
                  </a:lnTo>
                  <a:lnTo>
                    <a:pt x="3778" y="1540"/>
                  </a:lnTo>
                  <a:lnTo>
                    <a:pt x="3779" y="1540"/>
                  </a:lnTo>
                  <a:lnTo>
                    <a:pt x="3781" y="1540"/>
                  </a:lnTo>
                  <a:lnTo>
                    <a:pt x="3782" y="1540"/>
                  </a:lnTo>
                  <a:lnTo>
                    <a:pt x="3784" y="1540"/>
                  </a:lnTo>
                  <a:lnTo>
                    <a:pt x="3785" y="1540"/>
                  </a:lnTo>
                  <a:lnTo>
                    <a:pt x="3786" y="1540"/>
                  </a:lnTo>
                  <a:lnTo>
                    <a:pt x="3788" y="1539"/>
                  </a:lnTo>
                  <a:lnTo>
                    <a:pt x="3789" y="1539"/>
                  </a:lnTo>
                  <a:lnTo>
                    <a:pt x="3791" y="1539"/>
                  </a:lnTo>
                  <a:lnTo>
                    <a:pt x="3792" y="1539"/>
                  </a:lnTo>
                  <a:lnTo>
                    <a:pt x="3794" y="1539"/>
                  </a:lnTo>
                  <a:lnTo>
                    <a:pt x="3795" y="1539"/>
                  </a:lnTo>
                  <a:lnTo>
                    <a:pt x="3798" y="1539"/>
                  </a:lnTo>
                  <a:lnTo>
                    <a:pt x="3799" y="1539"/>
                  </a:lnTo>
                  <a:lnTo>
                    <a:pt x="3800" y="1539"/>
                  </a:lnTo>
                  <a:lnTo>
                    <a:pt x="3802" y="1539"/>
                  </a:lnTo>
                  <a:lnTo>
                    <a:pt x="3803" y="1539"/>
                  </a:lnTo>
                  <a:lnTo>
                    <a:pt x="3805" y="1539"/>
                  </a:lnTo>
                  <a:lnTo>
                    <a:pt x="3806" y="1539"/>
                  </a:lnTo>
                  <a:lnTo>
                    <a:pt x="3808" y="1538"/>
                  </a:lnTo>
                  <a:lnTo>
                    <a:pt x="3809" y="1538"/>
                  </a:lnTo>
                  <a:lnTo>
                    <a:pt x="3810" y="1538"/>
                  </a:lnTo>
                  <a:lnTo>
                    <a:pt x="3812" y="1538"/>
                  </a:lnTo>
                  <a:lnTo>
                    <a:pt x="3813" y="1538"/>
                  </a:lnTo>
                  <a:lnTo>
                    <a:pt x="3815" y="1538"/>
                  </a:lnTo>
                  <a:lnTo>
                    <a:pt x="3816" y="1538"/>
                  </a:lnTo>
                  <a:lnTo>
                    <a:pt x="3818" y="1538"/>
                  </a:lnTo>
                  <a:lnTo>
                    <a:pt x="3819" y="1538"/>
                  </a:lnTo>
                  <a:lnTo>
                    <a:pt x="3820" y="1538"/>
                  </a:lnTo>
                  <a:lnTo>
                    <a:pt x="3822" y="1538"/>
                  </a:lnTo>
                  <a:lnTo>
                    <a:pt x="3823" y="1538"/>
                  </a:lnTo>
                  <a:lnTo>
                    <a:pt x="3825" y="1538"/>
                  </a:lnTo>
                  <a:lnTo>
                    <a:pt x="3826" y="1536"/>
                  </a:lnTo>
                  <a:lnTo>
                    <a:pt x="3828" y="1536"/>
                  </a:lnTo>
                  <a:lnTo>
                    <a:pt x="3829" y="1536"/>
                  </a:lnTo>
                  <a:lnTo>
                    <a:pt x="3832" y="1536"/>
                  </a:lnTo>
                  <a:lnTo>
                    <a:pt x="3833" y="1536"/>
                  </a:lnTo>
                  <a:lnTo>
                    <a:pt x="3834" y="1536"/>
                  </a:lnTo>
                  <a:lnTo>
                    <a:pt x="3836" y="1536"/>
                  </a:lnTo>
                  <a:lnTo>
                    <a:pt x="3837" y="1536"/>
                  </a:lnTo>
                  <a:lnTo>
                    <a:pt x="3839" y="1536"/>
                  </a:lnTo>
                  <a:lnTo>
                    <a:pt x="3840" y="1536"/>
                  </a:lnTo>
                  <a:lnTo>
                    <a:pt x="3842" y="1536"/>
                  </a:lnTo>
                  <a:lnTo>
                    <a:pt x="3843" y="1536"/>
                  </a:lnTo>
                  <a:lnTo>
                    <a:pt x="3844" y="1536"/>
                  </a:lnTo>
                  <a:lnTo>
                    <a:pt x="3846" y="1536"/>
                  </a:lnTo>
                  <a:lnTo>
                    <a:pt x="3847" y="1535"/>
                  </a:lnTo>
                  <a:lnTo>
                    <a:pt x="3849" y="1535"/>
                  </a:lnTo>
                  <a:lnTo>
                    <a:pt x="3850" y="1535"/>
                  </a:lnTo>
                  <a:lnTo>
                    <a:pt x="3852" y="1535"/>
                  </a:lnTo>
                  <a:lnTo>
                    <a:pt x="3853" y="1535"/>
                  </a:lnTo>
                  <a:lnTo>
                    <a:pt x="3854" y="1535"/>
                  </a:lnTo>
                  <a:lnTo>
                    <a:pt x="3856" y="1535"/>
                  </a:lnTo>
                  <a:lnTo>
                    <a:pt x="3857" y="1535"/>
                  </a:lnTo>
                  <a:lnTo>
                    <a:pt x="3859" y="1535"/>
                  </a:lnTo>
                  <a:lnTo>
                    <a:pt x="3860" y="1535"/>
                  </a:lnTo>
                  <a:lnTo>
                    <a:pt x="3862" y="1535"/>
                  </a:lnTo>
                  <a:lnTo>
                    <a:pt x="3864" y="1535"/>
                  </a:lnTo>
                  <a:lnTo>
                    <a:pt x="3866" y="1535"/>
                  </a:lnTo>
                  <a:lnTo>
                    <a:pt x="3867" y="1535"/>
                  </a:lnTo>
                  <a:lnTo>
                    <a:pt x="3868" y="1535"/>
                  </a:lnTo>
                  <a:lnTo>
                    <a:pt x="3870" y="1535"/>
                  </a:lnTo>
                  <a:lnTo>
                    <a:pt x="3871" y="1535"/>
                  </a:lnTo>
                  <a:lnTo>
                    <a:pt x="3873" y="1535"/>
                  </a:lnTo>
                  <a:lnTo>
                    <a:pt x="3874" y="1535"/>
                  </a:lnTo>
                  <a:lnTo>
                    <a:pt x="3876" y="1534"/>
                  </a:lnTo>
                  <a:lnTo>
                    <a:pt x="3877" y="1534"/>
                  </a:lnTo>
                  <a:lnTo>
                    <a:pt x="3878" y="1534"/>
                  </a:lnTo>
                  <a:lnTo>
                    <a:pt x="3880" y="1534"/>
                  </a:lnTo>
                  <a:lnTo>
                    <a:pt x="3881" y="1534"/>
                  </a:lnTo>
                  <a:lnTo>
                    <a:pt x="3883" y="1534"/>
                  </a:lnTo>
                  <a:lnTo>
                    <a:pt x="3884" y="1534"/>
                  </a:lnTo>
                  <a:lnTo>
                    <a:pt x="3886" y="1534"/>
                  </a:lnTo>
                  <a:lnTo>
                    <a:pt x="3887" y="1534"/>
                  </a:lnTo>
                  <a:lnTo>
                    <a:pt x="3888" y="1534"/>
                  </a:lnTo>
                  <a:lnTo>
                    <a:pt x="3890" y="1534"/>
                  </a:lnTo>
                  <a:lnTo>
                    <a:pt x="3891" y="1534"/>
                  </a:lnTo>
                  <a:lnTo>
                    <a:pt x="3893" y="1534"/>
                  </a:lnTo>
                  <a:lnTo>
                    <a:pt x="3894" y="1533"/>
                  </a:lnTo>
                  <a:lnTo>
                    <a:pt x="3896" y="1533"/>
                  </a:lnTo>
                  <a:lnTo>
                    <a:pt x="3898" y="1533"/>
                  </a:lnTo>
                  <a:lnTo>
                    <a:pt x="3900" y="1533"/>
                  </a:lnTo>
                  <a:lnTo>
                    <a:pt x="3901" y="1533"/>
                  </a:lnTo>
                  <a:lnTo>
                    <a:pt x="3902" y="1533"/>
                  </a:lnTo>
                  <a:lnTo>
                    <a:pt x="3904" y="1533"/>
                  </a:lnTo>
                  <a:lnTo>
                    <a:pt x="3905" y="1533"/>
                  </a:lnTo>
                  <a:lnTo>
                    <a:pt x="3907" y="1533"/>
                  </a:lnTo>
                  <a:lnTo>
                    <a:pt x="3908" y="1533"/>
                  </a:lnTo>
                  <a:lnTo>
                    <a:pt x="3910" y="1533"/>
                  </a:lnTo>
                  <a:lnTo>
                    <a:pt x="3911" y="1533"/>
                  </a:lnTo>
                  <a:lnTo>
                    <a:pt x="3912" y="1533"/>
                  </a:lnTo>
                  <a:lnTo>
                    <a:pt x="3914" y="1531"/>
                  </a:lnTo>
                  <a:lnTo>
                    <a:pt x="3915" y="1531"/>
                  </a:lnTo>
                  <a:lnTo>
                    <a:pt x="3917" y="1531"/>
                  </a:lnTo>
                  <a:lnTo>
                    <a:pt x="3918" y="1531"/>
                  </a:lnTo>
                  <a:lnTo>
                    <a:pt x="3920" y="1531"/>
                  </a:lnTo>
                  <a:lnTo>
                    <a:pt x="3921" y="1531"/>
                  </a:lnTo>
                  <a:lnTo>
                    <a:pt x="3922" y="1531"/>
                  </a:lnTo>
                  <a:lnTo>
                    <a:pt x="3924" y="1531"/>
                  </a:lnTo>
                  <a:lnTo>
                    <a:pt x="3925" y="1531"/>
                  </a:lnTo>
                  <a:lnTo>
                    <a:pt x="3927" y="1531"/>
                  </a:lnTo>
                  <a:lnTo>
                    <a:pt x="3928" y="1531"/>
                  </a:lnTo>
                  <a:lnTo>
                    <a:pt x="3931" y="1531"/>
                  </a:lnTo>
                  <a:lnTo>
                    <a:pt x="3932" y="1531"/>
                  </a:lnTo>
                  <a:lnTo>
                    <a:pt x="3934" y="1531"/>
                  </a:lnTo>
                  <a:lnTo>
                    <a:pt x="3935" y="1531"/>
                  </a:lnTo>
                  <a:lnTo>
                    <a:pt x="3936" y="1531"/>
                  </a:lnTo>
                  <a:lnTo>
                    <a:pt x="3938" y="1531"/>
                  </a:lnTo>
                  <a:lnTo>
                    <a:pt x="3939" y="1531"/>
                  </a:lnTo>
                  <a:lnTo>
                    <a:pt x="3941" y="1530"/>
                  </a:lnTo>
                  <a:lnTo>
                    <a:pt x="3942" y="1530"/>
                  </a:lnTo>
                  <a:lnTo>
                    <a:pt x="3944" y="1530"/>
                  </a:lnTo>
                  <a:lnTo>
                    <a:pt x="3945" y="1530"/>
                  </a:lnTo>
                  <a:lnTo>
                    <a:pt x="3946" y="1530"/>
                  </a:lnTo>
                  <a:lnTo>
                    <a:pt x="3948" y="1530"/>
                  </a:lnTo>
                  <a:lnTo>
                    <a:pt x="3949" y="1530"/>
                  </a:lnTo>
                  <a:lnTo>
                    <a:pt x="3951" y="1530"/>
                  </a:lnTo>
                  <a:lnTo>
                    <a:pt x="3952" y="1530"/>
                  </a:lnTo>
                  <a:lnTo>
                    <a:pt x="3954" y="1530"/>
                  </a:lnTo>
                  <a:lnTo>
                    <a:pt x="3955" y="1530"/>
                  </a:lnTo>
                  <a:lnTo>
                    <a:pt x="3956" y="1530"/>
                  </a:lnTo>
                  <a:lnTo>
                    <a:pt x="3958" y="1530"/>
                  </a:lnTo>
                  <a:lnTo>
                    <a:pt x="3959" y="1530"/>
                  </a:lnTo>
                  <a:lnTo>
                    <a:pt x="3961" y="1529"/>
                  </a:lnTo>
                  <a:lnTo>
                    <a:pt x="3962" y="1529"/>
                  </a:lnTo>
                  <a:lnTo>
                    <a:pt x="3965" y="1529"/>
                  </a:lnTo>
                  <a:lnTo>
                    <a:pt x="3966" y="1529"/>
                  </a:lnTo>
                  <a:lnTo>
                    <a:pt x="3968" y="1529"/>
                  </a:lnTo>
                  <a:lnTo>
                    <a:pt x="3969" y="1529"/>
                  </a:lnTo>
                  <a:lnTo>
                    <a:pt x="3970" y="1529"/>
                  </a:lnTo>
                  <a:lnTo>
                    <a:pt x="3972" y="1529"/>
                  </a:lnTo>
                  <a:lnTo>
                    <a:pt x="3973" y="1529"/>
                  </a:lnTo>
                  <a:lnTo>
                    <a:pt x="3975" y="1529"/>
                  </a:lnTo>
                  <a:lnTo>
                    <a:pt x="3976" y="1527"/>
                  </a:lnTo>
                  <a:lnTo>
                    <a:pt x="3978" y="1527"/>
                  </a:lnTo>
                  <a:lnTo>
                    <a:pt x="3979" y="1527"/>
                  </a:lnTo>
                  <a:lnTo>
                    <a:pt x="3980" y="1527"/>
                  </a:lnTo>
                  <a:lnTo>
                    <a:pt x="3982" y="1527"/>
                  </a:lnTo>
                  <a:lnTo>
                    <a:pt x="3983" y="1527"/>
                  </a:lnTo>
                  <a:lnTo>
                    <a:pt x="3985" y="1527"/>
                  </a:lnTo>
                  <a:lnTo>
                    <a:pt x="3986" y="1527"/>
                  </a:lnTo>
                  <a:lnTo>
                    <a:pt x="3988" y="1526"/>
                  </a:lnTo>
                  <a:lnTo>
                    <a:pt x="3989" y="1526"/>
                  </a:lnTo>
                  <a:lnTo>
                    <a:pt x="3990" y="1526"/>
                  </a:lnTo>
                  <a:lnTo>
                    <a:pt x="3992" y="1526"/>
                  </a:lnTo>
                  <a:lnTo>
                    <a:pt x="3993" y="1526"/>
                  </a:lnTo>
                  <a:lnTo>
                    <a:pt x="3995" y="1526"/>
                  </a:lnTo>
                  <a:lnTo>
                    <a:pt x="3996" y="1526"/>
                  </a:lnTo>
                  <a:lnTo>
                    <a:pt x="3999" y="1526"/>
                  </a:lnTo>
                  <a:lnTo>
                    <a:pt x="4000" y="1526"/>
                  </a:lnTo>
                  <a:lnTo>
                    <a:pt x="4002" y="1525"/>
                  </a:lnTo>
                  <a:lnTo>
                    <a:pt x="4003" y="1525"/>
                  </a:lnTo>
                  <a:lnTo>
                    <a:pt x="4004" y="1525"/>
                  </a:lnTo>
                  <a:lnTo>
                    <a:pt x="4006" y="1525"/>
                  </a:lnTo>
                  <a:lnTo>
                    <a:pt x="4007" y="1525"/>
                  </a:lnTo>
                  <a:lnTo>
                    <a:pt x="4009" y="1525"/>
                  </a:lnTo>
                  <a:lnTo>
                    <a:pt x="4010" y="1525"/>
                  </a:lnTo>
                  <a:lnTo>
                    <a:pt x="4012" y="1525"/>
                  </a:lnTo>
                  <a:lnTo>
                    <a:pt x="4013" y="1525"/>
                  </a:lnTo>
                  <a:lnTo>
                    <a:pt x="4014" y="1525"/>
                  </a:lnTo>
                  <a:lnTo>
                    <a:pt x="4016" y="1525"/>
                  </a:lnTo>
                  <a:lnTo>
                    <a:pt x="4017" y="1525"/>
                  </a:lnTo>
                  <a:lnTo>
                    <a:pt x="4019" y="1524"/>
                  </a:lnTo>
                  <a:lnTo>
                    <a:pt x="4020" y="1524"/>
                  </a:lnTo>
                  <a:lnTo>
                    <a:pt x="4022" y="1524"/>
                  </a:lnTo>
                  <a:lnTo>
                    <a:pt x="4023" y="1524"/>
                  </a:lnTo>
                  <a:lnTo>
                    <a:pt x="4024" y="1524"/>
                  </a:lnTo>
                  <a:lnTo>
                    <a:pt x="4026" y="1524"/>
                  </a:lnTo>
                  <a:lnTo>
                    <a:pt x="4027" y="1524"/>
                  </a:lnTo>
                  <a:lnTo>
                    <a:pt x="4029" y="1524"/>
                  </a:lnTo>
                  <a:lnTo>
                    <a:pt x="4031" y="1524"/>
                  </a:lnTo>
                  <a:lnTo>
                    <a:pt x="4033" y="1522"/>
                  </a:lnTo>
                  <a:lnTo>
                    <a:pt x="4034" y="1522"/>
                  </a:lnTo>
                  <a:lnTo>
                    <a:pt x="4036" y="1522"/>
                  </a:lnTo>
                  <a:lnTo>
                    <a:pt x="4037" y="1522"/>
                  </a:lnTo>
                  <a:lnTo>
                    <a:pt x="4038" y="1522"/>
                  </a:lnTo>
                  <a:lnTo>
                    <a:pt x="4040" y="1522"/>
                  </a:lnTo>
                  <a:lnTo>
                    <a:pt x="4041" y="1521"/>
                  </a:lnTo>
                  <a:lnTo>
                    <a:pt x="4043" y="1521"/>
                  </a:lnTo>
                  <a:lnTo>
                    <a:pt x="4044" y="1521"/>
                  </a:lnTo>
                  <a:lnTo>
                    <a:pt x="4046" y="1521"/>
                  </a:lnTo>
                  <a:lnTo>
                    <a:pt x="4047" y="1521"/>
                  </a:lnTo>
                  <a:lnTo>
                    <a:pt x="4048" y="1521"/>
                  </a:lnTo>
                  <a:lnTo>
                    <a:pt x="4050" y="1521"/>
                  </a:lnTo>
                  <a:lnTo>
                    <a:pt x="4051" y="1521"/>
                  </a:lnTo>
                  <a:lnTo>
                    <a:pt x="4053" y="1521"/>
                  </a:lnTo>
                  <a:lnTo>
                    <a:pt x="4054" y="1521"/>
                  </a:lnTo>
                  <a:lnTo>
                    <a:pt x="4056" y="1521"/>
                  </a:lnTo>
                  <a:lnTo>
                    <a:pt x="4057" y="1520"/>
                  </a:lnTo>
                  <a:lnTo>
                    <a:pt x="4058" y="1520"/>
                  </a:lnTo>
                  <a:lnTo>
                    <a:pt x="4060" y="1520"/>
                  </a:lnTo>
                  <a:lnTo>
                    <a:pt x="4061" y="1520"/>
                  </a:lnTo>
                  <a:lnTo>
                    <a:pt x="4064" y="1520"/>
                  </a:lnTo>
                  <a:lnTo>
                    <a:pt x="4065" y="1520"/>
                  </a:lnTo>
                  <a:lnTo>
                    <a:pt x="4067" y="1520"/>
                  </a:lnTo>
                  <a:lnTo>
                    <a:pt x="4068" y="1519"/>
                  </a:lnTo>
                  <a:lnTo>
                    <a:pt x="4069" y="1519"/>
                  </a:lnTo>
                  <a:lnTo>
                    <a:pt x="4071" y="1519"/>
                  </a:lnTo>
                  <a:lnTo>
                    <a:pt x="4072" y="1519"/>
                  </a:lnTo>
                  <a:lnTo>
                    <a:pt x="4074" y="1519"/>
                  </a:lnTo>
                  <a:lnTo>
                    <a:pt x="4075" y="1519"/>
                  </a:lnTo>
                  <a:lnTo>
                    <a:pt x="4077" y="1519"/>
                  </a:lnTo>
                  <a:lnTo>
                    <a:pt x="4078" y="1517"/>
                  </a:lnTo>
                  <a:lnTo>
                    <a:pt x="4080" y="1517"/>
                  </a:lnTo>
                  <a:lnTo>
                    <a:pt x="4081" y="1517"/>
                  </a:lnTo>
                  <a:lnTo>
                    <a:pt x="4082" y="1517"/>
                  </a:lnTo>
                  <a:lnTo>
                    <a:pt x="4084" y="1517"/>
                  </a:lnTo>
                  <a:lnTo>
                    <a:pt x="4085" y="1517"/>
                  </a:lnTo>
                  <a:lnTo>
                    <a:pt x="4087" y="1517"/>
                  </a:lnTo>
                  <a:lnTo>
                    <a:pt x="4088" y="1517"/>
                  </a:lnTo>
                  <a:lnTo>
                    <a:pt x="4090" y="1517"/>
                  </a:lnTo>
                  <a:lnTo>
                    <a:pt x="4091" y="1517"/>
                  </a:lnTo>
                  <a:lnTo>
                    <a:pt x="4092" y="1516"/>
                  </a:lnTo>
                  <a:lnTo>
                    <a:pt x="4094" y="1516"/>
                  </a:lnTo>
                  <a:lnTo>
                    <a:pt x="4095" y="1516"/>
                  </a:lnTo>
                  <a:lnTo>
                    <a:pt x="4098" y="1516"/>
                  </a:lnTo>
                  <a:lnTo>
                    <a:pt x="4099" y="1516"/>
                  </a:lnTo>
                  <a:lnTo>
                    <a:pt x="4101" y="1516"/>
                  </a:lnTo>
                  <a:lnTo>
                    <a:pt x="4102" y="1515"/>
                  </a:lnTo>
                  <a:lnTo>
                    <a:pt x="4103" y="1515"/>
                  </a:lnTo>
                  <a:lnTo>
                    <a:pt x="4105" y="1515"/>
                  </a:lnTo>
                  <a:lnTo>
                    <a:pt x="4106" y="1515"/>
                  </a:lnTo>
                  <a:lnTo>
                    <a:pt x="4108" y="1515"/>
                  </a:lnTo>
                  <a:lnTo>
                    <a:pt x="4109" y="1515"/>
                  </a:lnTo>
                  <a:lnTo>
                    <a:pt x="4111" y="1515"/>
                  </a:lnTo>
                  <a:lnTo>
                    <a:pt x="4112" y="1515"/>
                  </a:lnTo>
                  <a:lnTo>
                    <a:pt x="4114" y="1515"/>
                  </a:lnTo>
                  <a:lnTo>
                    <a:pt x="4115" y="1515"/>
                  </a:lnTo>
                  <a:lnTo>
                    <a:pt x="4116" y="1515"/>
                  </a:lnTo>
                  <a:lnTo>
                    <a:pt x="4118" y="1513"/>
                  </a:lnTo>
                  <a:lnTo>
                    <a:pt x="4119" y="1513"/>
                  </a:lnTo>
                  <a:lnTo>
                    <a:pt x="4121" y="1513"/>
                  </a:lnTo>
                  <a:lnTo>
                    <a:pt x="4122" y="1513"/>
                  </a:lnTo>
                  <a:lnTo>
                    <a:pt x="4124" y="1513"/>
                  </a:lnTo>
                  <a:lnTo>
                    <a:pt x="4125" y="1513"/>
                  </a:lnTo>
                  <a:lnTo>
                    <a:pt x="4126" y="1513"/>
                  </a:lnTo>
                  <a:lnTo>
                    <a:pt x="4128" y="1512"/>
                  </a:lnTo>
                  <a:lnTo>
                    <a:pt x="4129" y="1512"/>
                  </a:lnTo>
                  <a:lnTo>
                    <a:pt x="4132" y="1512"/>
                  </a:lnTo>
                  <a:lnTo>
                    <a:pt x="4133" y="1512"/>
                  </a:lnTo>
                  <a:lnTo>
                    <a:pt x="4135" y="1512"/>
                  </a:lnTo>
                  <a:lnTo>
                    <a:pt x="4136" y="1512"/>
                  </a:lnTo>
                  <a:lnTo>
                    <a:pt x="4137" y="1512"/>
                  </a:lnTo>
                  <a:lnTo>
                    <a:pt x="4139" y="1512"/>
                  </a:lnTo>
                  <a:lnTo>
                    <a:pt x="4140" y="1512"/>
                  </a:lnTo>
                  <a:lnTo>
                    <a:pt x="4142" y="1511"/>
                  </a:lnTo>
                  <a:lnTo>
                    <a:pt x="4143" y="1511"/>
                  </a:lnTo>
                  <a:lnTo>
                    <a:pt x="4145" y="1511"/>
                  </a:lnTo>
                  <a:lnTo>
                    <a:pt x="4146" y="1511"/>
                  </a:lnTo>
                  <a:lnTo>
                    <a:pt x="4148" y="1511"/>
                  </a:lnTo>
                  <a:lnTo>
                    <a:pt x="4149" y="1511"/>
                  </a:lnTo>
                  <a:lnTo>
                    <a:pt x="4150" y="1511"/>
                  </a:lnTo>
                  <a:lnTo>
                    <a:pt x="4152" y="1510"/>
                  </a:lnTo>
                  <a:lnTo>
                    <a:pt x="4153" y="1510"/>
                  </a:lnTo>
                  <a:lnTo>
                    <a:pt x="4155" y="1510"/>
                  </a:lnTo>
                  <a:lnTo>
                    <a:pt x="4156" y="1510"/>
                  </a:lnTo>
                  <a:lnTo>
                    <a:pt x="4158" y="1510"/>
                  </a:lnTo>
                  <a:lnTo>
                    <a:pt x="4159" y="1510"/>
                  </a:lnTo>
                  <a:lnTo>
                    <a:pt x="4160" y="1510"/>
                  </a:lnTo>
                  <a:lnTo>
                    <a:pt x="4162" y="1510"/>
                  </a:lnTo>
                  <a:lnTo>
                    <a:pt x="4164" y="1510"/>
                  </a:lnTo>
                  <a:lnTo>
                    <a:pt x="4166" y="1508"/>
                  </a:lnTo>
                  <a:lnTo>
                    <a:pt x="4167" y="1508"/>
                  </a:lnTo>
                  <a:lnTo>
                    <a:pt x="4169" y="1508"/>
                  </a:lnTo>
                  <a:lnTo>
                    <a:pt x="4170" y="1507"/>
                  </a:lnTo>
                  <a:lnTo>
                    <a:pt x="4171" y="1508"/>
                  </a:lnTo>
                  <a:lnTo>
                    <a:pt x="4173" y="1507"/>
                  </a:lnTo>
                  <a:lnTo>
                    <a:pt x="4174" y="1507"/>
                  </a:lnTo>
                  <a:lnTo>
                    <a:pt x="4176" y="1507"/>
                  </a:lnTo>
                  <a:lnTo>
                    <a:pt x="4177" y="1507"/>
                  </a:lnTo>
                  <a:lnTo>
                    <a:pt x="4179" y="1507"/>
                  </a:lnTo>
                  <a:lnTo>
                    <a:pt x="4180" y="1507"/>
                  </a:lnTo>
                  <a:lnTo>
                    <a:pt x="4182" y="1507"/>
                  </a:lnTo>
                  <a:lnTo>
                    <a:pt x="4183" y="1507"/>
                  </a:lnTo>
                  <a:lnTo>
                    <a:pt x="4184" y="1507"/>
                  </a:lnTo>
                  <a:lnTo>
                    <a:pt x="4186" y="1506"/>
                  </a:lnTo>
                  <a:lnTo>
                    <a:pt x="4187" y="1506"/>
                  </a:lnTo>
                  <a:lnTo>
                    <a:pt x="4189" y="1506"/>
                  </a:lnTo>
                  <a:lnTo>
                    <a:pt x="4190" y="1506"/>
                  </a:lnTo>
                  <a:lnTo>
                    <a:pt x="4192" y="1506"/>
                  </a:lnTo>
                  <a:lnTo>
                    <a:pt x="4193" y="1506"/>
                  </a:lnTo>
                  <a:lnTo>
                    <a:pt x="4194" y="1506"/>
                  </a:lnTo>
                  <a:lnTo>
                    <a:pt x="4197" y="1506"/>
                  </a:lnTo>
                  <a:lnTo>
                    <a:pt x="4198" y="1506"/>
                  </a:lnTo>
                  <a:lnTo>
                    <a:pt x="4200" y="1504"/>
                  </a:lnTo>
                  <a:lnTo>
                    <a:pt x="4201" y="1504"/>
                  </a:lnTo>
                  <a:lnTo>
                    <a:pt x="4203" y="1504"/>
                  </a:lnTo>
                  <a:lnTo>
                    <a:pt x="4204" y="1504"/>
                  </a:lnTo>
                  <a:lnTo>
                    <a:pt x="4205" y="1504"/>
                  </a:lnTo>
                  <a:lnTo>
                    <a:pt x="4207" y="1504"/>
                  </a:lnTo>
                  <a:lnTo>
                    <a:pt x="4208" y="1504"/>
                  </a:lnTo>
                  <a:lnTo>
                    <a:pt x="4210" y="1504"/>
                  </a:lnTo>
                  <a:lnTo>
                    <a:pt x="4211" y="1503"/>
                  </a:lnTo>
                  <a:lnTo>
                    <a:pt x="4213" y="1503"/>
                  </a:lnTo>
                  <a:lnTo>
                    <a:pt x="4214" y="1503"/>
                  </a:lnTo>
                  <a:lnTo>
                    <a:pt x="4216" y="1503"/>
                  </a:lnTo>
                  <a:lnTo>
                    <a:pt x="4217" y="1503"/>
                  </a:lnTo>
                  <a:lnTo>
                    <a:pt x="4218" y="1503"/>
                  </a:lnTo>
                  <a:lnTo>
                    <a:pt x="4220" y="1503"/>
                  </a:lnTo>
                  <a:lnTo>
                    <a:pt x="4221" y="1502"/>
                  </a:lnTo>
                  <a:lnTo>
                    <a:pt x="4223" y="1502"/>
                  </a:lnTo>
                  <a:lnTo>
                    <a:pt x="4224" y="1502"/>
                  </a:lnTo>
                  <a:lnTo>
                    <a:pt x="4226" y="1502"/>
                  </a:lnTo>
                  <a:lnTo>
                    <a:pt x="4227" y="1502"/>
                  </a:lnTo>
                  <a:lnTo>
                    <a:pt x="4228" y="1502"/>
                  </a:lnTo>
                  <a:lnTo>
                    <a:pt x="4231" y="1502"/>
                  </a:lnTo>
                  <a:lnTo>
                    <a:pt x="4232" y="1502"/>
                  </a:lnTo>
                  <a:lnTo>
                    <a:pt x="4234" y="1501"/>
                  </a:lnTo>
                  <a:lnTo>
                    <a:pt x="4235" y="1501"/>
                  </a:lnTo>
                  <a:lnTo>
                    <a:pt x="4237" y="1501"/>
                  </a:lnTo>
                  <a:lnTo>
                    <a:pt x="4238" y="1501"/>
                  </a:lnTo>
                  <a:lnTo>
                    <a:pt x="4239" y="1501"/>
                  </a:lnTo>
                  <a:lnTo>
                    <a:pt x="4241" y="1501"/>
                  </a:lnTo>
                  <a:lnTo>
                    <a:pt x="4242" y="1501"/>
                  </a:lnTo>
                  <a:lnTo>
                    <a:pt x="4244" y="1501"/>
                  </a:lnTo>
                  <a:lnTo>
                    <a:pt x="4245" y="1499"/>
                  </a:lnTo>
                  <a:lnTo>
                    <a:pt x="4247" y="1501"/>
                  </a:lnTo>
                  <a:lnTo>
                    <a:pt x="4248" y="1501"/>
                  </a:lnTo>
                  <a:lnTo>
                    <a:pt x="4250" y="1499"/>
                  </a:lnTo>
                  <a:lnTo>
                    <a:pt x="4251" y="1499"/>
                  </a:lnTo>
                  <a:lnTo>
                    <a:pt x="4252" y="1499"/>
                  </a:lnTo>
                  <a:lnTo>
                    <a:pt x="4254" y="1499"/>
                  </a:lnTo>
                  <a:lnTo>
                    <a:pt x="4255" y="1499"/>
                  </a:lnTo>
                  <a:lnTo>
                    <a:pt x="4257" y="1499"/>
                  </a:lnTo>
                  <a:lnTo>
                    <a:pt x="4258" y="1499"/>
                  </a:lnTo>
                  <a:lnTo>
                    <a:pt x="4260" y="1499"/>
                  </a:lnTo>
                  <a:lnTo>
                    <a:pt x="4261" y="1498"/>
                  </a:lnTo>
                  <a:lnTo>
                    <a:pt x="4262" y="1498"/>
                  </a:lnTo>
                  <a:lnTo>
                    <a:pt x="4265" y="1498"/>
                  </a:lnTo>
                  <a:lnTo>
                    <a:pt x="4266" y="1498"/>
                  </a:lnTo>
                  <a:lnTo>
                    <a:pt x="4268" y="1498"/>
                  </a:lnTo>
                  <a:lnTo>
                    <a:pt x="4269" y="1498"/>
                  </a:lnTo>
                  <a:lnTo>
                    <a:pt x="4271" y="1498"/>
                  </a:lnTo>
                  <a:lnTo>
                    <a:pt x="4272" y="1498"/>
                  </a:lnTo>
                  <a:lnTo>
                    <a:pt x="4273" y="1497"/>
                  </a:lnTo>
                  <a:lnTo>
                    <a:pt x="4275" y="1497"/>
                  </a:lnTo>
                  <a:lnTo>
                    <a:pt x="4276" y="1497"/>
                  </a:lnTo>
                  <a:lnTo>
                    <a:pt x="4278" y="1497"/>
                  </a:lnTo>
                  <a:lnTo>
                    <a:pt x="4279" y="1497"/>
                  </a:lnTo>
                  <a:lnTo>
                    <a:pt x="4281" y="1497"/>
                  </a:lnTo>
                  <a:lnTo>
                    <a:pt x="4282" y="1495"/>
                  </a:lnTo>
                  <a:lnTo>
                    <a:pt x="4284" y="1495"/>
                  </a:lnTo>
                  <a:lnTo>
                    <a:pt x="4285" y="1497"/>
                  </a:lnTo>
                  <a:lnTo>
                    <a:pt x="4286" y="1495"/>
                  </a:lnTo>
                  <a:lnTo>
                    <a:pt x="4288" y="1495"/>
                  </a:lnTo>
                  <a:lnTo>
                    <a:pt x="4289" y="1495"/>
                  </a:lnTo>
                  <a:lnTo>
                    <a:pt x="4291" y="1495"/>
                  </a:lnTo>
                  <a:lnTo>
                    <a:pt x="4292" y="1495"/>
                  </a:lnTo>
                  <a:lnTo>
                    <a:pt x="4294" y="1495"/>
                  </a:lnTo>
                  <a:lnTo>
                    <a:pt x="4295" y="1495"/>
                  </a:lnTo>
                  <a:lnTo>
                    <a:pt x="4297" y="1494"/>
                  </a:lnTo>
                  <a:lnTo>
                    <a:pt x="4299" y="1494"/>
                  </a:lnTo>
                  <a:lnTo>
                    <a:pt x="4300" y="1494"/>
                  </a:lnTo>
                  <a:lnTo>
                    <a:pt x="4302" y="1494"/>
                  </a:lnTo>
                  <a:lnTo>
                    <a:pt x="4303" y="1494"/>
                  </a:lnTo>
                  <a:lnTo>
                    <a:pt x="4305" y="1494"/>
                  </a:lnTo>
                  <a:lnTo>
                    <a:pt x="4306" y="1493"/>
                  </a:lnTo>
                  <a:lnTo>
                    <a:pt x="4307" y="1493"/>
                  </a:lnTo>
                  <a:lnTo>
                    <a:pt x="4309" y="1493"/>
                  </a:lnTo>
                  <a:lnTo>
                    <a:pt x="4310" y="1493"/>
                  </a:lnTo>
                  <a:lnTo>
                    <a:pt x="4312" y="1493"/>
                  </a:lnTo>
                  <a:lnTo>
                    <a:pt x="4313" y="1493"/>
                  </a:lnTo>
                  <a:lnTo>
                    <a:pt x="4315" y="1493"/>
                  </a:lnTo>
                  <a:lnTo>
                    <a:pt x="4316" y="1493"/>
                  </a:lnTo>
                  <a:lnTo>
                    <a:pt x="4318" y="1493"/>
                  </a:lnTo>
                  <a:lnTo>
                    <a:pt x="4319" y="1492"/>
                  </a:lnTo>
                  <a:lnTo>
                    <a:pt x="4320" y="1492"/>
                  </a:lnTo>
                  <a:lnTo>
                    <a:pt x="4322" y="1492"/>
                  </a:lnTo>
                  <a:lnTo>
                    <a:pt x="4323" y="1492"/>
                  </a:lnTo>
                  <a:lnTo>
                    <a:pt x="4325" y="1492"/>
                  </a:lnTo>
                  <a:lnTo>
                    <a:pt x="4326" y="1492"/>
                  </a:lnTo>
                  <a:lnTo>
                    <a:pt x="4328" y="1492"/>
                  </a:lnTo>
                  <a:lnTo>
                    <a:pt x="4330" y="1490"/>
                  </a:lnTo>
                  <a:lnTo>
                    <a:pt x="4331" y="1490"/>
                  </a:lnTo>
                  <a:lnTo>
                    <a:pt x="4333" y="1490"/>
                  </a:lnTo>
                  <a:lnTo>
                    <a:pt x="4334" y="1490"/>
                  </a:lnTo>
                  <a:lnTo>
                    <a:pt x="4336" y="1490"/>
                  </a:lnTo>
                  <a:lnTo>
                    <a:pt x="4337" y="1490"/>
                  </a:lnTo>
                  <a:lnTo>
                    <a:pt x="4339" y="1490"/>
                  </a:lnTo>
                  <a:lnTo>
                    <a:pt x="4340" y="1489"/>
                  </a:lnTo>
                  <a:lnTo>
                    <a:pt x="4341" y="1490"/>
                  </a:lnTo>
                  <a:lnTo>
                    <a:pt x="4343" y="1489"/>
                  </a:lnTo>
                  <a:lnTo>
                    <a:pt x="4344" y="1489"/>
                  </a:lnTo>
                  <a:lnTo>
                    <a:pt x="4346" y="1489"/>
                  </a:lnTo>
                  <a:lnTo>
                    <a:pt x="4347" y="1489"/>
                  </a:lnTo>
                  <a:lnTo>
                    <a:pt x="4349" y="1489"/>
                  </a:lnTo>
                  <a:lnTo>
                    <a:pt x="4350" y="1489"/>
                  </a:lnTo>
                  <a:lnTo>
                    <a:pt x="4352" y="1489"/>
                  </a:lnTo>
                  <a:lnTo>
                    <a:pt x="4353" y="1488"/>
                  </a:lnTo>
                  <a:lnTo>
                    <a:pt x="4354" y="1488"/>
                  </a:lnTo>
                  <a:lnTo>
                    <a:pt x="4356" y="1488"/>
                  </a:lnTo>
                  <a:lnTo>
                    <a:pt x="4357" y="1488"/>
                  </a:lnTo>
                  <a:lnTo>
                    <a:pt x="4359" y="1488"/>
                  </a:lnTo>
                  <a:lnTo>
                    <a:pt x="4360" y="1488"/>
                  </a:lnTo>
                  <a:lnTo>
                    <a:pt x="4362" y="1488"/>
                  </a:lnTo>
                  <a:lnTo>
                    <a:pt x="4364" y="1488"/>
                  </a:lnTo>
                  <a:lnTo>
                    <a:pt x="4365" y="1486"/>
                  </a:lnTo>
                  <a:lnTo>
                    <a:pt x="4367" y="1486"/>
                  </a:lnTo>
                  <a:lnTo>
                    <a:pt x="4368" y="1486"/>
                  </a:lnTo>
                  <a:lnTo>
                    <a:pt x="4370" y="1486"/>
                  </a:lnTo>
                  <a:lnTo>
                    <a:pt x="4371" y="1486"/>
                  </a:lnTo>
                  <a:lnTo>
                    <a:pt x="4373" y="1486"/>
                  </a:lnTo>
                  <a:lnTo>
                    <a:pt x="4374" y="1486"/>
                  </a:lnTo>
                  <a:lnTo>
                    <a:pt x="4375" y="1486"/>
                  </a:lnTo>
                  <a:lnTo>
                    <a:pt x="4377" y="1485"/>
                  </a:lnTo>
                  <a:lnTo>
                    <a:pt x="4378" y="1485"/>
                  </a:lnTo>
                  <a:lnTo>
                    <a:pt x="4380" y="1485"/>
                  </a:lnTo>
                  <a:lnTo>
                    <a:pt x="4381" y="1485"/>
                  </a:lnTo>
                  <a:lnTo>
                    <a:pt x="4383" y="1485"/>
                  </a:lnTo>
                  <a:lnTo>
                    <a:pt x="4384" y="1485"/>
                  </a:lnTo>
                  <a:lnTo>
                    <a:pt x="4386" y="1485"/>
                  </a:lnTo>
                  <a:lnTo>
                    <a:pt x="4387" y="1485"/>
                  </a:lnTo>
                  <a:lnTo>
                    <a:pt x="4388" y="1484"/>
                  </a:lnTo>
                  <a:lnTo>
                    <a:pt x="4390" y="1485"/>
                  </a:lnTo>
                  <a:lnTo>
                    <a:pt x="4391" y="1484"/>
                  </a:lnTo>
                  <a:lnTo>
                    <a:pt x="4393" y="1484"/>
                  </a:lnTo>
                  <a:lnTo>
                    <a:pt x="4394" y="1484"/>
                  </a:lnTo>
                  <a:lnTo>
                    <a:pt x="4397" y="1484"/>
                  </a:lnTo>
                  <a:lnTo>
                    <a:pt x="4398" y="1484"/>
                  </a:lnTo>
                  <a:lnTo>
                    <a:pt x="4399" y="1484"/>
                  </a:lnTo>
                  <a:lnTo>
                    <a:pt x="4401" y="1484"/>
                  </a:lnTo>
                  <a:lnTo>
                    <a:pt x="4402" y="1483"/>
                  </a:lnTo>
                  <a:lnTo>
                    <a:pt x="4404" y="1484"/>
                  </a:lnTo>
                  <a:lnTo>
                    <a:pt x="4405" y="1483"/>
                  </a:lnTo>
                  <a:lnTo>
                    <a:pt x="4407" y="1483"/>
                  </a:lnTo>
                  <a:lnTo>
                    <a:pt x="4408" y="1483"/>
                  </a:lnTo>
                  <a:lnTo>
                    <a:pt x="4409" y="1483"/>
                  </a:lnTo>
                  <a:lnTo>
                    <a:pt x="4411" y="1483"/>
                  </a:lnTo>
                  <a:lnTo>
                    <a:pt x="4412" y="1483"/>
                  </a:lnTo>
                  <a:lnTo>
                    <a:pt x="4414" y="1483"/>
                  </a:lnTo>
                  <a:lnTo>
                    <a:pt x="4415" y="1481"/>
                  </a:lnTo>
                  <a:lnTo>
                    <a:pt x="4417" y="1481"/>
                  </a:lnTo>
                  <a:lnTo>
                    <a:pt x="4418" y="1481"/>
                  </a:lnTo>
                  <a:lnTo>
                    <a:pt x="4420" y="1481"/>
                  </a:lnTo>
                  <a:lnTo>
                    <a:pt x="4421" y="1481"/>
                  </a:lnTo>
                  <a:lnTo>
                    <a:pt x="4422" y="1481"/>
                  </a:lnTo>
                  <a:lnTo>
                    <a:pt x="4424" y="1481"/>
                  </a:lnTo>
                  <a:lnTo>
                    <a:pt x="4425" y="1481"/>
                  </a:lnTo>
                  <a:lnTo>
                    <a:pt x="4427" y="1481"/>
                  </a:lnTo>
                  <a:lnTo>
                    <a:pt x="4428" y="1481"/>
                  </a:lnTo>
                  <a:lnTo>
                    <a:pt x="4431" y="1481"/>
                  </a:lnTo>
                  <a:lnTo>
                    <a:pt x="4432" y="1480"/>
                  </a:lnTo>
                  <a:lnTo>
                    <a:pt x="4433" y="1480"/>
                  </a:lnTo>
                  <a:lnTo>
                    <a:pt x="4435" y="1480"/>
                  </a:lnTo>
                  <a:lnTo>
                    <a:pt x="4436" y="1480"/>
                  </a:lnTo>
                  <a:lnTo>
                    <a:pt x="4438" y="1480"/>
                  </a:lnTo>
                  <a:lnTo>
                    <a:pt x="4439" y="1480"/>
                  </a:lnTo>
                  <a:lnTo>
                    <a:pt x="4441" y="1480"/>
                  </a:lnTo>
                  <a:lnTo>
                    <a:pt x="4442" y="1480"/>
                  </a:lnTo>
                  <a:lnTo>
                    <a:pt x="4443" y="1480"/>
                  </a:lnTo>
                  <a:lnTo>
                    <a:pt x="4445" y="1479"/>
                  </a:lnTo>
                  <a:lnTo>
                    <a:pt x="4446" y="1480"/>
                  </a:lnTo>
                  <a:lnTo>
                    <a:pt x="4448" y="1479"/>
                  </a:lnTo>
                  <a:lnTo>
                    <a:pt x="4449" y="1479"/>
                  </a:lnTo>
                  <a:lnTo>
                    <a:pt x="4451" y="1479"/>
                  </a:lnTo>
                  <a:lnTo>
                    <a:pt x="4452" y="1479"/>
                  </a:lnTo>
                  <a:lnTo>
                    <a:pt x="4454" y="1479"/>
                  </a:lnTo>
                  <a:lnTo>
                    <a:pt x="4455" y="1479"/>
                  </a:lnTo>
                  <a:lnTo>
                    <a:pt x="4456" y="1479"/>
                  </a:lnTo>
                  <a:lnTo>
                    <a:pt x="4458" y="1479"/>
                  </a:lnTo>
                  <a:lnTo>
                    <a:pt x="4459" y="1479"/>
                  </a:lnTo>
                  <a:lnTo>
                    <a:pt x="4461" y="1478"/>
                  </a:lnTo>
                  <a:lnTo>
                    <a:pt x="4463" y="1478"/>
                  </a:lnTo>
                  <a:lnTo>
                    <a:pt x="4465" y="1478"/>
                  </a:lnTo>
                  <a:lnTo>
                    <a:pt x="4466" y="1478"/>
                  </a:lnTo>
                  <a:lnTo>
                    <a:pt x="4467" y="1478"/>
                  </a:lnTo>
                  <a:lnTo>
                    <a:pt x="4469" y="1478"/>
                  </a:lnTo>
                  <a:lnTo>
                    <a:pt x="4470" y="1478"/>
                  </a:lnTo>
                  <a:lnTo>
                    <a:pt x="4472" y="1476"/>
                  </a:lnTo>
                  <a:lnTo>
                    <a:pt x="4473" y="1476"/>
                  </a:lnTo>
                  <a:lnTo>
                    <a:pt x="4475" y="1476"/>
                  </a:lnTo>
                  <a:lnTo>
                    <a:pt x="4476" y="1476"/>
                  </a:lnTo>
                  <a:lnTo>
                    <a:pt x="4477" y="1476"/>
                  </a:lnTo>
                  <a:lnTo>
                    <a:pt x="4479" y="1476"/>
                  </a:lnTo>
                  <a:lnTo>
                    <a:pt x="4480" y="1476"/>
                  </a:lnTo>
                  <a:lnTo>
                    <a:pt x="4482" y="1475"/>
                  </a:lnTo>
                  <a:lnTo>
                    <a:pt x="4483" y="1475"/>
                  </a:lnTo>
                  <a:lnTo>
                    <a:pt x="4485" y="1475"/>
                  </a:lnTo>
                  <a:lnTo>
                    <a:pt x="4486" y="1475"/>
                  </a:lnTo>
                  <a:lnTo>
                    <a:pt x="4488" y="1475"/>
                  </a:lnTo>
                  <a:lnTo>
                    <a:pt x="4489" y="1474"/>
                  </a:lnTo>
                  <a:lnTo>
                    <a:pt x="4490" y="1474"/>
                  </a:lnTo>
                  <a:lnTo>
                    <a:pt x="4492" y="1474"/>
                  </a:lnTo>
                  <a:lnTo>
                    <a:pt x="4493" y="1474"/>
                  </a:lnTo>
                  <a:lnTo>
                    <a:pt x="4495" y="1474"/>
                  </a:lnTo>
                  <a:lnTo>
                    <a:pt x="4497" y="1474"/>
                  </a:lnTo>
                  <a:lnTo>
                    <a:pt x="4499" y="1474"/>
                  </a:lnTo>
                  <a:lnTo>
                    <a:pt x="4500" y="1474"/>
                  </a:lnTo>
                  <a:lnTo>
                    <a:pt x="4501" y="1472"/>
                  </a:lnTo>
                  <a:lnTo>
                    <a:pt x="4503" y="1472"/>
                  </a:lnTo>
                  <a:lnTo>
                    <a:pt x="4504" y="1472"/>
                  </a:lnTo>
                  <a:lnTo>
                    <a:pt x="4506" y="1472"/>
                  </a:lnTo>
                  <a:lnTo>
                    <a:pt x="4507" y="1472"/>
                  </a:lnTo>
                  <a:lnTo>
                    <a:pt x="4509" y="1472"/>
                  </a:lnTo>
                  <a:lnTo>
                    <a:pt x="4510" y="1472"/>
                  </a:lnTo>
                  <a:lnTo>
                    <a:pt x="4511" y="1471"/>
                  </a:lnTo>
                  <a:lnTo>
                    <a:pt x="4513" y="1471"/>
                  </a:lnTo>
                  <a:lnTo>
                    <a:pt x="4514" y="1471"/>
                  </a:lnTo>
                  <a:lnTo>
                    <a:pt x="4516" y="1470"/>
                  </a:lnTo>
                  <a:lnTo>
                    <a:pt x="4517" y="1470"/>
                  </a:lnTo>
                  <a:lnTo>
                    <a:pt x="4519" y="1470"/>
                  </a:lnTo>
                  <a:lnTo>
                    <a:pt x="4520" y="1470"/>
                  </a:lnTo>
                  <a:lnTo>
                    <a:pt x="4522" y="1470"/>
                  </a:lnTo>
                  <a:lnTo>
                    <a:pt x="4523" y="1469"/>
                  </a:lnTo>
                  <a:lnTo>
                    <a:pt x="4524" y="1469"/>
                  </a:lnTo>
                  <a:lnTo>
                    <a:pt x="4526" y="1469"/>
                  </a:lnTo>
                  <a:lnTo>
                    <a:pt x="4527" y="1469"/>
                  </a:lnTo>
                  <a:lnTo>
                    <a:pt x="4530" y="1469"/>
                  </a:lnTo>
                  <a:lnTo>
                    <a:pt x="4531" y="1467"/>
                  </a:lnTo>
                  <a:lnTo>
                    <a:pt x="4533" y="1467"/>
                  </a:lnTo>
                  <a:lnTo>
                    <a:pt x="4534" y="1467"/>
                  </a:lnTo>
                  <a:lnTo>
                    <a:pt x="4535" y="1467"/>
                  </a:lnTo>
                  <a:lnTo>
                    <a:pt x="4537" y="1466"/>
                  </a:lnTo>
                  <a:lnTo>
                    <a:pt x="4538" y="1466"/>
                  </a:lnTo>
                  <a:lnTo>
                    <a:pt x="4540" y="1466"/>
                  </a:lnTo>
                  <a:lnTo>
                    <a:pt x="4541" y="1466"/>
                  </a:lnTo>
                  <a:lnTo>
                    <a:pt x="4543" y="1466"/>
                  </a:lnTo>
                  <a:lnTo>
                    <a:pt x="4544" y="1466"/>
                  </a:lnTo>
                  <a:lnTo>
                    <a:pt x="4545" y="1466"/>
                  </a:lnTo>
                  <a:lnTo>
                    <a:pt x="4547" y="1466"/>
                  </a:lnTo>
                  <a:lnTo>
                    <a:pt x="4548" y="1465"/>
                  </a:lnTo>
                  <a:lnTo>
                    <a:pt x="4550" y="1465"/>
                  </a:lnTo>
                  <a:lnTo>
                    <a:pt x="4551" y="1465"/>
                  </a:lnTo>
                  <a:lnTo>
                    <a:pt x="4553" y="1465"/>
                  </a:lnTo>
                  <a:lnTo>
                    <a:pt x="4554" y="1465"/>
                  </a:lnTo>
                  <a:lnTo>
                    <a:pt x="4556" y="1465"/>
                  </a:lnTo>
                  <a:lnTo>
                    <a:pt x="4557" y="1465"/>
                  </a:lnTo>
                  <a:lnTo>
                    <a:pt x="4558" y="1465"/>
                  </a:lnTo>
                  <a:lnTo>
                    <a:pt x="4560" y="1463"/>
                  </a:lnTo>
                  <a:lnTo>
                    <a:pt x="4561" y="1463"/>
                  </a:lnTo>
                  <a:lnTo>
                    <a:pt x="4564" y="1465"/>
                  </a:lnTo>
                  <a:lnTo>
                    <a:pt x="4565" y="1463"/>
                  </a:lnTo>
                  <a:lnTo>
                    <a:pt x="4567" y="1463"/>
                  </a:lnTo>
                  <a:lnTo>
                    <a:pt x="4568" y="1463"/>
                  </a:lnTo>
                  <a:lnTo>
                    <a:pt x="4569" y="1463"/>
                  </a:lnTo>
                  <a:lnTo>
                    <a:pt x="4571" y="1463"/>
                  </a:lnTo>
                  <a:lnTo>
                    <a:pt x="4572" y="1463"/>
                  </a:lnTo>
                  <a:lnTo>
                    <a:pt x="4574" y="1463"/>
                  </a:lnTo>
                  <a:lnTo>
                    <a:pt x="4575" y="1463"/>
                  </a:lnTo>
                  <a:lnTo>
                    <a:pt x="4577" y="1463"/>
                  </a:lnTo>
                  <a:lnTo>
                    <a:pt x="4578" y="1463"/>
                  </a:lnTo>
                  <a:lnTo>
                    <a:pt x="4579" y="1463"/>
                  </a:lnTo>
                  <a:lnTo>
                    <a:pt x="4581" y="1465"/>
                  </a:lnTo>
                  <a:lnTo>
                    <a:pt x="4582" y="1463"/>
                  </a:lnTo>
                  <a:lnTo>
                    <a:pt x="4584" y="1465"/>
                  </a:lnTo>
                  <a:lnTo>
                    <a:pt x="4585" y="1465"/>
                  </a:lnTo>
                  <a:lnTo>
                    <a:pt x="4587" y="1465"/>
                  </a:lnTo>
                  <a:lnTo>
                    <a:pt x="4588" y="1465"/>
                  </a:lnTo>
                  <a:lnTo>
                    <a:pt x="4590" y="1465"/>
                  </a:lnTo>
                  <a:lnTo>
                    <a:pt x="4591" y="1465"/>
                  </a:lnTo>
                  <a:lnTo>
                    <a:pt x="4592" y="1465"/>
                  </a:lnTo>
                  <a:lnTo>
                    <a:pt x="4594" y="1465"/>
                  </a:lnTo>
                  <a:lnTo>
                    <a:pt x="4595" y="1465"/>
                  </a:lnTo>
                  <a:lnTo>
                    <a:pt x="4598" y="1466"/>
                  </a:lnTo>
                  <a:lnTo>
                    <a:pt x="4599" y="1466"/>
                  </a:lnTo>
                  <a:lnTo>
                    <a:pt x="4601" y="1466"/>
                  </a:lnTo>
                  <a:lnTo>
                    <a:pt x="4602" y="1466"/>
                  </a:lnTo>
                  <a:lnTo>
                    <a:pt x="4603" y="1466"/>
                  </a:lnTo>
                  <a:lnTo>
                    <a:pt x="4605" y="1466"/>
                  </a:lnTo>
                  <a:lnTo>
                    <a:pt x="4606" y="1466"/>
                  </a:lnTo>
                  <a:lnTo>
                    <a:pt x="4608" y="1466"/>
                  </a:lnTo>
                  <a:lnTo>
                    <a:pt x="4609" y="1466"/>
                  </a:lnTo>
                  <a:lnTo>
                    <a:pt x="4611" y="1466"/>
                  </a:lnTo>
                  <a:lnTo>
                    <a:pt x="4612" y="1467"/>
                  </a:lnTo>
                  <a:lnTo>
                    <a:pt x="4613" y="1467"/>
                  </a:lnTo>
                  <a:lnTo>
                    <a:pt x="4615" y="1467"/>
                  </a:lnTo>
                  <a:lnTo>
                    <a:pt x="4616" y="1467"/>
                  </a:lnTo>
                  <a:lnTo>
                    <a:pt x="4618" y="1467"/>
                  </a:lnTo>
                  <a:lnTo>
                    <a:pt x="4619" y="1467"/>
                  </a:lnTo>
                  <a:lnTo>
                    <a:pt x="4621" y="1467"/>
                  </a:lnTo>
                  <a:lnTo>
                    <a:pt x="4622" y="1467"/>
                  </a:lnTo>
                  <a:lnTo>
                    <a:pt x="4623" y="1467"/>
                  </a:lnTo>
                  <a:lnTo>
                    <a:pt x="4625" y="1467"/>
                  </a:lnTo>
                  <a:lnTo>
                    <a:pt x="4626" y="1467"/>
                  </a:lnTo>
                  <a:lnTo>
                    <a:pt x="4628" y="1467"/>
                  </a:lnTo>
                  <a:lnTo>
                    <a:pt x="4630" y="1469"/>
                  </a:lnTo>
                  <a:lnTo>
                    <a:pt x="4632" y="1469"/>
                  </a:lnTo>
                  <a:lnTo>
                    <a:pt x="4633" y="1469"/>
                  </a:lnTo>
                  <a:lnTo>
                    <a:pt x="4635" y="1469"/>
                  </a:lnTo>
                  <a:lnTo>
                    <a:pt x="4636" y="1469"/>
                  </a:lnTo>
                  <a:lnTo>
                    <a:pt x="4637" y="1469"/>
                  </a:lnTo>
                  <a:lnTo>
                    <a:pt x="4639" y="1469"/>
                  </a:lnTo>
                  <a:lnTo>
                    <a:pt x="4640" y="1469"/>
                  </a:lnTo>
                  <a:lnTo>
                    <a:pt x="4642" y="1469"/>
                  </a:lnTo>
                  <a:lnTo>
                    <a:pt x="4643" y="1469"/>
                  </a:lnTo>
                  <a:lnTo>
                    <a:pt x="4645" y="1469"/>
                  </a:lnTo>
                  <a:lnTo>
                    <a:pt x="4646" y="1469"/>
                  </a:lnTo>
                  <a:lnTo>
                    <a:pt x="4647" y="1469"/>
                  </a:lnTo>
                  <a:lnTo>
                    <a:pt x="4649" y="1469"/>
                  </a:lnTo>
                  <a:lnTo>
                    <a:pt x="4650" y="1469"/>
                  </a:lnTo>
                  <a:lnTo>
                    <a:pt x="4652" y="1469"/>
                  </a:lnTo>
                  <a:lnTo>
                    <a:pt x="4653" y="1469"/>
                  </a:lnTo>
                  <a:lnTo>
                    <a:pt x="4655" y="1470"/>
                  </a:lnTo>
                  <a:lnTo>
                    <a:pt x="4656" y="1470"/>
                  </a:lnTo>
                  <a:lnTo>
                    <a:pt x="4657" y="1470"/>
                  </a:lnTo>
                  <a:lnTo>
                    <a:pt x="4659" y="1470"/>
                  </a:lnTo>
                  <a:lnTo>
                    <a:pt x="4660" y="1470"/>
                  </a:lnTo>
                  <a:lnTo>
                    <a:pt x="4663" y="1470"/>
                  </a:lnTo>
                  <a:lnTo>
                    <a:pt x="4664" y="1470"/>
                  </a:lnTo>
                  <a:lnTo>
                    <a:pt x="4666" y="1470"/>
                  </a:lnTo>
                  <a:lnTo>
                    <a:pt x="4667" y="1470"/>
                  </a:lnTo>
                  <a:lnTo>
                    <a:pt x="4669" y="1470"/>
                  </a:lnTo>
                  <a:lnTo>
                    <a:pt x="4670" y="1470"/>
                  </a:lnTo>
                  <a:lnTo>
                    <a:pt x="4671" y="1470"/>
                  </a:lnTo>
                  <a:lnTo>
                    <a:pt x="4673" y="1470"/>
                  </a:lnTo>
                  <a:lnTo>
                    <a:pt x="4674" y="1470"/>
                  </a:lnTo>
                  <a:lnTo>
                    <a:pt x="4676" y="1470"/>
                  </a:lnTo>
                  <a:lnTo>
                    <a:pt x="4677" y="1470"/>
                  </a:lnTo>
                  <a:lnTo>
                    <a:pt x="4679" y="1470"/>
                  </a:lnTo>
                  <a:lnTo>
                    <a:pt x="4680" y="1470"/>
                  </a:lnTo>
                  <a:lnTo>
                    <a:pt x="4681" y="1470"/>
                  </a:lnTo>
                  <a:lnTo>
                    <a:pt x="4683" y="1470"/>
                  </a:lnTo>
                  <a:lnTo>
                    <a:pt x="4684" y="1470"/>
                  </a:lnTo>
                  <a:lnTo>
                    <a:pt x="4686" y="1470"/>
                  </a:lnTo>
                  <a:lnTo>
                    <a:pt x="4687" y="1470"/>
                  </a:lnTo>
                  <a:lnTo>
                    <a:pt x="4689" y="1470"/>
                  </a:lnTo>
                  <a:lnTo>
                    <a:pt x="4690" y="1470"/>
                  </a:lnTo>
                  <a:lnTo>
                    <a:pt x="4691" y="1470"/>
                  </a:lnTo>
                  <a:lnTo>
                    <a:pt x="4693" y="1470"/>
                  </a:lnTo>
                  <a:lnTo>
                    <a:pt x="4694" y="1470"/>
                  </a:lnTo>
                  <a:lnTo>
                    <a:pt x="4697" y="1470"/>
                  </a:lnTo>
                  <a:lnTo>
                    <a:pt x="4698" y="1470"/>
                  </a:lnTo>
                  <a:lnTo>
                    <a:pt x="4700" y="1470"/>
                  </a:lnTo>
                  <a:lnTo>
                    <a:pt x="4701" y="1470"/>
                  </a:lnTo>
                  <a:lnTo>
                    <a:pt x="4703" y="1470"/>
                  </a:lnTo>
                  <a:lnTo>
                    <a:pt x="4704" y="1470"/>
                  </a:lnTo>
                  <a:lnTo>
                    <a:pt x="4705" y="1470"/>
                  </a:lnTo>
                  <a:lnTo>
                    <a:pt x="4707" y="1470"/>
                  </a:lnTo>
                  <a:lnTo>
                    <a:pt x="4708" y="1470"/>
                  </a:lnTo>
                  <a:lnTo>
                    <a:pt x="4710" y="1470"/>
                  </a:lnTo>
                  <a:lnTo>
                    <a:pt x="4711" y="1470"/>
                  </a:lnTo>
                  <a:lnTo>
                    <a:pt x="4713" y="1470"/>
                  </a:lnTo>
                  <a:lnTo>
                    <a:pt x="4714" y="1470"/>
                  </a:lnTo>
                  <a:lnTo>
                    <a:pt x="4715" y="1470"/>
                  </a:lnTo>
                  <a:lnTo>
                    <a:pt x="4717" y="1470"/>
                  </a:lnTo>
                  <a:lnTo>
                    <a:pt x="4718" y="1470"/>
                  </a:lnTo>
                  <a:lnTo>
                    <a:pt x="4720" y="1470"/>
                  </a:lnTo>
                  <a:lnTo>
                    <a:pt x="4721" y="1470"/>
                  </a:lnTo>
                  <a:lnTo>
                    <a:pt x="4723" y="1470"/>
                  </a:lnTo>
                  <a:lnTo>
                    <a:pt x="4724" y="1470"/>
                  </a:lnTo>
                  <a:lnTo>
                    <a:pt x="4725" y="1470"/>
                  </a:lnTo>
                  <a:lnTo>
                    <a:pt x="4727" y="1470"/>
                  </a:lnTo>
                  <a:lnTo>
                    <a:pt x="4728" y="1470"/>
                  </a:lnTo>
                  <a:lnTo>
                    <a:pt x="4731" y="1470"/>
                  </a:lnTo>
                  <a:lnTo>
                    <a:pt x="4732" y="1471"/>
                  </a:lnTo>
                  <a:lnTo>
                    <a:pt x="4734" y="1470"/>
                  </a:lnTo>
                  <a:lnTo>
                    <a:pt x="4735" y="1470"/>
                  </a:lnTo>
                  <a:lnTo>
                    <a:pt x="4737" y="1470"/>
                  </a:lnTo>
                  <a:lnTo>
                    <a:pt x="4738" y="1470"/>
                  </a:lnTo>
                  <a:lnTo>
                    <a:pt x="4739" y="1471"/>
                  </a:lnTo>
                  <a:lnTo>
                    <a:pt x="4741" y="1471"/>
                  </a:lnTo>
                  <a:lnTo>
                    <a:pt x="4742" y="1471"/>
                  </a:lnTo>
                  <a:lnTo>
                    <a:pt x="4744" y="1470"/>
                  </a:lnTo>
                  <a:lnTo>
                    <a:pt x="4745" y="1470"/>
                  </a:lnTo>
                  <a:lnTo>
                    <a:pt x="4747" y="1471"/>
                  </a:lnTo>
                  <a:lnTo>
                    <a:pt x="4748" y="1471"/>
                  </a:lnTo>
                  <a:lnTo>
                    <a:pt x="4749" y="1471"/>
                  </a:lnTo>
                  <a:lnTo>
                    <a:pt x="4751" y="1471"/>
                  </a:lnTo>
                  <a:lnTo>
                    <a:pt x="4752" y="1471"/>
                  </a:lnTo>
                  <a:lnTo>
                    <a:pt x="4754" y="1471"/>
                  </a:lnTo>
                  <a:lnTo>
                    <a:pt x="4755" y="1471"/>
                  </a:lnTo>
                  <a:lnTo>
                    <a:pt x="4757" y="1471"/>
                  </a:lnTo>
                  <a:lnTo>
                    <a:pt x="4758" y="1471"/>
                  </a:lnTo>
                  <a:lnTo>
                    <a:pt x="4759" y="1471"/>
                  </a:lnTo>
                  <a:lnTo>
                    <a:pt x="4761" y="1471"/>
                  </a:lnTo>
                  <a:lnTo>
                    <a:pt x="4763" y="1471"/>
                  </a:lnTo>
                  <a:lnTo>
                    <a:pt x="4765" y="1471"/>
                  </a:lnTo>
                  <a:lnTo>
                    <a:pt x="4766" y="1471"/>
                  </a:lnTo>
                  <a:lnTo>
                    <a:pt x="4768" y="1471"/>
                  </a:lnTo>
                  <a:lnTo>
                    <a:pt x="4769" y="1471"/>
                  </a:lnTo>
                  <a:lnTo>
                    <a:pt x="4771" y="1471"/>
                  </a:lnTo>
                  <a:lnTo>
                    <a:pt x="4772" y="1471"/>
                  </a:lnTo>
                  <a:lnTo>
                    <a:pt x="4773" y="1471"/>
                  </a:lnTo>
                  <a:lnTo>
                    <a:pt x="4775" y="1471"/>
                  </a:lnTo>
                  <a:lnTo>
                    <a:pt x="4776" y="1471"/>
                  </a:lnTo>
                  <a:lnTo>
                    <a:pt x="4778" y="1471"/>
                  </a:lnTo>
                  <a:lnTo>
                    <a:pt x="4779" y="1471"/>
                  </a:lnTo>
                  <a:lnTo>
                    <a:pt x="4781" y="1471"/>
                  </a:lnTo>
                  <a:lnTo>
                    <a:pt x="4782" y="1471"/>
                  </a:lnTo>
                  <a:lnTo>
                    <a:pt x="4783" y="1471"/>
                  </a:lnTo>
                  <a:lnTo>
                    <a:pt x="4785" y="1471"/>
                  </a:lnTo>
                  <a:lnTo>
                    <a:pt x="4786" y="1471"/>
                  </a:lnTo>
                  <a:lnTo>
                    <a:pt x="4788" y="1471"/>
                  </a:lnTo>
                  <a:lnTo>
                    <a:pt x="4789" y="1471"/>
                  </a:lnTo>
                  <a:lnTo>
                    <a:pt x="4791" y="1471"/>
                  </a:lnTo>
                  <a:lnTo>
                    <a:pt x="4792" y="1471"/>
                  </a:lnTo>
                  <a:lnTo>
                    <a:pt x="4793" y="1471"/>
                  </a:lnTo>
                  <a:lnTo>
                    <a:pt x="4796" y="1471"/>
                  </a:lnTo>
                  <a:lnTo>
                    <a:pt x="4797" y="1471"/>
                  </a:lnTo>
                  <a:lnTo>
                    <a:pt x="4799" y="1471"/>
                  </a:lnTo>
                  <a:lnTo>
                    <a:pt x="4800" y="1471"/>
                  </a:lnTo>
                  <a:lnTo>
                    <a:pt x="4802" y="1471"/>
                  </a:lnTo>
                  <a:lnTo>
                    <a:pt x="4803" y="1471"/>
                  </a:lnTo>
                  <a:lnTo>
                    <a:pt x="4805" y="1471"/>
                  </a:lnTo>
                  <a:lnTo>
                    <a:pt x="4806" y="1471"/>
                  </a:lnTo>
                  <a:lnTo>
                    <a:pt x="4807" y="1472"/>
                  </a:lnTo>
                  <a:lnTo>
                    <a:pt x="4809" y="1472"/>
                  </a:lnTo>
                  <a:lnTo>
                    <a:pt x="4810" y="1472"/>
                  </a:lnTo>
                  <a:lnTo>
                    <a:pt x="4812" y="1472"/>
                  </a:lnTo>
                  <a:lnTo>
                    <a:pt x="4813" y="1472"/>
                  </a:lnTo>
                  <a:lnTo>
                    <a:pt x="4815" y="1472"/>
                  </a:lnTo>
                  <a:lnTo>
                    <a:pt x="4816" y="1472"/>
                  </a:lnTo>
                  <a:lnTo>
                    <a:pt x="4817" y="1472"/>
                  </a:lnTo>
                  <a:lnTo>
                    <a:pt x="4819" y="1472"/>
                  </a:lnTo>
                  <a:lnTo>
                    <a:pt x="4820" y="1472"/>
                  </a:lnTo>
                  <a:lnTo>
                    <a:pt x="4822" y="1472"/>
                  </a:lnTo>
                  <a:lnTo>
                    <a:pt x="4823" y="1472"/>
                  </a:lnTo>
                  <a:lnTo>
                    <a:pt x="4825" y="1472"/>
                  </a:lnTo>
                  <a:lnTo>
                    <a:pt x="4826" y="1472"/>
                  </a:lnTo>
                  <a:lnTo>
                    <a:pt x="4827" y="1472"/>
                  </a:lnTo>
                  <a:lnTo>
                    <a:pt x="4830" y="1472"/>
                  </a:lnTo>
                  <a:lnTo>
                    <a:pt x="4831" y="1472"/>
                  </a:lnTo>
                  <a:lnTo>
                    <a:pt x="4833" y="1472"/>
                  </a:lnTo>
                  <a:lnTo>
                    <a:pt x="4834" y="1472"/>
                  </a:lnTo>
                  <a:lnTo>
                    <a:pt x="4836" y="1472"/>
                  </a:lnTo>
                  <a:lnTo>
                    <a:pt x="4837" y="1472"/>
                  </a:lnTo>
                  <a:lnTo>
                    <a:pt x="4839" y="1472"/>
                  </a:lnTo>
                  <a:lnTo>
                    <a:pt x="4840" y="1472"/>
                  </a:lnTo>
                  <a:lnTo>
                    <a:pt x="4841" y="1472"/>
                  </a:lnTo>
                  <a:lnTo>
                    <a:pt x="4843" y="1474"/>
                  </a:lnTo>
                  <a:lnTo>
                    <a:pt x="4844" y="1474"/>
                  </a:lnTo>
                  <a:lnTo>
                    <a:pt x="4846" y="1474"/>
                  </a:lnTo>
                  <a:lnTo>
                    <a:pt x="4847" y="1474"/>
                  </a:lnTo>
                  <a:lnTo>
                    <a:pt x="4849" y="1474"/>
                  </a:lnTo>
                  <a:lnTo>
                    <a:pt x="4850" y="1474"/>
                  </a:lnTo>
                  <a:lnTo>
                    <a:pt x="4851" y="1474"/>
                  </a:lnTo>
                  <a:lnTo>
                    <a:pt x="4853" y="1474"/>
                  </a:lnTo>
                  <a:lnTo>
                    <a:pt x="4854" y="1474"/>
                  </a:lnTo>
                  <a:lnTo>
                    <a:pt x="4856" y="1474"/>
                  </a:lnTo>
                  <a:lnTo>
                    <a:pt x="4857" y="1474"/>
                  </a:lnTo>
                  <a:lnTo>
                    <a:pt x="4859" y="1474"/>
                  </a:lnTo>
                  <a:lnTo>
                    <a:pt x="4860" y="1474"/>
                  </a:lnTo>
                  <a:lnTo>
                    <a:pt x="4861" y="1474"/>
                  </a:lnTo>
                  <a:lnTo>
                    <a:pt x="4864" y="1474"/>
                  </a:lnTo>
                  <a:lnTo>
                    <a:pt x="4865" y="1474"/>
                  </a:lnTo>
                  <a:lnTo>
                    <a:pt x="4867" y="1474"/>
                  </a:lnTo>
                  <a:lnTo>
                    <a:pt x="4868" y="1474"/>
                  </a:lnTo>
                  <a:lnTo>
                    <a:pt x="4870" y="1474"/>
                  </a:lnTo>
                  <a:lnTo>
                    <a:pt x="4871" y="1474"/>
                  </a:lnTo>
                  <a:lnTo>
                    <a:pt x="4873" y="1474"/>
                  </a:lnTo>
                  <a:lnTo>
                    <a:pt x="4874" y="1474"/>
                  </a:lnTo>
                  <a:lnTo>
                    <a:pt x="4875" y="1474"/>
                  </a:lnTo>
                  <a:lnTo>
                    <a:pt x="4877" y="1474"/>
                  </a:lnTo>
                  <a:lnTo>
                    <a:pt x="4878" y="1474"/>
                  </a:lnTo>
                  <a:lnTo>
                    <a:pt x="4880" y="1474"/>
                  </a:lnTo>
                  <a:lnTo>
                    <a:pt x="4881" y="1474"/>
                  </a:lnTo>
                  <a:lnTo>
                    <a:pt x="4883" y="1474"/>
                  </a:lnTo>
                  <a:lnTo>
                    <a:pt x="4884" y="1474"/>
                  </a:lnTo>
                  <a:lnTo>
                    <a:pt x="4885" y="1475"/>
                  </a:lnTo>
                  <a:lnTo>
                    <a:pt x="4887" y="1475"/>
                  </a:lnTo>
                  <a:lnTo>
                    <a:pt x="4888" y="1475"/>
                  </a:lnTo>
                  <a:lnTo>
                    <a:pt x="4890" y="1475"/>
                  </a:lnTo>
                  <a:lnTo>
                    <a:pt x="4891" y="1475"/>
                  </a:lnTo>
                  <a:lnTo>
                    <a:pt x="4893" y="1475"/>
                  </a:lnTo>
                  <a:lnTo>
                    <a:pt x="4894" y="1475"/>
                  </a:lnTo>
                  <a:lnTo>
                    <a:pt x="4896" y="1475"/>
                  </a:lnTo>
                  <a:lnTo>
                    <a:pt x="4898" y="1475"/>
                  </a:lnTo>
                  <a:lnTo>
                    <a:pt x="4899" y="1475"/>
                  </a:lnTo>
                  <a:lnTo>
                    <a:pt x="4901" y="1475"/>
                  </a:lnTo>
                  <a:lnTo>
                    <a:pt x="4902" y="1475"/>
                  </a:lnTo>
                  <a:lnTo>
                    <a:pt x="4904" y="1476"/>
                  </a:lnTo>
                  <a:lnTo>
                    <a:pt x="4905" y="1476"/>
                  </a:lnTo>
                  <a:lnTo>
                    <a:pt x="4907" y="1476"/>
                  </a:lnTo>
                  <a:lnTo>
                    <a:pt x="4908" y="1476"/>
                  </a:lnTo>
                  <a:lnTo>
                    <a:pt x="4909" y="1476"/>
                  </a:lnTo>
                  <a:lnTo>
                    <a:pt x="4911" y="1476"/>
                  </a:lnTo>
                  <a:lnTo>
                    <a:pt x="4912" y="1476"/>
                  </a:lnTo>
                  <a:lnTo>
                    <a:pt x="4914" y="1476"/>
                  </a:lnTo>
                  <a:lnTo>
                    <a:pt x="4915" y="1476"/>
                  </a:lnTo>
                  <a:lnTo>
                    <a:pt x="4917" y="1476"/>
                  </a:lnTo>
                  <a:lnTo>
                    <a:pt x="4918" y="1476"/>
                  </a:lnTo>
                  <a:lnTo>
                    <a:pt x="4919" y="1476"/>
                  </a:lnTo>
                  <a:lnTo>
                    <a:pt x="4921" y="1478"/>
                  </a:lnTo>
                  <a:lnTo>
                    <a:pt x="4922" y="1478"/>
                  </a:lnTo>
                  <a:lnTo>
                    <a:pt x="4924" y="1478"/>
                  </a:lnTo>
                  <a:lnTo>
                    <a:pt x="4925" y="1476"/>
                  </a:lnTo>
                  <a:lnTo>
                    <a:pt x="4927" y="1476"/>
                  </a:lnTo>
                  <a:lnTo>
                    <a:pt x="4929" y="1478"/>
                  </a:lnTo>
                  <a:lnTo>
                    <a:pt x="4930" y="1478"/>
                  </a:lnTo>
                  <a:lnTo>
                    <a:pt x="4932" y="1478"/>
                  </a:lnTo>
                  <a:lnTo>
                    <a:pt x="4933" y="1478"/>
                  </a:lnTo>
                  <a:lnTo>
                    <a:pt x="4935" y="1478"/>
                  </a:lnTo>
                  <a:lnTo>
                    <a:pt x="4936" y="1478"/>
                  </a:lnTo>
                  <a:lnTo>
                    <a:pt x="4938" y="1478"/>
                  </a:lnTo>
                  <a:lnTo>
                    <a:pt x="4939" y="1478"/>
                  </a:lnTo>
                  <a:lnTo>
                    <a:pt x="4941" y="1478"/>
                  </a:lnTo>
                  <a:lnTo>
                    <a:pt x="4942" y="1478"/>
                  </a:lnTo>
                  <a:lnTo>
                    <a:pt x="4943" y="1478"/>
                  </a:lnTo>
                  <a:lnTo>
                    <a:pt x="4945" y="1478"/>
                  </a:lnTo>
                  <a:lnTo>
                    <a:pt x="4946" y="1478"/>
                  </a:lnTo>
                  <a:lnTo>
                    <a:pt x="4948" y="1478"/>
                  </a:lnTo>
                  <a:lnTo>
                    <a:pt x="4949" y="1478"/>
                  </a:lnTo>
                  <a:lnTo>
                    <a:pt x="4951" y="1478"/>
                  </a:lnTo>
                  <a:lnTo>
                    <a:pt x="4952" y="1478"/>
                  </a:lnTo>
                  <a:lnTo>
                    <a:pt x="4953" y="1478"/>
                  </a:lnTo>
                  <a:lnTo>
                    <a:pt x="4955" y="1478"/>
                  </a:lnTo>
                  <a:lnTo>
                    <a:pt x="4956" y="1478"/>
                  </a:lnTo>
                  <a:lnTo>
                    <a:pt x="4958" y="1478"/>
                  </a:lnTo>
                  <a:lnTo>
                    <a:pt x="4959" y="1478"/>
                  </a:lnTo>
                  <a:lnTo>
                    <a:pt x="4961" y="1479"/>
                  </a:lnTo>
                  <a:lnTo>
                    <a:pt x="4963" y="1479"/>
                  </a:lnTo>
                  <a:lnTo>
                    <a:pt x="4964" y="1479"/>
                  </a:lnTo>
                  <a:lnTo>
                    <a:pt x="4966" y="1479"/>
                  </a:lnTo>
                  <a:lnTo>
                    <a:pt x="4967" y="1479"/>
                  </a:lnTo>
                  <a:lnTo>
                    <a:pt x="4969" y="1479"/>
                  </a:lnTo>
                  <a:lnTo>
                    <a:pt x="4970" y="1479"/>
                  </a:lnTo>
                  <a:lnTo>
                    <a:pt x="4972" y="1479"/>
                  </a:lnTo>
                  <a:lnTo>
                    <a:pt x="4973" y="1479"/>
                  </a:lnTo>
                  <a:lnTo>
                    <a:pt x="4975" y="1479"/>
                  </a:lnTo>
                  <a:lnTo>
                    <a:pt x="4976" y="1479"/>
                  </a:lnTo>
                  <a:lnTo>
                    <a:pt x="4977" y="1479"/>
                  </a:lnTo>
                  <a:lnTo>
                    <a:pt x="4979" y="1479"/>
                  </a:lnTo>
                  <a:lnTo>
                    <a:pt x="4980" y="1480"/>
                  </a:lnTo>
                  <a:lnTo>
                    <a:pt x="4982" y="1480"/>
                  </a:lnTo>
                  <a:lnTo>
                    <a:pt x="4983" y="1480"/>
                  </a:lnTo>
                  <a:lnTo>
                    <a:pt x="4985" y="1480"/>
                  </a:lnTo>
                  <a:lnTo>
                    <a:pt x="4986" y="1480"/>
                  </a:lnTo>
                  <a:lnTo>
                    <a:pt x="4987" y="1480"/>
                  </a:lnTo>
                  <a:lnTo>
                    <a:pt x="4989" y="1480"/>
                  </a:lnTo>
                  <a:lnTo>
                    <a:pt x="4990" y="1480"/>
                  </a:lnTo>
                  <a:lnTo>
                    <a:pt x="4992" y="1480"/>
                  </a:lnTo>
                  <a:lnTo>
                    <a:pt x="4993" y="1480"/>
                  </a:lnTo>
                  <a:lnTo>
                    <a:pt x="4996" y="1480"/>
                  </a:lnTo>
                  <a:lnTo>
                    <a:pt x="4997" y="1480"/>
                  </a:lnTo>
                  <a:lnTo>
                    <a:pt x="4998" y="1480"/>
                  </a:lnTo>
                  <a:lnTo>
                    <a:pt x="5000" y="1481"/>
                  </a:lnTo>
                  <a:lnTo>
                    <a:pt x="5001" y="1480"/>
                  </a:lnTo>
                  <a:lnTo>
                    <a:pt x="5003" y="1480"/>
                  </a:lnTo>
                  <a:lnTo>
                    <a:pt x="5004" y="1480"/>
                  </a:lnTo>
                  <a:lnTo>
                    <a:pt x="5006" y="1481"/>
                  </a:lnTo>
                  <a:lnTo>
                    <a:pt x="5007" y="1481"/>
                  </a:lnTo>
                  <a:lnTo>
                    <a:pt x="5009" y="1481"/>
                  </a:lnTo>
                  <a:lnTo>
                    <a:pt x="5010" y="1481"/>
                  </a:lnTo>
                  <a:lnTo>
                    <a:pt x="5011" y="1481"/>
                  </a:lnTo>
                  <a:lnTo>
                    <a:pt x="5013" y="1481"/>
                  </a:lnTo>
                  <a:lnTo>
                    <a:pt x="5014" y="1481"/>
                  </a:lnTo>
                  <a:lnTo>
                    <a:pt x="5016" y="1481"/>
                  </a:lnTo>
                  <a:lnTo>
                    <a:pt x="5017" y="1481"/>
                  </a:lnTo>
                  <a:lnTo>
                    <a:pt x="5019" y="1481"/>
                  </a:lnTo>
                  <a:lnTo>
                    <a:pt x="5020" y="1481"/>
                  </a:lnTo>
                  <a:lnTo>
                    <a:pt x="5021" y="1481"/>
                  </a:lnTo>
                  <a:lnTo>
                    <a:pt x="5023" y="1481"/>
                  </a:lnTo>
                  <a:lnTo>
                    <a:pt x="5024" y="1481"/>
                  </a:lnTo>
                  <a:lnTo>
                    <a:pt x="5026" y="1481"/>
                  </a:lnTo>
                  <a:lnTo>
                    <a:pt x="5027" y="1481"/>
                  </a:lnTo>
                  <a:lnTo>
                    <a:pt x="5030" y="1481"/>
                  </a:lnTo>
                  <a:lnTo>
                    <a:pt x="5031" y="1481"/>
                  </a:lnTo>
                  <a:lnTo>
                    <a:pt x="5032" y="1481"/>
                  </a:lnTo>
                  <a:lnTo>
                    <a:pt x="5034" y="1483"/>
                  </a:lnTo>
                  <a:lnTo>
                    <a:pt x="5035" y="1483"/>
                  </a:lnTo>
                  <a:lnTo>
                    <a:pt x="5037" y="1483"/>
                  </a:lnTo>
                  <a:lnTo>
                    <a:pt x="5038" y="1483"/>
                  </a:lnTo>
                  <a:lnTo>
                    <a:pt x="5040" y="1483"/>
                  </a:lnTo>
                  <a:lnTo>
                    <a:pt x="5041" y="1483"/>
                  </a:lnTo>
                  <a:lnTo>
                    <a:pt x="5043" y="1483"/>
                  </a:lnTo>
                  <a:lnTo>
                    <a:pt x="5044" y="1483"/>
                  </a:lnTo>
                  <a:lnTo>
                    <a:pt x="5045" y="1483"/>
                  </a:lnTo>
                  <a:lnTo>
                    <a:pt x="5047" y="1483"/>
                  </a:lnTo>
                  <a:lnTo>
                    <a:pt x="5048" y="1483"/>
                  </a:lnTo>
                  <a:lnTo>
                    <a:pt x="5050" y="1483"/>
                  </a:lnTo>
                  <a:lnTo>
                    <a:pt x="5051" y="1483"/>
                  </a:lnTo>
                  <a:lnTo>
                    <a:pt x="5053" y="1483"/>
                  </a:lnTo>
                  <a:lnTo>
                    <a:pt x="5054" y="1483"/>
                  </a:lnTo>
                  <a:lnTo>
                    <a:pt x="5055" y="1483"/>
                  </a:lnTo>
                  <a:lnTo>
                    <a:pt x="5057" y="1483"/>
                  </a:lnTo>
                  <a:lnTo>
                    <a:pt x="5058" y="1484"/>
                  </a:lnTo>
                  <a:lnTo>
                    <a:pt x="5060" y="1484"/>
                  </a:lnTo>
                  <a:lnTo>
                    <a:pt x="5061" y="1484"/>
                  </a:lnTo>
                  <a:lnTo>
                    <a:pt x="5064" y="1484"/>
                  </a:lnTo>
                  <a:lnTo>
                    <a:pt x="5065" y="1484"/>
                  </a:lnTo>
                  <a:lnTo>
                    <a:pt x="5066" y="1484"/>
                  </a:lnTo>
                  <a:lnTo>
                    <a:pt x="5068" y="1484"/>
                  </a:lnTo>
                  <a:lnTo>
                    <a:pt x="5069" y="1484"/>
                  </a:lnTo>
                  <a:lnTo>
                    <a:pt x="5071" y="1484"/>
                  </a:lnTo>
                  <a:lnTo>
                    <a:pt x="5072" y="1484"/>
                  </a:lnTo>
                  <a:lnTo>
                    <a:pt x="5074" y="1484"/>
                  </a:lnTo>
                  <a:lnTo>
                    <a:pt x="5075" y="1484"/>
                  </a:lnTo>
                  <a:lnTo>
                    <a:pt x="5077" y="1484"/>
                  </a:lnTo>
                  <a:lnTo>
                    <a:pt x="5078" y="1484"/>
                  </a:lnTo>
                  <a:lnTo>
                    <a:pt x="5079" y="1484"/>
                  </a:lnTo>
                  <a:lnTo>
                    <a:pt x="5081" y="1484"/>
                  </a:lnTo>
                  <a:lnTo>
                    <a:pt x="5082" y="1485"/>
                  </a:lnTo>
                  <a:lnTo>
                    <a:pt x="5084" y="1485"/>
                  </a:lnTo>
                  <a:lnTo>
                    <a:pt x="5085" y="1485"/>
                  </a:lnTo>
                  <a:lnTo>
                    <a:pt x="5087" y="1485"/>
                  </a:lnTo>
                  <a:lnTo>
                    <a:pt x="5088" y="1485"/>
                  </a:lnTo>
                  <a:lnTo>
                    <a:pt x="5089" y="1485"/>
                  </a:lnTo>
                  <a:lnTo>
                    <a:pt x="5091" y="1485"/>
                  </a:lnTo>
                  <a:lnTo>
                    <a:pt x="5092" y="1485"/>
                  </a:lnTo>
                  <a:lnTo>
                    <a:pt x="5094" y="1485"/>
                  </a:lnTo>
                  <a:lnTo>
                    <a:pt x="5096" y="1485"/>
                  </a:lnTo>
                  <a:lnTo>
                    <a:pt x="5098" y="1485"/>
                  </a:lnTo>
                  <a:lnTo>
                    <a:pt x="5099" y="1485"/>
                  </a:lnTo>
                  <a:lnTo>
                    <a:pt x="5100" y="1485"/>
                  </a:lnTo>
                  <a:lnTo>
                    <a:pt x="5102" y="1485"/>
                  </a:lnTo>
                  <a:lnTo>
                    <a:pt x="5103" y="1486"/>
                  </a:lnTo>
                  <a:lnTo>
                    <a:pt x="5105" y="1486"/>
                  </a:lnTo>
                  <a:lnTo>
                    <a:pt x="5106" y="1486"/>
                  </a:lnTo>
                  <a:lnTo>
                    <a:pt x="5108" y="1486"/>
                  </a:lnTo>
                  <a:lnTo>
                    <a:pt x="5109" y="1486"/>
                  </a:lnTo>
                  <a:lnTo>
                    <a:pt x="5111" y="1486"/>
                  </a:lnTo>
                  <a:lnTo>
                    <a:pt x="5112" y="1486"/>
                  </a:lnTo>
                  <a:lnTo>
                    <a:pt x="5113" y="1486"/>
                  </a:lnTo>
                  <a:lnTo>
                    <a:pt x="5115" y="1486"/>
                  </a:lnTo>
                  <a:lnTo>
                    <a:pt x="5116" y="1486"/>
                  </a:lnTo>
                  <a:lnTo>
                    <a:pt x="5118" y="1486"/>
                  </a:lnTo>
                  <a:lnTo>
                    <a:pt x="5119" y="1486"/>
                  </a:lnTo>
                  <a:lnTo>
                    <a:pt x="5121" y="1486"/>
                  </a:lnTo>
                  <a:lnTo>
                    <a:pt x="5122" y="1486"/>
                  </a:lnTo>
                  <a:lnTo>
                    <a:pt x="5123" y="1486"/>
                  </a:lnTo>
                  <a:lnTo>
                    <a:pt x="5125" y="1486"/>
                  </a:lnTo>
                  <a:lnTo>
                    <a:pt x="5126" y="1486"/>
                  </a:lnTo>
                  <a:lnTo>
                    <a:pt x="5129" y="1486"/>
                  </a:lnTo>
                  <a:lnTo>
                    <a:pt x="5130" y="1486"/>
                  </a:lnTo>
                  <a:lnTo>
                    <a:pt x="5132" y="1488"/>
                  </a:lnTo>
                  <a:lnTo>
                    <a:pt x="5133" y="1488"/>
                  </a:lnTo>
                  <a:lnTo>
                    <a:pt x="5134" y="1488"/>
                  </a:lnTo>
                  <a:lnTo>
                    <a:pt x="5136" y="1488"/>
                  </a:lnTo>
                  <a:lnTo>
                    <a:pt x="5137" y="1488"/>
                  </a:lnTo>
                  <a:lnTo>
                    <a:pt x="5139" y="1488"/>
                  </a:lnTo>
                  <a:lnTo>
                    <a:pt x="5140" y="1488"/>
                  </a:lnTo>
                  <a:lnTo>
                    <a:pt x="5142" y="1488"/>
                  </a:lnTo>
                  <a:lnTo>
                    <a:pt x="5143" y="1488"/>
                  </a:lnTo>
                  <a:lnTo>
                    <a:pt x="5145" y="1488"/>
                  </a:lnTo>
                  <a:lnTo>
                    <a:pt x="5146" y="1488"/>
                  </a:lnTo>
                  <a:lnTo>
                    <a:pt x="5147" y="1488"/>
                  </a:lnTo>
                  <a:lnTo>
                    <a:pt x="5149" y="1488"/>
                  </a:lnTo>
                  <a:lnTo>
                    <a:pt x="5150" y="1489"/>
                  </a:lnTo>
                  <a:lnTo>
                    <a:pt x="5152" y="1489"/>
                  </a:lnTo>
                  <a:lnTo>
                    <a:pt x="5153" y="1488"/>
                  </a:lnTo>
                  <a:lnTo>
                    <a:pt x="5155" y="1489"/>
                  </a:lnTo>
                  <a:lnTo>
                    <a:pt x="5156" y="1488"/>
                  </a:lnTo>
                  <a:lnTo>
                    <a:pt x="5157" y="1489"/>
                  </a:lnTo>
                  <a:lnTo>
                    <a:pt x="5159" y="1489"/>
                  </a:lnTo>
                  <a:lnTo>
                    <a:pt x="5160" y="1489"/>
                  </a:lnTo>
                  <a:lnTo>
                    <a:pt x="5163" y="1489"/>
                  </a:lnTo>
                  <a:lnTo>
                    <a:pt x="5164" y="1489"/>
                  </a:lnTo>
                  <a:lnTo>
                    <a:pt x="5166" y="1489"/>
                  </a:lnTo>
                  <a:lnTo>
                    <a:pt x="5167" y="1489"/>
                  </a:lnTo>
                  <a:lnTo>
                    <a:pt x="5168" y="1489"/>
                  </a:lnTo>
                  <a:lnTo>
                    <a:pt x="5170" y="1489"/>
                  </a:lnTo>
                  <a:lnTo>
                    <a:pt x="5171" y="1489"/>
                  </a:lnTo>
                  <a:lnTo>
                    <a:pt x="5173" y="1489"/>
                  </a:lnTo>
                  <a:lnTo>
                    <a:pt x="5174" y="1489"/>
                  </a:lnTo>
                  <a:lnTo>
                    <a:pt x="5176" y="1489"/>
                  </a:lnTo>
                  <a:lnTo>
                    <a:pt x="5177" y="1490"/>
                  </a:lnTo>
                  <a:lnTo>
                    <a:pt x="5179" y="1489"/>
                  </a:lnTo>
                  <a:lnTo>
                    <a:pt x="5180" y="1490"/>
                  </a:lnTo>
                  <a:lnTo>
                    <a:pt x="5181" y="1490"/>
                  </a:lnTo>
                  <a:lnTo>
                    <a:pt x="5183" y="1490"/>
                  </a:lnTo>
                  <a:lnTo>
                    <a:pt x="5184" y="1490"/>
                  </a:lnTo>
                  <a:lnTo>
                    <a:pt x="5186" y="1490"/>
                  </a:lnTo>
                  <a:lnTo>
                    <a:pt x="5187" y="1490"/>
                  </a:lnTo>
                  <a:lnTo>
                    <a:pt x="5189" y="1490"/>
                  </a:lnTo>
                  <a:lnTo>
                    <a:pt x="5190" y="1490"/>
                  </a:lnTo>
                  <a:lnTo>
                    <a:pt x="5191" y="1490"/>
                  </a:lnTo>
                  <a:lnTo>
                    <a:pt x="5193" y="1490"/>
                  </a:lnTo>
                  <a:lnTo>
                    <a:pt x="5194" y="1490"/>
                  </a:lnTo>
                  <a:lnTo>
                    <a:pt x="5197" y="1492"/>
                  </a:lnTo>
                  <a:lnTo>
                    <a:pt x="5198" y="1490"/>
                  </a:lnTo>
                  <a:lnTo>
                    <a:pt x="5200" y="1492"/>
                  </a:lnTo>
                  <a:lnTo>
                    <a:pt x="5201" y="1492"/>
                  </a:lnTo>
                  <a:lnTo>
                    <a:pt x="5202" y="1492"/>
                  </a:lnTo>
                  <a:lnTo>
                    <a:pt x="5204" y="1492"/>
                  </a:lnTo>
                  <a:lnTo>
                    <a:pt x="5205" y="1492"/>
                  </a:lnTo>
                  <a:lnTo>
                    <a:pt x="5207" y="1492"/>
                  </a:lnTo>
                  <a:lnTo>
                    <a:pt x="5208" y="1492"/>
                  </a:lnTo>
                  <a:lnTo>
                    <a:pt x="5210" y="1492"/>
                  </a:lnTo>
                  <a:lnTo>
                    <a:pt x="5211" y="1492"/>
                  </a:lnTo>
                  <a:lnTo>
                    <a:pt x="5212" y="1492"/>
                  </a:lnTo>
                  <a:lnTo>
                    <a:pt x="5214" y="1492"/>
                  </a:lnTo>
                  <a:lnTo>
                    <a:pt x="5215" y="1493"/>
                  </a:lnTo>
                  <a:lnTo>
                    <a:pt x="5217" y="1493"/>
                  </a:lnTo>
                  <a:lnTo>
                    <a:pt x="5218" y="1493"/>
                  </a:lnTo>
                  <a:lnTo>
                    <a:pt x="5220" y="1493"/>
                  </a:lnTo>
                  <a:lnTo>
                    <a:pt x="5221" y="1493"/>
                  </a:lnTo>
                  <a:lnTo>
                    <a:pt x="5223" y="1493"/>
                  </a:lnTo>
                  <a:lnTo>
                    <a:pt x="5224" y="1493"/>
                  </a:lnTo>
                  <a:lnTo>
                    <a:pt x="5225" y="1493"/>
                  </a:lnTo>
                  <a:lnTo>
                    <a:pt x="5227" y="1493"/>
                  </a:lnTo>
                  <a:lnTo>
                    <a:pt x="5229" y="1493"/>
                  </a:lnTo>
                  <a:lnTo>
                    <a:pt x="5231" y="1493"/>
                  </a:lnTo>
                  <a:lnTo>
                    <a:pt x="5232" y="1493"/>
                  </a:lnTo>
                  <a:lnTo>
                    <a:pt x="5234" y="1493"/>
                  </a:lnTo>
                  <a:lnTo>
                    <a:pt x="5235" y="1493"/>
                  </a:lnTo>
                  <a:lnTo>
                    <a:pt x="5236" y="1493"/>
                  </a:lnTo>
                  <a:lnTo>
                    <a:pt x="5238" y="1493"/>
                  </a:lnTo>
                  <a:lnTo>
                    <a:pt x="5239" y="1493"/>
                  </a:lnTo>
                  <a:lnTo>
                    <a:pt x="5241" y="1493"/>
                  </a:lnTo>
                  <a:lnTo>
                    <a:pt x="5242" y="1494"/>
                  </a:lnTo>
                  <a:lnTo>
                    <a:pt x="5244" y="1493"/>
                  </a:lnTo>
                  <a:lnTo>
                    <a:pt x="5245" y="1493"/>
                  </a:lnTo>
                  <a:lnTo>
                    <a:pt x="5246" y="1494"/>
                  </a:lnTo>
                  <a:lnTo>
                    <a:pt x="5248" y="1493"/>
                  </a:lnTo>
                  <a:lnTo>
                    <a:pt x="5249" y="1494"/>
                  </a:lnTo>
                  <a:lnTo>
                    <a:pt x="5251" y="1494"/>
                  </a:lnTo>
                  <a:lnTo>
                    <a:pt x="5252" y="1494"/>
                  </a:lnTo>
                  <a:lnTo>
                    <a:pt x="5254" y="1494"/>
                  </a:lnTo>
                  <a:lnTo>
                    <a:pt x="5255" y="1494"/>
                  </a:lnTo>
                  <a:lnTo>
                    <a:pt x="5257" y="1494"/>
                  </a:lnTo>
                  <a:lnTo>
                    <a:pt x="5258" y="1494"/>
                  </a:lnTo>
                  <a:lnTo>
                    <a:pt x="5259" y="1494"/>
                  </a:lnTo>
                  <a:lnTo>
                    <a:pt x="5262" y="1494"/>
                  </a:lnTo>
                  <a:lnTo>
                    <a:pt x="5263" y="1494"/>
                  </a:lnTo>
                  <a:lnTo>
                    <a:pt x="5265" y="1494"/>
                  </a:lnTo>
                  <a:lnTo>
                    <a:pt x="5266" y="1494"/>
                  </a:lnTo>
                  <a:lnTo>
                    <a:pt x="5268" y="1495"/>
                  </a:lnTo>
                  <a:lnTo>
                    <a:pt x="5269" y="1494"/>
                  </a:lnTo>
                  <a:lnTo>
                    <a:pt x="5270" y="1495"/>
                  </a:lnTo>
                  <a:lnTo>
                    <a:pt x="5272" y="1495"/>
                  </a:lnTo>
                  <a:lnTo>
                    <a:pt x="5273" y="1495"/>
                  </a:lnTo>
                  <a:lnTo>
                    <a:pt x="5275" y="1495"/>
                  </a:lnTo>
                  <a:lnTo>
                    <a:pt x="5276" y="1495"/>
                  </a:lnTo>
                  <a:lnTo>
                    <a:pt x="5278" y="1495"/>
                  </a:lnTo>
                  <a:lnTo>
                    <a:pt x="5279" y="1495"/>
                  </a:lnTo>
                  <a:lnTo>
                    <a:pt x="5280" y="1495"/>
                  </a:lnTo>
                  <a:lnTo>
                    <a:pt x="5282" y="1495"/>
                  </a:lnTo>
                  <a:lnTo>
                    <a:pt x="5283" y="1495"/>
                  </a:lnTo>
                  <a:lnTo>
                    <a:pt x="5285" y="1495"/>
                  </a:lnTo>
                  <a:lnTo>
                    <a:pt x="5286" y="1495"/>
                  </a:lnTo>
                  <a:lnTo>
                    <a:pt x="5288" y="1497"/>
                  </a:lnTo>
                  <a:lnTo>
                    <a:pt x="5289" y="1497"/>
                  </a:lnTo>
                  <a:lnTo>
                    <a:pt x="5291" y="1497"/>
                  </a:lnTo>
                  <a:lnTo>
                    <a:pt x="5292" y="1495"/>
                  </a:lnTo>
                  <a:lnTo>
                    <a:pt x="5293" y="1497"/>
                  </a:lnTo>
                  <a:lnTo>
                    <a:pt x="5296" y="1497"/>
                  </a:lnTo>
                  <a:lnTo>
                    <a:pt x="5297" y="1497"/>
                  </a:lnTo>
                  <a:lnTo>
                    <a:pt x="5299" y="1497"/>
                  </a:lnTo>
                  <a:lnTo>
                    <a:pt x="5300" y="1497"/>
                  </a:lnTo>
                  <a:lnTo>
                    <a:pt x="5302" y="1497"/>
                  </a:lnTo>
                  <a:lnTo>
                    <a:pt x="5303" y="1497"/>
                  </a:lnTo>
                  <a:lnTo>
                    <a:pt x="5304" y="1497"/>
                  </a:lnTo>
                  <a:lnTo>
                    <a:pt x="5306" y="1497"/>
                  </a:lnTo>
                  <a:lnTo>
                    <a:pt x="5307" y="1497"/>
                  </a:lnTo>
                  <a:lnTo>
                    <a:pt x="5309" y="1497"/>
                  </a:lnTo>
                  <a:lnTo>
                    <a:pt x="5310" y="1497"/>
                  </a:lnTo>
                  <a:lnTo>
                    <a:pt x="5312" y="1497"/>
                  </a:lnTo>
                  <a:lnTo>
                    <a:pt x="5313" y="1498"/>
                  </a:lnTo>
                  <a:lnTo>
                    <a:pt x="5314" y="1498"/>
                  </a:lnTo>
                  <a:lnTo>
                    <a:pt x="5316" y="1498"/>
                  </a:lnTo>
                  <a:lnTo>
                    <a:pt x="5317" y="1498"/>
                  </a:lnTo>
                  <a:lnTo>
                    <a:pt x="5319" y="1498"/>
                  </a:lnTo>
                  <a:lnTo>
                    <a:pt x="5320" y="1498"/>
                  </a:lnTo>
                  <a:lnTo>
                    <a:pt x="5322" y="1498"/>
                  </a:lnTo>
                  <a:lnTo>
                    <a:pt x="5323" y="1498"/>
                  </a:lnTo>
                  <a:lnTo>
                    <a:pt x="5325" y="1498"/>
                  </a:lnTo>
                  <a:lnTo>
                    <a:pt x="5326" y="1498"/>
                  </a:lnTo>
                  <a:lnTo>
                    <a:pt x="5327" y="1498"/>
                  </a:lnTo>
                  <a:lnTo>
                    <a:pt x="5330" y="1498"/>
                  </a:lnTo>
                  <a:lnTo>
                    <a:pt x="5331" y="1498"/>
                  </a:lnTo>
                  <a:lnTo>
                    <a:pt x="5333" y="1498"/>
                  </a:lnTo>
                  <a:lnTo>
                    <a:pt x="5334" y="1498"/>
                  </a:lnTo>
                  <a:lnTo>
                    <a:pt x="5336" y="1498"/>
                  </a:lnTo>
                  <a:lnTo>
                    <a:pt x="5337" y="1499"/>
                  </a:lnTo>
                  <a:lnTo>
                    <a:pt x="5338" y="1499"/>
                  </a:lnTo>
                  <a:lnTo>
                    <a:pt x="5340" y="1499"/>
                  </a:lnTo>
                  <a:lnTo>
                    <a:pt x="5341" y="1499"/>
                  </a:lnTo>
                  <a:lnTo>
                    <a:pt x="5343" y="1499"/>
                  </a:lnTo>
                  <a:lnTo>
                    <a:pt x="5344" y="1499"/>
                  </a:lnTo>
                  <a:lnTo>
                    <a:pt x="5346" y="1499"/>
                  </a:lnTo>
                  <a:lnTo>
                    <a:pt x="5347" y="1499"/>
                  </a:lnTo>
                  <a:lnTo>
                    <a:pt x="5348" y="1499"/>
                  </a:lnTo>
                  <a:lnTo>
                    <a:pt x="5350" y="1499"/>
                  </a:lnTo>
                  <a:lnTo>
                    <a:pt x="5351" y="1499"/>
                  </a:lnTo>
                  <a:lnTo>
                    <a:pt x="5353" y="1499"/>
                  </a:lnTo>
                  <a:lnTo>
                    <a:pt x="5354" y="1499"/>
                  </a:lnTo>
                  <a:lnTo>
                    <a:pt x="5356" y="1499"/>
                  </a:lnTo>
                  <a:lnTo>
                    <a:pt x="5357" y="1499"/>
                  </a:lnTo>
                  <a:lnTo>
                    <a:pt x="5359" y="1499"/>
                  </a:lnTo>
                  <a:lnTo>
                    <a:pt x="5360" y="1499"/>
                  </a:lnTo>
                  <a:lnTo>
                    <a:pt x="5362" y="1499"/>
                  </a:lnTo>
                  <a:lnTo>
                    <a:pt x="5364" y="1501"/>
                  </a:lnTo>
                  <a:lnTo>
                    <a:pt x="5365" y="1501"/>
                  </a:lnTo>
                  <a:lnTo>
                    <a:pt x="5367" y="1501"/>
                  </a:lnTo>
                  <a:lnTo>
                    <a:pt x="5368" y="1501"/>
                  </a:lnTo>
                  <a:lnTo>
                    <a:pt x="5370" y="1501"/>
                  </a:lnTo>
                  <a:lnTo>
                    <a:pt x="5371" y="1501"/>
                  </a:lnTo>
                  <a:lnTo>
                    <a:pt x="5372" y="1501"/>
                  </a:lnTo>
                  <a:lnTo>
                    <a:pt x="5374" y="1501"/>
                  </a:lnTo>
                  <a:lnTo>
                    <a:pt x="5375" y="1501"/>
                  </a:lnTo>
                  <a:lnTo>
                    <a:pt x="5377" y="1501"/>
                  </a:lnTo>
                  <a:lnTo>
                    <a:pt x="5378" y="1501"/>
                  </a:lnTo>
                  <a:lnTo>
                    <a:pt x="5380" y="1501"/>
                  </a:lnTo>
                  <a:lnTo>
                    <a:pt x="5381" y="1501"/>
                  </a:lnTo>
                  <a:lnTo>
                    <a:pt x="5382" y="1501"/>
                  </a:lnTo>
                  <a:lnTo>
                    <a:pt x="5384" y="1501"/>
                  </a:lnTo>
                  <a:lnTo>
                    <a:pt x="5385" y="1502"/>
                  </a:lnTo>
                  <a:lnTo>
                    <a:pt x="5387" y="1502"/>
                  </a:lnTo>
                  <a:lnTo>
                    <a:pt x="5388" y="1501"/>
                  </a:lnTo>
                  <a:lnTo>
                    <a:pt x="5390" y="1502"/>
                  </a:lnTo>
                  <a:lnTo>
                    <a:pt x="5391" y="1502"/>
                  </a:lnTo>
                  <a:lnTo>
                    <a:pt x="5393" y="1502"/>
                  </a:lnTo>
                  <a:lnTo>
                    <a:pt x="5395" y="1502"/>
                  </a:lnTo>
                  <a:lnTo>
                    <a:pt x="5396" y="1502"/>
                  </a:lnTo>
                  <a:lnTo>
                    <a:pt x="5398" y="1502"/>
                  </a:lnTo>
                  <a:lnTo>
                    <a:pt x="5399" y="1502"/>
                  </a:lnTo>
                  <a:lnTo>
                    <a:pt x="5401" y="1502"/>
                  </a:lnTo>
                  <a:lnTo>
                    <a:pt x="5402" y="1502"/>
                  </a:lnTo>
                  <a:lnTo>
                    <a:pt x="5404" y="1502"/>
                  </a:lnTo>
                  <a:lnTo>
                    <a:pt x="5405" y="1502"/>
                  </a:lnTo>
                  <a:lnTo>
                    <a:pt x="5406" y="1502"/>
                  </a:lnTo>
                  <a:lnTo>
                    <a:pt x="5408" y="1502"/>
                  </a:lnTo>
                  <a:lnTo>
                    <a:pt x="5409" y="1503"/>
                  </a:lnTo>
                  <a:lnTo>
                    <a:pt x="5411" y="1503"/>
                  </a:lnTo>
                  <a:lnTo>
                    <a:pt x="5412" y="1502"/>
                  </a:lnTo>
                  <a:lnTo>
                    <a:pt x="5414" y="1502"/>
                  </a:lnTo>
                  <a:lnTo>
                    <a:pt x="5415" y="1502"/>
                  </a:lnTo>
                  <a:lnTo>
                    <a:pt x="5416" y="1502"/>
                  </a:lnTo>
                  <a:lnTo>
                    <a:pt x="5418" y="1503"/>
                  </a:lnTo>
                  <a:lnTo>
                    <a:pt x="5419" y="1503"/>
                  </a:lnTo>
                  <a:lnTo>
                    <a:pt x="5421" y="1503"/>
                  </a:lnTo>
                  <a:lnTo>
                    <a:pt x="5422" y="1503"/>
                  </a:lnTo>
                  <a:lnTo>
                    <a:pt x="5424" y="1503"/>
                  </a:lnTo>
                  <a:lnTo>
                    <a:pt x="5425" y="1503"/>
                  </a:lnTo>
                  <a:lnTo>
                    <a:pt x="5427" y="1503"/>
                  </a:lnTo>
                  <a:lnTo>
                    <a:pt x="5429" y="1503"/>
                  </a:lnTo>
                  <a:lnTo>
                    <a:pt x="5430" y="1503"/>
                  </a:lnTo>
                  <a:lnTo>
                    <a:pt x="5432" y="1503"/>
                  </a:lnTo>
                  <a:lnTo>
                    <a:pt x="5433" y="1503"/>
                  </a:lnTo>
                  <a:lnTo>
                    <a:pt x="5435" y="1503"/>
                  </a:lnTo>
                  <a:lnTo>
                    <a:pt x="5436" y="1504"/>
                  </a:lnTo>
                  <a:lnTo>
                    <a:pt x="5438" y="1504"/>
                  </a:lnTo>
                  <a:lnTo>
                    <a:pt x="5439" y="1503"/>
                  </a:lnTo>
                  <a:lnTo>
                    <a:pt x="5440" y="1503"/>
                  </a:lnTo>
                  <a:lnTo>
                    <a:pt x="5442" y="1504"/>
                  </a:lnTo>
                  <a:lnTo>
                    <a:pt x="5443" y="1504"/>
                  </a:lnTo>
                  <a:lnTo>
                    <a:pt x="5445" y="1504"/>
                  </a:lnTo>
                  <a:lnTo>
                    <a:pt x="5446" y="1504"/>
                  </a:lnTo>
                  <a:lnTo>
                    <a:pt x="5448" y="1504"/>
                  </a:lnTo>
                  <a:lnTo>
                    <a:pt x="5449" y="1504"/>
                  </a:lnTo>
                  <a:lnTo>
                    <a:pt x="5450" y="1504"/>
                  </a:lnTo>
                  <a:lnTo>
                    <a:pt x="5452" y="1504"/>
                  </a:lnTo>
                  <a:lnTo>
                    <a:pt x="5453" y="1504"/>
                  </a:lnTo>
                  <a:lnTo>
                    <a:pt x="5455" y="1504"/>
                  </a:lnTo>
                  <a:lnTo>
                    <a:pt x="5456" y="1504"/>
                  </a:lnTo>
                  <a:lnTo>
                    <a:pt x="5458" y="1504"/>
                  </a:lnTo>
                  <a:lnTo>
                    <a:pt x="5459" y="1506"/>
                  </a:lnTo>
                  <a:lnTo>
                    <a:pt x="5462" y="1506"/>
                  </a:lnTo>
                  <a:lnTo>
                    <a:pt x="5463" y="1504"/>
                  </a:lnTo>
                  <a:lnTo>
                    <a:pt x="5464" y="1506"/>
                  </a:lnTo>
                  <a:lnTo>
                    <a:pt x="5466" y="1506"/>
                  </a:lnTo>
                  <a:lnTo>
                    <a:pt x="5467" y="1506"/>
                  </a:lnTo>
                  <a:lnTo>
                    <a:pt x="5469" y="1506"/>
                  </a:lnTo>
                  <a:lnTo>
                    <a:pt x="5470" y="1506"/>
                  </a:lnTo>
                  <a:lnTo>
                    <a:pt x="5472" y="1506"/>
                  </a:lnTo>
                  <a:lnTo>
                    <a:pt x="5473" y="1506"/>
                  </a:lnTo>
                  <a:lnTo>
                    <a:pt x="5474" y="1506"/>
                  </a:lnTo>
                  <a:lnTo>
                    <a:pt x="5476" y="1506"/>
                  </a:lnTo>
                  <a:lnTo>
                    <a:pt x="5477" y="1506"/>
                  </a:lnTo>
                  <a:lnTo>
                    <a:pt x="5479" y="1506"/>
                  </a:lnTo>
                  <a:lnTo>
                    <a:pt x="5480" y="1506"/>
                  </a:lnTo>
                  <a:lnTo>
                    <a:pt x="5482" y="1506"/>
                  </a:lnTo>
                  <a:lnTo>
                    <a:pt x="5483" y="1506"/>
                  </a:lnTo>
                  <a:lnTo>
                    <a:pt x="5484" y="1506"/>
                  </a:lnTo>
                  <a:lnTo>
                    <a:pt x="5486" y="1506"/>
                  </a:lnTo>
                  <a:lnTo>
                    <a:pt x="5487" y="1506"/>
                  </a:lnTo>
                  <a:lnTo>
                    <a:pt x="5489" y="1507"/>
                  </a:lnTo>
                  <a:lnTo>
                    <a:pt x="5490" y="1507"/>
                  </a:lnTo>
                  <a:lnTo>
                    <a:pt x="5492" y="1507"/>
                  </a:lnTo>
                  <a:lnTo>
                    <a:pt x="5493" y="1507"/>
                  </a:lnTo>
                  <a:lnTo>
                    <a:pt x="5496" y="1507"/>
                  </a:lnTo>
                  <a:lnTo>
                    <a:pt x="5497" y="1507"/>
                  </a:lnTo>
                  <a:lnTo>
                    <a:pt x="5498" y="1507"/>
                  </a:lnTo>
                  <a:lnTo>
                    <a:pt x="5500" y="1507"/>
                  </a:lnTo>
                  <a:lnTo>
                    <a:pt x="5501" y="1507"/>
                  </a:lnTo>
                  <a:lnTo>
                    <a:pt x="5503" y="1507"/>
                  </a:lnTo>
                  <a:lnTo>
                    <a:pt x="5504" y="1507"/>
                  </a:lnTo>
                  <a:lnTo>
                    <a:pt x="5506" y="1507"/>
                  </a:lnTo>
                  <a:lnTo>
                    <a:pt x="5507" y="1507"/>
                  </a:lnTo>
                  <a:lnTo>
                    <a:pt x="5508" y="1507"/>
                  </a:lnTo>
                  <a:lnTo>
                    <a:pt x="5510" y="1507"/>
                  </a:lnTo>
                  <a:lnTo>
                    <a:pt x="5511" y="1507"/>
                  </a:lnTo>
                  <a:lnTo>
                    <a:pt x="5513" y="1508"/>
                  </a:lnTo>
                  <a:lnTo>
                    <a:pt x="5514" y="1508"/>
                  </a:lnTo>
                  <a:lnTo>
                    <a:pt x="5516" y="1507"/>
                  </a:lnTo>
                  <a:lnTo>
                    <a:pt x="5517" y="1508"/>
                  </a:lnTo>
                  <a:lnTo>
                    <a:pt x="5518" y="1508"/>
                  </a:lnTo>
                  <a:lnTo>
                    <a:pt x="5520" y="1508"/>
                  </a:lnTo>
                  <a:lnTo>
                    <a:pt x="5521" y="1508"/>
                  </a:lnTo>
                  <a:lnTo>
                    <a:pt x="5523" y="1508"/>
                  </a:lnTo>
                  <a:lnTo>
                    <a:pt x="5524" y="1508"/>
                  </a:lnTo>
                  <a:lnTo>
                    <a:pt x="5526" y="1508"/>
                  </a:lnTo>
                  <a:lnTo>
                    <a:pt x="5527" y="1508"/>
                  </a:lnTo>
                  <a:lnTo>
                    <a:pt x="5530" y="1508"/>
                  </a:lnTo>
                  <a:lnTo>
                    <a:pt x="5531" y="1508"/>
                  </a:lnTo>
                  <a:lnTo>
                    <a:pt x="5532" y="1508"/>
                  </a:lnTo>
                  <a:lnTo>
                    <a:pt x="5534" y="1508"/>
                  </a:lnTo>
                  <a:lnTo>
                    <a:pt x="5535" y="1508"/>
                  </a:lnTo>
                  <a:lnTo>
                    <a:pt x="5537" y="1508"/>
                  </a:lnTo>
                  <a:lnTo>
                    <a:pt x="5538" y="1508"/>
                  </a:lnTo>
                  <a:lnTo>
                    <a:pt x="5540" y="1508"/>
                  </a:lnTo>
                  <a:lnTo>
                    <a:pt x="5541" y="1508"/>
                  </a:lnTo>
                  <a:lnTo>
                    <a:pt x="5542" y="1510"/>
                  </a:lnTo>
                  <a:lnTo>
                    <a:pt x="5544" y="1510"/>
                  </a:lnTo>
                  <a:lnTo>
                    <a:pt x="5545" y="1510"/>
                  </a:lnTo>
                  <a:lnTo>
                    <a:pt x="5547" y="1510"/>
                  </a:lnTo>
                  <a:lnTo>
                    <a:pt x="5548" y="1510"/>
                  </a:lnTo>
                  <a:lnTo>
                    <a:pt x="5550" y="1510"/>
                  </a:lnTo>
                  <a:lnTo>
                    <a:pt x="5551" y="1510"/>
                  </a:lnTo>
                  <a:lnTo>
                    <a:pt x="5552" y="1510"/>
                  </a:lnTo>
                  <a:lnTo>
                    <a:pt x="5554" y="1510"/>
                  </a:lnTo>
                  <a:lnTo>
                    <a:pt x="5555" y="1510"/>
                  </a:lnTo>
                  <a:lnTo>
                    <a:pt x="5557" y="1510"/>
                  </a:lnTo>
                  <a:lnTo>
                    <a:pt x="5558" y="1510"/>
                  </a:lnTo>
                  <a:lnTo>
                    <a:pt x="5560" y="1510"/>
                  </a:lnTo>
                  <a:lnTo>
                    <a:pt x="5562" y="1510"/>
                  </a:lnTo>
                  <a:lnTo>
                    <a:pt x="5564" y="1510"/>
                  </a:lnTo>
                  <a:lnTo>
                    <a:pt x="5565" y="1510"/>
                  </a:lnTo>
                  <a:lnTo>
                    <a:pt x="5566" y="1511"/>
                  </a:lnTo>
                  <a:lnTo>
                    <a:pt x="5568" y="1511"/>
                  </a:lnTo>
                  <a:lnTo>
                    <a:pt x="5569" y="1511"/>
                  </a:lnTo>
                  <a:lnTo>
                    <a:pt x="5571" y="1510"/>
                  </a:lnTo>
                  <a:lnTo>
                    <a:pt x="5572" y="1511"/>
                  </a:lnTo>
                  <a:lnTo>
                    <a:pt x="5574" y="1511"/>
                  </a:lnTo>
                  <a:lnTo>
                    <a:pt x="5575" y="1511"/>
                  </a:lnTo>
                  <a:lnTo>
                    <a:pt x="5576" y="1511"/>
                  </a:lnTo>
                  <a:lnTo>
                    <a:pt x="5578" y="1511"/>
                  </a:lnTo>
                  <a:lnTo>
                    <a:pt x="5579" y="1511"/>
                  </a:lnTo>
                  <a:lnTo>
                    <a:pt x="5581" y="1511"/>
                  </a:lnTo>
                  <a:lnTo>
                    <a:pt x="5582" y="1511"/>
                  </a:lnTo>
                  <a:lnTo>
                    <a:pt x="5584" y="1511"/>
                  </a:lnTo>
                  <a:lnTo>
                    <a:pt x="5585" y="1511"/>
                  </a:lnTo>
                  <a:lnTo>
                    <a:pt x="5586" y="1511"/>
                  </a:lnTo>
                  <a:lnTo>
                    <a:pt x="5588" y="1511"/>
                  </a:lnTo>
                  <a:lnTo>
                    <a:pt x="5589" y="1512"/>
                  </a:lnTo>
                  <a:lnTo>
                    <a:pt x="5591" y="1511"/>
                  </a:lnTo>
                  <a:lnTo>
                    <a:pt x="5592" y="1511"/>
                  </a:lnTo>
                  <a:lnTo>
                    <a:pt x="5595" y="1512"/>
                  </a:lnTo>
                  <a:lnTo>
                    <a:pt x="5596" y="1512"/>
                  </a:lnTo>
                  <a:lnTo>
                    <a:pt x="5598" y="1512"/>
                  </a:lnTo>
                  <a:lnTo>
                    <a:pt x="5599" y="1512"/>
                  </a:lnTo>
                  <a:lnTo>
                    <a:pt x="5600" y="1512"/>
                  </a:lnTo>
                  <a:lnTo>
                    <a:pt x="5602" y="1512"/>
                  </a:lnTo>
                  <a:lnTo>
                    <a:pt x="5603" y="1512"/>
                  </a:lnTo>
                  <a:lnTo>
                    <a:pt x="5605" y="1512"/>
                  </a:lnTo>
                  <a:lnTo>
                    <a:pt x="5606" y="1512"/>
                  </a:lnTo>
                  <a:lnTo>
                    <a:pt x="5608" y="1512"/>
                  </a:lnTo>
                  <a:lnTo>
                    <a:pt x="5609" y="1512"/>
                  </a:lnTo>
                  <a:lnTo>
                    <a:pt x="5610" y="1512"/>
                  </a:lnTo>
                  <a:lnTo>
                    <a:pt x="5612" y="1512"/>
                  </a:lnTo>
                  <a:lnTo>
                    <a:pt x="5613" y="1512"/>
                  </a:lnTo>
                  <a:lnTo>
                    <a:pt x="5615" y="1512"/>
                  </a:lnTo>
                  <a:lnTo>
                    <a:pt x="5616" y="1513"/>
                  </a:lnTo>
                  <a:lnTo>
                    <a:pt x="5618" y="1513"/>
                  </a:lnTo>
                  <a:lnTo>
                    <a:pt x="5619" y="1513"/>
                  </a:lnTo>
                  <a:lnTo>
                    <a:pt x="5620" y="1513"/>
                  </a:lnTo>
                  <a:lnTo>
                    <a:pt x="5622" y="1513"/>
                  </a:lnTo>
                  <a:lnTo>
                    <a:pt x="5623" y="1513"/>
                  </a:lnTo>
                  <a:lnTo>
                    <a:pt x="5625" y="1513"/>
                  </a:lnTo>
                  <a:lnTo>
                    <a:pt x="5626" y="1513"/>
                  </a:lnTo>
                  <a:lnTo>
                    <a:pt x="5629" y="1513"/>
                  </a:lnTo>
                  <a:lnTo>
                    <a:pt x="5630" y="1513"/>
                  </a:lnTo>
                  <a:lnTo>
                    <a:pt x="5632" y="1513"/>
                  </a:lnTo>
                  <a:lnTo>
                    <a:pt x="5633" y="1513"/>
                  </a:lnTo>
                  <a:lnTo>
                    <a:pt x="5634" y="1513"/>
                  </a:lnTo>
                  <a:lnTo>
                    <a:pt x="5636" y="1513"/>
                  </a:lnTo>
                  <a:lnTo>
                    <a:pt x="5637" y="1515"/>
                  </a:lnTo>
                  <a:lnTo>
                    <a:pt x="5639" y="1515"/>
                  </a:lnTo>
                  <a:lnTo>
                    <a:pt x="5640" y="1515"/>
                  </a:lnTo>
                  <a:lnTo>
                    <a:pt x="5642" y="1515"/>
                  </a:lnTo>
                  <a:lnTo>
                    <a:pt x="5643" y="1515"/>
                  </a:lnTo>
                  <a:lnTo>
                    <a:pt x="5644" y="1515"/>
                  </a:lnTo>
                  <a:lnTo>
                    <a:pt x="5646" y="1515"/>
                  </a:lnTo>
                  <a:lnTo>
                    <a:pt x="5647" y="1515"/>
                  </a:lnTo>
                  <a:lnTo>
                    <a:pt x="5649" y="1515"/>
                  </a:lnTo>
                  <a:lnTo>
                    <a:pt x="5650" y="1515"/>
                  </a:lnTo>
                  <a:lnTo>
                    <a:pt x="5652" y="1515"/>
                  </a:lnTo>
                  <a:lnTo>
                    <a:pt x="5653" y="1515"/>
                  </a:lnTo>
                  <a:lnTo>
                    <a:pt x="5654" y="1515"/>
                  </a:lnTo>
                  <a:lnTo>
                    <a:pt x="5656" y="1516"/>
                  </a:lnTo>
                  <a:lnTo>
                    <a:pt x="5657" y="1516"/>
                  </a:lnTo>
                  <a:lnTo>
                    <a:pt x="5659" y="1516"/>
                  </a:lnTo>
                  <a:lnTo>
                    <a:pt x="5660" y="1515"/>
                  </a:lnTo>
                  <a:lnTo>
                    <a:pt x="5663" y="1516"/>
                  </a:lnTo>
                  <a:lnTo>
                    <a:pt x="5664" y="1516"/>
                  </a:lnTo>
                  <a:lnTo>
                    <a:pt x="5666" y="1516"/>
                  </a:lnTo>
                  <a:lnTo>
                    <a:pt x="5667" y="1516"/>
                  </a:lnTo>
                  <a:lnTo>
                    <a:pt x="5668" y="1516"/>
                  </a:lnTo>
                  <a:lnTo>
                    <a:pt x="5670" y="1516"/>
                  </a:lnTo>
                  <a:lnTo>
                    <a:pt x="5671" y="1516"/>
                  </a:lnTo>
                  <a:lnTo>
                    <a:pt x="5673" y="1516"/>
                  </a:lnTo>
                  <a:lnTo>
                    <a:pt x="5674" y="1516"/>
                  </a:lnTo>
                  <a:lnTo>
                    <a:pt x="5676" y="1517"/>
                  </a:lnTo>
                  <a:lnTo>
                    <a:pt x="5677" y="1517"/>
                  </a:lnTo>
                  <a:lnTo>
                    <a:pt x="5678" y="1517"/>
                  </a:lnTo>
                  <a:lnTo>
                    <a:pt x="5680" y="1517"/>
                  </a:lnTo>
                  <a:lnTo>
                    <a:pt x="5681" y="1517"/>
                  </a:lnTo>
                  <a:lnTo>
                    <a:pt x="5683" y="1517"/>
                  </a:lnTo>
                  <a:lnTo>
                    <a:pt x="5684" y="1517"/>
                  </a:lnTo>
                  <a:lnTo>
                    <a:pt x="5686" y="1517"/>
                  </a:lnTo>
                  <a:lnTo>
                    <a:pt x="5687" y="1517"/>
                  </a:lnTo>
                  <a:lnTo>
                    <a:pt x="5688" y="1517"/>
                  </a:lnTo>
                  <a:lnTo>
                    <a:pt x="5690" y="1517"/>
                  </a:lnTo>
                  <a:lnTo>
                    <a:pt x="5691" y="1517"/>
                  </a:lnTo>
                  <a:lnTo>
                    <a:pt x="5693" y="1517"/>
                  </a:lnTo>
                  <a:lnTo>
                    <a:pt x="5695" y="1517"/>
                  </a:lnTo>
                  <a:lnTo>
                    <a:pt x="5697" y="1519"/>
                  </a:lnTo>
                  <a:lnTo>
                    <a:pt x="5698" y="1519"/>
                  </a:lnTo>
                  <a:lnTo>
                    <a:pt x="5700" y="1519"/>
                  </a:lnTo>
                  <a:lnTo>
                    <a:pt x="5701" y="1519"/>
                  </a:lnTo>
                  <a:lnTo>
                    <a:pt x="5702" y="1519"/>
                  </a:lnTo>
                  <a:lnTo>
                    <a:pt x="5704" y="1519"/>
                  </a:lnTo>
                  <a:lnTo>
                    <a:pt x="5705" y="1519"/>
                  </a:lnTo>
                  <a:lnTo>
                    <a:pt x="5707" y="1519"/>
                  </a:lnTo>
                  <a:lnTo>
                    <a:pt x="5708" y="1519"/>
                  </a:lnTo>
                  <a:lnTo>
                    <a:pt x="5710" y="1519"/>
                  </a:lnTo>
                  <a:lnTo>
                    <a:pt x="5711" y="1519"/>
                  </a:lnTo>
                  <a:lnTo>
                    <a:pt x="5712" y="1519"/>
                  </a:lnTo>
                  <a:lnTo>
                    <a:pt x="5714" y="1519"/>
                  </a:lnTo>
                  <a:lnTo>
                    <a:pt x="5715" y="1519"/>
                  </a:lnTo>
                  <a:lnTo>
                    <a:pt x="5717" y="1520"/>
                  </a:lnTo>
                  <a:lnTo>
                    <a:pt x="5718" y="1520"/>
                  </a:lnTo>
                  <a:lnTo>
                    <a:pt x="5720" y="1520"/>
                  </a:lnTo>
                  <a:lnTo>
                    <a:pt x="5721" y="1520"/>
                  </a:lnTo>
                  <a:lnTo>
                    <a:pt x="5722" y="1520"/>
                  </a:lnTo>
                  <a:lnTo>
                    <a:pt x="5724" y="1520"/>
                  </a:lnTo>
                  <a:lnTo>
                    <a:pt x="5725" y="1520"/>
                  </a:lnTo>
                  <a:lnTo>
                    <a:pt x="5728" y="1520"/>
                  </a:lnTo>
                  <a:lnTo>
                    <a:pt x="5729" y="1520"/>
                  </a:lnTo>
                  <a:lnTo>
                    <a:pt x="5731" y="1520"/>
                  </a:lnTo>
                  <a:lnTo>
                    <a:pt x="5732" y="1520"/>
                  </a:lnTo>
                  <a:lnTo>
                    <a:pt x="5734" y="1520"/>
                  </a:lnTo>
                  <a:lnTo>
                    <a:pt x="5735" y="1520"/>
                  </a:lnTo>
                  <a:lnTo>
                    <a:pt x="5736" y="1520"/>
                  </a:lnTo>
                  <a:lnTo>
                    <a:pt x="5738" y="1520"/>
                  </a:lnTo>
                  <a:lnTo>
                    <a:pt x="5739" y="1520"/>
                  </a:lnTo>
                  <a:lnTo>
                    <a:pt x="5741" y="1520"/>
                  </a:lnTo>
                  <a:lnTo>
                    <a:pt x="5742" y="1520"/>
                  </a:lnTo>
                  <a:lnTo>
                    <a:pt x="5744" y="1521"/>
                  </a:lnTo>
                  <a:lnTo>
                    <a:pt x="5745" y="1521"/>
                  </a:lnTo>
                  <a:lnTo>
                    <a:pt x="5746" y="1521"/>
                  </a:lnTo>
                  <a:lnTo>
                    <a:pt x="5748" y="1521"/>
                  </a:lnTo>
                  <a:lnTo>
                    <a:pt x="5749" y="1521"/>
                  </a:lnTo>
                  <a:lnTo>
                    <a:pt x="5751" y="1521"/>
                  </a:lnTo>
                  <a:lnTo>
                    <a:pt x="5752" y="1521"/>
                  </a:lnTo>
                  <a:lnTo>
                    <a:pt x="5754" y="1521"/>
                  </a:lnTo>
                  <a:lnTo>
                    <a:pt x="5755" y="1521"/>
                  </a:lnTo>
                  <a:lnTo>
                    <a:pt x="5756" y="1521"/>
                  </a:lnTo>
                  <a:lnTo>
                    <a:pt x="5758" y="1521"/>
                  </a:lnTo>
                  <a:lnTo>
                    <a:pt x="5759" y="1521"/>
                  </a:lnTo>
                  <a:lnTo>
                    <a:pt x="5762" y="1521"/>
                  </a:lnTo>
                  <a:lnTo>
                    <a:pt x="5763" y="1521"/>
                  </a:lnTo>
                  <a:lnTo>
                    <a:pt x="5765" y="1522"/>
                  </a:lnTo>
                  <a:lnTo>
                    <a:pt x="5766" y="1522"/>
                  </a:lnTo>
                  <a:lnTo>
                    <a:pt x="5768" y="1522"/>
                  </a:lnTo>
                  <a:lnTo>
                    <a:pt x="5769" y="1522"/>
                  </a:lnTo>
                  <a:lnTo>
                    <a:pt x="5770" y="1522"/>
                  </a:lnTo>
                  <a:lnTo>
                    <a:pt x="5772" y="1522"/>
                  </a:lnTo>
                  <a:lnTo>
                    <a:pt x="5773" y="1522"/>
                  </a:lnTo>
                  <a:lnTo>
                    <a:pt x="5775" y="1522"/>
                  </a:lnTo>
                  <a:lnTo>
                    <a:pt x="5776" y="1522"/>
                  </a:lnTo>
                  <a:lnTo>
                    <a:pt x="5778" y="1522"/>
                  </a:lnTo>
                  <a:lnTo>
                    <a:pt x="5779" y="1522"/>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96" name="Rectangle 201"/>
            <p:cNvSpPr>
              <a:spLocks noChangeArrowheads="1"/>
            </p:cNvSpPr>
            <p:nvPr/>
          </p:nvSpPr>
          <p:spPr bwMode="auto">
            <a:xfrm>
              <a:off x="1333200" y="4241655"/>
              <a:ext cx="9722777" cy="1350132"/>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100">
                <a:latin typeface="Arial" panose="020B0604020202020204" pitchFamily="34" charset="0"/>
                <a:cs typeface="Arial" panose="020B0604020202020204" pitchFamily="34" charset="0"/>
              </a:endParaRPr>
            </a:p>
          </p:txBody>
        </p:sp>
        <p:sp>
          <p:nvSpPr>
            <p:cNvPr id="798" name="Rectangle 432">
              <a:extLst>
                <a:ext uri="{FF2B5EF4-FFF2-40B4-BE49-F238E27FC236}">
                  <a16:creationId xmlns:a16="http://schemas.microsoft.com/office/drawing/2014/main" id="{A377E254-CEBC-8B43-BD1B-E27AF08A8571}"/>
                </a:ext>
              </a:extLst>
            </p:cNvPr>
            <p:cNvSpPr>
              <a:spLocks noChangeArrowheads="1"/>
            </p:cNvSpPr>
            <p:nvPr/>
          </p:nvSpPr>
          <p:spPr bwMode="auto">
            <a:xfrm>
              <a:off x="5866275" y="1644926"/>
              <a:ext cx="4999767" cy="46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(10</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E</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,12</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Z</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,15</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Z</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)-9-Hydro(</a:t>
              </a:r>
              <a:r>
                <a:rPr kumimoji="0" lang="en-US" altLang="ja-JP" sz="1400" b="0" i="0" u="none" strike="noStrike" cap="none" normalizeH="0" baseline="0" dirty="0" err="1">
                  <a:ln>
                    <a:noFill/>
                  </a:ln>
                  <a:solidFill>
                    <a:srgbClr val="000000"/>
                  </a:solidFill>
                  <a:effectLst/>
                  <a:ea typeface="ＭＳ Ｐゴシック" panose="020B0600070205080204" pitchFamily="50" charset="-128"/>
                  <a:cs typeface="Arial" panose="020B0604020202020204" pitchFamily="34" charset="0"/>
                </a:rPr>
                <a:t>pero</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)xyoctadeca-10,12,15-trienoic acid</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 [9H(P)OT</a:t>
              </a:r>
              <a:r>
                <a:rPr kumimoji="0" lang="en-US" altLang="ja-JP" sz="1400" dirty="0">
                  <a:solidFill>
                    <a:srgbClr val="000000"/>
                  </a:solidFill>
                  <a:ea typeface="ＭＳ Ｐゴシック" panose="020B0600070205080204" pitchFamily="50" charset="-128"/>
                  <a:cs typeface="Arial" panose="020B0604020202020204" pitchFamily="34" charset="0"/>
                </a:rPr>
                <a:t>]</a:t>
              </a:r>
              <a:endParaRPr kumimoji="0" lang="ja-JP" altLang="ja-JP" sz="1400" b="0" i="0" u="none" strike="noStrike" cap="none" normalizeH="0" baseline="0" dirty="0">
                <a:ln>
                  <a:noFill/>
                </a:ln>
                <a:solidFill>
                  <a:schemeClr val="tx1"/>
                </a:solidFill>
                <a:effectLst/>
                <a:cs typeface="Arial" panose="020B0604020202020204" pitchFamily="34" charset="0"/>
              </a:endParaRPr>
            </a:p>
          </p:txBody>
        </p:sp>
        <p:sp>
          <p:nvSpPr>
            <p:cNvPr id="800" name="Rectangle 432">
              <a:extLst>
                <a:ext uri="{FF2B5EF4-FFF2-40B4-BE49-F238E27FC236}">
                  <a16:creationId xmlns:a16="http://schemas.microsoft.com/office/drawing/2014/main" id="{5E148430-F703-BC4E-9903-450C960A3949}"/>
                </a:ext>
              </a:extLst>
            </p:cNvPr>
            <p:cNvSpPr>
              <a:spLocks noChangeArrowheads="1"/>
            </p:cNvSpPr>
            <p:nvPr/>
          </p:nvSpPr>
          <p:spPr bwMode="auto">
            <a:xfrm>
              <a:off x="4501751" y="3120769"/>
              <a:ext cx="5284075" cy="23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(9</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Z</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,11</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E</a:t>
              </a:r>
              <a:r>
                <a:rPr kumimoji="0" lang="en-US" altLang="ja-JP" sz="1400" dirty="0">
                  <a:solidFill>
                    <a:srgbClr val="000000"/>
                  </a:solidFill>
                  <a:ea typeface="ＭＳ Ｐゴシック" panose="020B0600070205080204" pitchFamily="50" charset="-128"/>
                  <a:cs typeface="Arial" panose="020B0604020202020204" pitchFamily="34" charset="0"/>
                </a:rPr>
                <a:t>)</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-13-Hydro(</a:t>
              </a:r>
              <a:r>
                <a:rPr kumimoji="0" lang="en-US" altLang="ja-JP" sz="1400" b="0" i="0" u="none" strike="noStrike" cap="none" normalizeH="0" baseline="0" dirty="0" err="1">
                  <a:ln>
                    <a:noFill/>
                  </a:ln>
                  <a:solidFill>
                    <a:srgbClr val="000000"/>
                  </a:solidFill>
                  <a:effectLst/>
                  <a:ea typeface="ＭＳ Ｐゴシック" panose="020B0600070205080204" pitchFamily="50" charset="-128"/>
                  <a:cs typeface="Arial" panose="020B0604020202020204" pitchFamily="34" charset="0"/>
                </a:rPr>
                <a:t>pero</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)xyoctadeca-9,11-dienoic acid [13H(P)OD</a:t>
              </a:r>
              <a:r>
                <a:rPr kumimoji="0" lang="en-US" altLang="ja-JP" sz="1400" dirty="0">
                  <a:solidFill>
                    <a:srgbClr val="000000"/>
                  </a:solidFill>
                  <a:ea typeface="ＭＳ Ｐゴシック" panose="020B0600070205080204" pitchFamily="50" charset="-128"/>
                  <a:cs typeface="Arial" panose="020B0604020202020204" pitchFamily="34" charset="0"/>
                </a:rPr>
                <a:t>]</a:t>
              </a:r>
              <a:endParaRPr kumimoji="0" lang="ja-JP" altLang="ja-JP" sz="1400" b="0" i="0" u="none" strike="noStrike" cap="none" normalizeH="0" baseline="0" dirty="0">
                <a:ln>
                  <a:noFill/>
                </a:ln>
                <a:solidFill>
                  <a:schemeClr val="tx1"/>
                </a:solidFill>
                <a:effectLst/>
                <a:cs typeface="Arial" panose="020B0604020202020204" pitchFamily="34" charset="0"/>
              </a:endParaRPr>
            </a:p>
          </p:txBody>
        </p:sp>
        <p:sp>
          <p:nvSpPr>
            <p:cNvPr id="801" name="Rectangle 432">
              <a:extLst>
                <a:ext uri="{FF2B5EF4-FFF2-40B4-BE49-F238E27FC236}">
                  <a16:creationId xmlns:a16="http://schemas.microsoft.com/office/drawing/2014/main" id="{141BFF86-8E24-644D-AC0A-6E4D7FF96E43}"/>
                </a:ext>
              </a:extLst>
            </p:cNvPr>
            <p:cNvSpPr>
              <a:spLocks noChangeArrowheads="1"/>
            </p:cNvSpPr>
            <p:nvPr/>
          </p:nvSpPr>
          <p:spPr bwMode="auto">
            <a:xfrm>
              <a:off x="5121629" y="4531553"/>
              <a:ext cx="5534020" cy="23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(10</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E</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,12</a:t>
              </a:r>
              <a:r>
                <a:rPr kumimoji="0" lang="en-US" altLang="ja-JP" sz="1400" b="0" i="1"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Z</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)-9-Hydro(</a:t>
              </a:r>
              <a:r>
                <a:rPr kumimoji="0" lang="en-US" altLang="ja-JP" sz="1400" b="0" i="0" u="none" strike="noStrike" cap="none" normalizeH="0" baseline="0" dirty="0" err="1">
                  <a:ln>
                    <a:noFill/>
                  </a:ln>
                  <a:solidFill>
                    <a:srgbClr val="000000"/>
                  </a:solidFill>
                  <a:effectLst/>
                  <a:ea typeface="ＭＳ Ｐゴシック" panose="020B0600070205080204" pitchFamily="50" charset="-128"/>
                  <a:cs typeface="Arial" panose="020B0604020202020204" pitchFamily="34" charset="0"/>
                </a:rPr>
                <a:t>pero</a:t>
              </a:r>
              <a:r>
                <a:rPr kumimoji="0" lang="en-US" altLang="ja-JP" sz="1400"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)xyoctadeca-10,12-dienoic acid [9H(P)OD</a:t>
              </a:r>
              <a:r>
                <a:rPr kumimoji="0" lang="en-US" altLang="ja-JP" sz="1400" dirty="0">
                  <a:solidFill>
                    <a:srgbClr val="000000"/>
                  </a:solidFill>
                  <a:ea typeface="ＭＳ Ｐゴシック" panose="020B0600070205080204" pitchFamily="50" charset="-128"/>
                  <a:cs typeface="Arial" panose="020B0604020202020204" pitchFamily="34" charset="0"/>
                </a:rPr>
                <a:t>]</a:t>
              </a:r>
              <a:endParaRPr kumimoji="0" lang="ja-JP" altLang="ja-JP" sz="1400" b="0" i="0" u="none" strike="noStrike" cap="none" normalizeH="0" baseline="0" dirty="0">
                <a:ln>
                  <a:noFill/>
                </a:ln>
                <a:solidFill>
                  <a:schemeClr val="tx1"/>
                </a:solidFill>
                <a:effectLst/>
                <a:cs typeface="Arial" panose="020B0604020202020204" pitchFamily="34" charset="0"/>
              </a:endParaRPr>
            </a:p>
          </p:txBody>
        </p:sp>
        <p:sp>
          <p:nvSpPr>
            <p:cNvPr id="2" name="テキスト ボックス 1">
              <a:extLst>
                <a:ext uri="{FF2B5EF4-FFF2-40B4-BE49-F238E27FC236}">
                  <a16:creationId xmlns:a16="http://schemas.microsoft.com/office/drawing/2014/main" id="{0E82D88D-F17A-5F4E-AD99-3A4C5FCFE02E}"/>
                </a:ext>
              </a:extLst>
            </p:cNvPr>
            <p:cNvSpPr txBox="1"/>
            <p:nvPr/>
          </p:nvSpPr>
          <p:spPr>
            <a:xfrm>
              <a:off x="3984056" y="1839363"/>
              <a:ext cx="69281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26.2%</a:t>
              </a:r>
              <a:endParaRPr kumimoji="1" lang="ja-JP" altLang="en-US" sz="1400">
                <a:latin typeface="Arial" panose="020B0604020202020204" pitchFamily="34" charset="0"/>
                <a:cs typeface="Arial" panose="020B0604020202020204" pitchFamily="34" charset="0"/>
              </a:endParaRPr>
            </a:p>
          </p:txBody>
        </p:sp>
        <p:sp>
          <p:nvSpPr>
            <p:cNvPr id="802" name="テキスト ボックス 801">
              <a:extLst>
                <a:ext uri="{FF2B5EF4-FFF2-40B4-BE49-F238E27FC236}">
                  <a16:creationId xmlns:a16="http://schemas.microsoft.com/office/drawing/2014/main" id="{F4C476AD-88A9-9C4B-A75A-BAA4078D8361}"/>
                </a:ext>
              </a:extLst>
            </p:cNvPr>
            <p:cNvSpPr txBox="1"/>
            <p:nvPr/>
          </p:nvSpPr>
          <p:spPr>
            <a:xfrm>
              <a:off x="5119934" y="1405534"/>
              <a:ext cx="69281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73.8%</a:t>
              </a:r>
              <a:endParaRPr kumimoji="1" lang="ja-JP" altLang="en-US" sz="1400">
                <a:latin typeface="Arial" panose="020B0604020202020204" pitchFamily="34" charset="0"/>
                <a:cs typeface="Arial" panose="020B0604020202020204" pitchFamily="34" charset="0"/>
              </a:endParaRPr>
            </a:p>
          </p:txBody>
        </p:sp>
      </p:grpSp>
      <p:sp>
        <p:nvSpPr>
          <p:cNvPr id="3" name="テキスト ボックス 2">
            <a:extLst>
              <a:ext uri="{FF2B5EF4-FFF2-40B4-BE49-F238E27FC236}">
                <a16:creationId xmlns:a16="http://schemas.microsoft.com/office/drawing/2014/main" id="{E3129C1F-7790-FB4E-8F6E-F750C4D50533}"/>
              </a:ext>
            </a:extLst>
          </p:cNvPr>
          <p:cNvSpPr txBox="1"/>
          <p:nvPr/>
        </p:nvSpPr>
        <p:spPr>
          <a:xfrm>
            <a:off x="1051178" y="5686574"/>
            <a:ext cx="10135674" cy="1169551"/>
          </a:xfrm>
          <a:prstGeom prst="rect">
            <a:avLst/>
          </a:prstGeom>
          <a:noFill/>
        </p:spPr>
        <p:txBody>
          <a:bodyPr wrap="square" rtlCol="0">
            <a:spAutoFit/>
          </a:bodyPr>
          <a:lstStyle/>
          <a:p>
            <a:r>
              <a:rPr lang="en-US" altLang="ja-JP" sz="1400" b="1" dirty="0">
                <a:latin typeface="Times New Roman" panose="02020603050405020304" pitchFamily="18" charset="0"/>
                <a:cs typeface="Times New Roman" panose="02020603050405020304" pitchFamily="18" charset="0"/>
              </a:rPr>
              <a:t>Supplementary Figure 2.</a:t>
            </a:r>
            <a:r>
              <a:rPr lang="en-US" altLang="ja-JP" sz="1400" dirty="0">
                <a:latin typeface="Times New Roman" panose="02020603050405020304" pitchFamily="18" charset="0"/>
                <a:cs typeface="Times New Roman" panose="02020603050405020304" pitchFamily="18" charset="0"/>
              </a:rPr>
              <a:t> Chromatograms of fatty acid hydroperoxides used as the substrates for HPL and AOS assays. The hydroperoxides were reduced to their hydroxides with triphenylphosphine, and separated with the straight phase HPLC system. From top to bottom: (9</a:t>
            </a:r>
            <a:r>
              <a:rPr lang="en-US" altLang="ja-JP" sz="1400" i="1" dirty="0">
                <a:latin typeface="Times New Roman" panose="02020603050405020304" pitchFamily="18" charset="0"/>
                <a:cs typeface="Times New Roman" panose="02020603050405020304" pitchFamily="18" charset="0"/>
              </a:rPr>
              <a:t>Z</a:t>
            </a:r>
            <a:r>
              <a:rPr lang="en-US" altLang="ja-JP" sz="1400" dirty="0">
                <a:latin typeface="Times New Roman" panose="02020603050405020304" pitchFamily="18" charset="0"/>
                <a:cs typeface="Times New Roman" panose="02020603050405020304" pitchFamily="18" charset="0"/>
              </a:rPr>
              <a:t>,11</a:t>
            </a:r>
            <a:r>
              <a:rPr lang="en-US" altLang="ja-JP" sz="1400" i="1" dirty="0">
                <a:latin typeface="Times New Roman" panose="02020603050405020304" pitchFamily="18" charset="0"/>
                <a:cs typeface="Times New Roman" panose="02020603050405020304" pitchFamily="18" charset="0"/>
              </a:rPr>
              <a:t>E</a:t>
            </a:r>
            <a:r>
              <a:rPr lang="en-US" altLang="ja-JP" sz="1400" dirty="0">
                <a:latin typeface="Times New Roman" panose="02020603050405020304" pitchFamily="18" charset="0"/>
                <a:cs typeface="Times New Roman" panose="02020603050405020304" pitchFamily="18" charset="0"/>
              </a:rPr>
              <a:t>,15</a:t>
            </a:r>
            <a:r>
              <a:rPr lang="en-US" altLang="ja-JP" sz="1400" i="1" dirty="0">
                <a:latin typeface="Times New Roman" panose="02020603050405020304" pitchFamily="18" charset="0"/>
                <a:cs typeface="Times New Roman" panose="02020603050405020304" pitchFamily="18" charset="0"/>
              </a:rPr>
              <a:t>Z</a:t>
            </a:r>
            <a:r>
              <a:rPr lang="en-US" altLang="ja-JP" sz="1400" dirty="0">
                <a:latin typeface="Times New Roman" panose="02020603050405020304" pitchFamily="18" charset="0"/>
                <a:cs typeface="Times New Roman" panose="02020603050405020304" pitchFamily="18" charset="0"/>
              </a:rPr>
              <a:t>)-13-hydro(</a:t>
            </a:r>
            <a:r>
              <a:rPr lang="en-US" altLang="ja-JP" sz="1400" dirty="0" err="1">
                <a:latin typeface="Times New Roman" panose="02020603050405020304" pitchFamily="18" charset="0"/>
                <a:cs typeface="Times New Roman" panose="02020603050405020304" pitchFamily="18" charset="0"/>
              </a:rPr>
              <a:t>pero</a:t>
            </a:r>
            <a:r>
              <a:rPr lang="en-US" altLang="ja-JP" sz="1400" dirty="0">
                <a:latin typeface="Times New Roman" panose="02020603050405020304" pitchFamily="18" charset="0"/>
                <a:cs typeface="Times New Roman" panose="02020603050405020304" pitchFamily="18" charset="0"/>
              </a:rPr>
              <a:t>)xyoctadeca-9,11,15-trienoic acid [13H(P)OT], (10</a:t>
            </a:r>
            <a:r>
              <a:rPr lang="en-US" altLang="ja-JP" sz="1400" i="1" dirty="0">
                <a:latin typeface="Times New Roman" panose="02020603050405020304" pitchFamily="18" charset="0"/>
                <a:cs typeface="Times New Roman" panose="02020603050405020304" pitchFamily="18" charset="0"/>
              </a:rPr>
              <a:t>E</a:t>
            </a:r>
            <a:r>
              <a:rPr lang="en-US" altLang="ja-JP" sz="1400" dirty="0">
                <a:latin typeface="Times New Roman" panose="02020603050405020304" pitchFamily="18" charset="0"/>
                <a:cs typeface="Times New Roman" panose="02020603050405020304" pitchFamily="18" charset="0"/>
              </a:rPr>
              <a:t>,12</a:t>
            </a:r>
            <a:r>
              <a:rPr lang="en-US" altLang="ja-JP" sz="1400" i="1" dirty="0">
                <a:latin typeface="Times New Roman" panose="02020603050405020304" pitchFamily="18" charset="0"/>
                <a:cs typeface="Times New Roman" panose="02020603050405020304" pitchFamily="18" charset="0"/>
              </a:rPr>
              <a:t>Z</a:t>
            </a:r>
            <a:r>
              <a:rPr lang="en-US" altLang="ja-JP" sz="1400" dirty="0">
                <a:latin typeface="Times New Roman" panose="02020603050405020304" pitchFamily="18" charset="0"/>
                <a:cs typeface="Times New Roman" panose="02020603050405020304" pitchFamily="18" charset="0"/>
              </a:rPr>
              <a:t>,15</a:t>
            </a:r>
            <a:r>
              <a:rPr lang="en-US" altLang="ja-JP" sz="1400" i="1" dirty="0">
                <a:latin typeface="Times New Roman" panose="02020603050405020304" pitchFamily="18" charset="0"/>
                <a:cs typeface="Times New Roman" panose="02020603050405020304" pitchFamily="18" charset="0"/>
              </a:rPr>
              <a:t>Z</a:t>
            </a:r>
            <a:r>
              <a:rPr lang="en-US" altLang="ja-JP" sz="1400" dirty="0">
                <a:latin typeface="Times New Roman" panose="02020603050405020304" pitchFamily="18" charset="0"/>
                <a:cs typeface="Times New Roman" panose="02020603050405020304" pitchFamily="18" charset="0"/>
              </a:rPr>
              <a:t>)-9-hydro(</a:t>
            </a:r>
            <a:r>
              <a:rPr lang="en-US" altLang="ja-JP" sz="1400" dirty="0" err="1">
                <a:latin typeface="Times New Roman" panose="02020603050405020304" pitchFamily="18" charset="0"/>
                <a:cs typeface="Times New Roman" panose="02020603050405020304" pitchFamily="18" charset="0"/>
              </a:rPr>
              <a:t>pero</a:t>
            </a:r>
            <a:r>
              <a:rPr lang="en-US" altLang="ja-JP" sz="1400" dirty="0">
                <a:latin typeface="Times New Roman" panose="02020603050405020304" pitchFamily="18" charset="0"/>
                <a:cs typeface="Times New Roman" panose="02020603050405020304" pitchFamily="18" charset="0"/>
              </a:rPr>
              <a:t>)xyoctadeca-10,12,15-trienoic acid [9H(P)OT], (9</a:t>
            </a:r>
            <a:r>
              <a:rPr lang="en-US" altLang="ja-JP" sz="1400" i="1" dirty="0">
                <a:latin typeface="Times New Roman" panose="02020603050405020304" pitchFamily="18" charset="0"/>
                <a:cs typeface="Times New Roman" panose="02020603050405020304" pitchFamily="18" charset="0"/>
              </a:rPr>
              <a:t>Z</a:t>
            </a:r>
            <a:r>
              <a:rPr lang="en-US" altLang="ja-JP" sz="1400" dirty="0">
                <a:latin typeface="Times New Roman" panose="02020603050405020304" pitchFamily="18" charset="0"/>
                <a:cs typeface="Times New Roman" panose="02020603050405020304" pitchFamily="18" charset="0"/>
              </a:rPr>
              <a:t>,11</a:t>
            </a:r>
            <a:r>
              <a:rPr lang="en-US" altLang="ja-JP" sz="1400" i="1" dirty="0">
                <a:latin typeface="Times New Roman" panose="02020603050405020304" pitchFamily="18" charset="0"/>
                <a:cs typeface="Times New Roman" panose="02020603050405020304" pitchFamily="18" charset="0"/>
              </a:rPr>
              <a:t>E</a:t>
            </a:r>
            <a:r>
              <a:rPr lang="en-US" altLang="ja-JP" sz="1400" dirty="0">
                <a:latin typeface="Times New Roman" panose="02020603050405020304" pitchFamily="18" charset="0"/>
                <a:cs typeface="Times New Roman" panose="02020603050405020304" pitchFamily="18" charset="0"/>
              </a:rPr>
              <a:t>)-13-hydro(</a:t>
            </a:r>
            <a:r>
              <a:rPr lang="en-US" altLang="ja-JP" sz="1400" dirty="0" err="1">
                <a:latin typeface="Times New Roman" panose="02020603050405020304" pitchFamily="18" charset="0"/>
                <a:cs typeface="Times New Roman" panose="02020603050405020304" pitchFamily="18" charset="0"/>
              </a:rPr>
              <a:t>pero</a:t>
            </a:r>
            <a:r>
              <a:rPr lang="en-US" altLang="ja-JP" sz="1400" dirty="0">
                <a:latin typeface="Times New Roman" panose="02020603050405020304" pitchFamily="18" charset="0"/>
                <a:cs typeface="Times New Roman" panose="02020603050405020304" pitchFamily="18" charset="0"/>
              </a:rPr>
              <a:t>)xyoctadeca-9,11-dienoic acid [13H(P)OD], and (10</a:t>
            </a:r>
            <a:r>
              <a:rPr lang="en-US" altLang="ja-JP" sz="1400" i="1" dirty="0">
                <a:latin typeface="Times New Roman" panose="02020603050405020304" pitchFamily="18" charset="0"/>
                <a:cs typeface="Times New Roman" panose="02020603050405020304" pitchFamily="18" charset="0"/>
              </a:rPr>
              <a:t>E</a:t>
            </a:r>
            <a:r>
              <a:rPr lang="en-US" altLang="ja-JP" sz="1400" dirty="0">
                <a:latin typeface="Times New Roman" panose="02020603050405020304" pitchFamily="18" charset="0"/>
                <a:cs typeface="Times New Roman" panose="02020603050405020304" pitchFamily="18" charset="0"/>
              </a:rPr>
              <a:t>,12</a:t>
            </a:r>
            <a:r>
              <a:rPr lang="en-US" altLang="ja-JP" sz="1400" i="1" dirty="0">
                <a:latin typeface="Times New Roman" panose="02020603050405020304" pitchFamily="18" charset="0"/>
                <a:cs typeface="Times New Roman" panose="02020603050405020304" pitchFamily="18" charset="0"/>
              </a:rPr>
              <a:t>Z</a:t>
            </a:r>
            <a:r>
              <a:rPr lang="en-US" altLang="ja-JP" sz="1400" dirty="0">
                <a:latin typeface="Times New Roman" panose="02020603050405020304" pitchFamily="18" charset="0"/>
                <a:cs typeface="Times New Roman" panose="02020603050405020304" pitchFamily="18" charset="0"/>
              </a:rPr>
              <a:t>)-9-hydro(</a:t>
            </a:r>
            <a:r>
              <a:rPr lang="en-US" altLang="ja-JP" sz="1400" dirty="0" err="1">
                <a:latin typeface="Times New Roman" panose="02020603050405020304" pitchFamily="18" charset="0"/>
                <a:cs typeface="Times New Roman" panose="02020603050405020304" pitchFamily="18" charset="0"/>
              </a:rPr>
              <a:t>pero</a:t>
            </a:r>
            <a:r>
              <a:rPr lang="en-US" altLang="ja-JP" sz="1400" dirty="0">
                <a:latin typeface="Times New Roman" panose="02020603050405020304" pitchFamily="18" charset="0"/>
                <a:cs typeface="Times New Roman" panose="02020603050405020304" pitchFamily="18" charset="0"/>
              </a:rPr>
              <a:t>)xyoctadeca-10,12-dienoic acid [9H(P)OD].</a:t>
            </a:r>
            <a:endParaRPr lang="ja-JP" altLang="ja-JP"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56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5">
            <a:extLst>
              <a:ext uri="{FF2B5EF4-FFF2-40B4-BE49-F238E27FC236}">
                <a16:creationId xmlns:a16="http://schemas.microsoft.com/office/drawing/2014/main" id="{6E2E4387-80E5-41E2-8902-F4A0A0FD2527}"/>
              </a:ext>
            </a:extLst>
          </p:cNvPr>
          <p:cNvSpPr>
            <a:spLocks noChangeShapeType="1"/>
          </p:cNvSpPr>
          <p:nvPr/>
        </p:nvSpPr>
        <p:spPr bwMode="auto">
          <a:xfrm>
            <a:off x="48291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8" name="Line 6">
            <a:extLst>
              <a:ext uri="{FF2B5EF4-FFF2-40B4-BE49-F238E27FC236}">
                <a16:creationId xmlns:a16="http://schemas.microsoft.com/office/drawing/2014/main" id="{4F147D64-81D9-4EC6-A99F-C1D3A7E5E51B}"/>
              </a:ext>
            </a:extLst>
          </p:cNvPr>
          <p:cNvSpPr>
            <a:spLocks noChangeShapeType="1"/>
          </p:cNvSpPr>
          <p:nvPr/>
        </p:nvSpPr>
        <p:spPr bwMode="auto">
          <a:xfrm>
            <a:off x="59563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9" name="Line 7">
            <a:extLst>
              <a:ext uri="{FF2B5EF4-FFF2-40B4-BE49-F238E27FC236}">
                <a16:creationId xmlns:a16="http://schemas.microsoft.com/office/drawing/2014/main" id="{0AF4FFF3-33C5-4161-8BFD-301507A43BC0}"/>
              </a:ext>
            </a:extLst>
          </p:cNvPr>
          <p:cNvSpPr>
            <a:spLocks noChangeShapeType="1"/>
          </p:cNvSpPr>
          <p:nvPr/>
        </p:nvSpPr>
        <p:spPr bwMode="auto">
          <a:xfrm>
            <a:off x="7067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0" name="Line 8">
            <a:extLst>
              <a:ext uri="{FF2B5EF4-FFF2-40B4-BE49-F238E27FC236}">
                <a16:creationId xmlns:a16="http://schemas.microsoft.com/office/drawing/2014/main" id="{25E88B7C-CA48-4A05-8333-1F95D9154C14}"/>
              </a:ext>
            </a:extLst>
          </p:cNvPr>
          <p:cNvSpPr>
            <a:spLocks noChangeShapeType="1"/>
          </p:cNvSpPr>
          <p:nvPr/>
        </p:nvSpPr>
        <p:spPr bwMode="auto">
          <a:xfrm>
            <a:off x="81788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1" name="Line 9">
            <a:extLst>
              <a:ext uri="{FF2B5EF4-FFF2-40B4-BE49-F238E27FC236}">
                <a16:creationId xmlns:a16="http://schemas.microsoft.com/office/drawing/2014/main" id="{08DF0B3D-EF76-410C-93F2-0A94E77A1AB8}"/>
              </a:ext>
            </a:extLst>
          </p:cNvPr>
          <p:cNvSpPr>
            <a:spLocks noChangeShapeType="1"/>
          </p:cNvSpPr>
          <p:nvPr/>
        </p:nvSpPr>
        <p:spPr bwMode="auto">
          <a:xfrm>
            <a:off x="93059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2" name="Line 10">
            <a:extLst>
              <a:ext uri="{FF2B5EF4-FFF2-40B4-BE49-F238E27FC236}">
                <a16:creationId xmlns:a16="http://schemas.microsoft.com/office/drawing/2014/main" id="{762B4C85-85B2-442F-9EE1-417627CA1253}"/>
              </a:ext>
            </a:extLst>
          </p:cNvPr>
          <p:cNvSpPr>
            <a:spLocks noChangeShapeType="1"/>
          </p:cNvSpPr>
          <p:nvPr/>
        </p:nvSpPr>
        <p:spPr bwMode="auto">
          <a:xfrm>
            <a:off x="104171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3" name="Line 11">
            <a:extLst>
              <a:ext uri="{FF2B5EF4-FFF2-40B4-BE49-F238E27FC236}">
                <a16:creationId xmlns:a16="http://schemas.microsoft.com/office/drawing/2014/main" id="{ED1F6AE0-8C19-4275-B21A-B85CEEAB976F}"/>
              </a:ext>
            </a:extLst>
          </p:cNvPr>
          <p:cNvSpPr>
            <a:spLocks noChangeShapeType="1"/>
          </p:cNvSpPr>
          <p:nvPr/>
        </p:nvSpPr>
        <p:spPr bwMode="auto">
          <a:xfrm>
            <a:off x="115284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4" name="Line 12">
            <a:extLst>
              <a:ext uri="{FF2B5EF4-FFF2-40B4-BE49-F238E27FC236}">
                <a16:creationId xmlns:a16="http://schemas.microsoft.com/office/drawing/2014/main" id="{80DD6FDD-DA75-4C1E-9185-6873CA441729}"/>
              </a:ext>
            </a:extLst>
          </p:cNvPr>
          <p:cNvSpPr>
            <a:spLocks noChangeShapeType="1"/>
          </p:cNvSpPr>
          <p:nvPr/>
        </p:nvSpPr>
        <p:spPr bwMode="auto">
          <a:xfrm>
            <a:off x="12655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5" name="Line 13">
            <a:extLst>
              <a:ext uri="{FF2B5EF4-FFF2-40B4-BE49-F238E27FC236}">
                <a16:creationId xmlns:a16="http://schemas.microsoft.com/office/drawing/2014/main" id="{01A2CA65-8E1E-4480-BA03-56F4E62D5E42}"/>
              </a:ext>
            </a:extLst>
          </p:cNvPr>
          <p:cNvSpPr>
            <a:spLocks noChangeShapeType="1"/>
          </p:cNvSpPr>
          <p:nvPr/>
        </p:nvSpPr>
        <p:spPr bwMode="auto">
          <a:xfrm>
            <a:off x="137668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6" name="Line 14">
            <a:extLst>
              <a:ext uri="{FF2B5EF4-FFF2-40B4-BE49-F238E27FC236}">
                <a16:creationId xmlns:a16="http://schemas.microsoft.com/office/drawing/2014/main" id="{B78F4398-4238-4F30-AF4C-F2A2917CA3E5}"/>
              </a:ext>
            </a:extLst>
          </p:cNvPr>
          <p:cNvSpPr>
            <a:spLocks noChangeShapeType="1"/>
          </p:cNvSpPr>
          <p:nvPr/>
        </p:nvSpPr>
        <p:spPr bwMode="auto">
          <a:xfrm>
            <a:off x="148780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7" name="Line 15">
            <a:extLst>
              <a:ext uri="{FF2B5EF4-FFF2-40B4-BE49-F238E27FC236}">
                <a16:creationId xmlns:a16="http://schemas.microsoft.com/office/drawing/2014/main" id="{17E87890-1EA5-4686-8DE8-1A6BB12E9CDC}"/>
              </a:ext>
            </a:extLst>
          </p:cNvPr>
          <p:cNvSpPr>
            <a:spLocks noChangeShapeType="1"/>
          </p:cNvSpPr>
          <p:nvPr/>
        </p:nvSpPr>
        <p:spPr bwMode="auto">
          <a:xfrm>
            <a:off x="159734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8" name="Line 16">
            <a:extLst>
              <a:ext uri="{FF2B5EF4-FFF2-40B4-BE49-F238E27FC236}">
                <a16:creationId xmlns:a16="http://schemas.microsoft.com/office/drawing/2014/main" id="{117CC2BF-428D-4BE5-9D43-F57CE66E68BF}"/>
              </a:ext>
            </a:extLst>
          </p:cNvPr>
          <p:cNvSpPr>
            <a:spLocks noChangeShapeType="1"/>
          </p:cNvSpPr>
          <p:nvPr/>
        </p:nvSpPr>
        <p:spPr bwMode="auto">
          <a:xfrm>
            <a:off x="17100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9" name="Line 17">
            <a:extLst>
              <a:ext uri="{FF2B5EF4-FFF2-40B4-BE49-F238E27FC236}">
                <a16:creationId xmlns:a16="http://schemas.microsoft.com/office/drawing/2014/main" id="{F2837A7B-197F-43FA-8F2D-555BBABF8210}"/>
              </a:ext>
            </a:extLst>
          </p:cNvPr>
          <p:cNvSpPr>
            <a:spLocks noChangeShapeType="1"/>
          </p:cNvSpPr>
          <p:nvPr/>
        </p:nvSpPr>
        <p:spPr bwMode="auto">
          <a:xfrm>
            <a:off x="182118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0" name="Line 18">
            <a:extLst>
              <a:ext uri="{FF2B5EF4-FFF2-40B4-BE49-F238E27FC236}">
                <a16:creationId xmlns:a16="http://schemas.microsoft.com/office/drawing/2014/main" id="{C84FE3F3-5C5B-4BFB-9FEF-A8A6BF5E0508}"/>
              </a:ext>
            </a:extLst>
          </p:cNvPr>
          <p:cNvSpPr>
            <a:spLocks noChangeShapeType="1"/>
          </p:cNvSpPr>
          <p:nvPr/>
        </p:nvSpPr>
        <p:spPr bwMode="auto">
          <a:xfrm>
            <a:off x="193230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1" name="Line 19">
            <a:extLst>
              <a:ext uri="{FF2B5EF4-FFF2-40B4-BE49-F238E27FC236}">
                <a16:creationId xmlns:a16="http://schemas.microsoft.com/office/drawing/2014/main" id="{234CE6A5-6D8F-4E6A-8E2C-E78523B7CA1F}"/>
              </a:ext>
            </a:extLst>
          </p:cNvPr>
          <p:cNvSpPr>
            <a:spLocks noChangeShapeType="1"/>
          </p:cNvSpPr>
          <p:nvPr/>
        </p:nvSpPr>
        <p:spPr bwMode="auto">
          <a:xfrm>
            <a:off x="204501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2" name="Line 20">
            <a:extLst>
              <a:ext uri="{FF2B5EF4-FFF2-40B4-BE49-F238E27FC236}">
                <a16:creationId xmlns:a16="http://schemas.microsoft.com/office/drawing/2014/main" id="{92759F82-8EA8-4069-BA8B-6B138F9C9FC3}"/>
              </a:ext>
            </a:extLst>
          </p:cNvPr>
          <p:cNvSpPr>
            <a:spLocks noChangeShapeType="1"/>
          </p:cNvSpPr>
          <p:nvPr/>
        </p:nvSpPr>
        <p:spPr bwMode="auto">
          <a:xfrm>
            <a:off x="215614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3" name="Line 21">
            <a:extLst>
              <a:ext uri="{FF2B5EF4-FFF2-40B4-BE49-F238E27FC236}">
                <a16:creationId xmlns:a16="http://schemas.microsoft.com/office/drawing/2014/main" id="{D1229D20-A00B-486E-BC23-083B798338D9}"/>
              </a:ext>
            </a:extLst>
          </p:cNvPr>
          <p:cNvSpPr>
            <a:spLocks noChangeShapeType="1"/>
          </p:cNvSpPr>
          <p:nvPr/>
        </p:nvSpPr>
        <p:spPr bwMode="auto">
          <a:xfrm>
            <a:off x="226726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4" name="Line 22">
            <a:extLst>
              <a:ext uri="{FF2B5EF4-FFF2-40B4-BE49-F238E27FC236}">
                <a16:creationId xmlns:a16="http://schemas.microsoft.com/office/drawing/2014/main" id="{C2367D07-E72B-4116-BA83-6C7FC310012D}"/>
              </a:ext>
            </a:extLst>
          </p:cNvPr>
          <p:cNvSpPr>
            <a:spLocks noChangeShapeType="1"/>
          </p:cNvSpPr>
          <p:nvPr/>
        </p:nvSpPr>
        <p:spPr bwMode="auto">
          <a:xfrm>
            <a:off x="237839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5" name="Line 23">
            <a:extLst>
              <a:ext uri="{FF2B5EF4-FFF2-40B4-BE49-F238E27FC236}">
                <a16:creationId xmlns:a16="http://schemas.microsoft.com/office/drawing/2014/main" id="{0F3C621A-24D9-4DEA-A81F-EE7839276077}"/>
              </a:ext>
            </a:extLst>
          </p:cNvPr>
          <p:cNvSpPr>
            <a:spLocks noChangeShapeType="1"/>
          </p:cNvSpPr>
          <p:nvPr/>
        </p:nvSpPr>
        <p:spPr bwMode="auto">
          <a:xfrm>
            <a:off x="249110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6" name="Line 24">
            <a:extLst>
              <a:ext uri="{FF2B5EF4-FFF2-40B4-BE49-F238E27FC236}">
                <a16:creationId xmlns:a16="http://schemas.microsoft.com/office/drawing/2014/main" id="{56151BAB-34DA-497A-8C09-9D4D2DE39C10}"/>
              </a:ext>
            </a:extLst>
          </p:cNvPr>
          <p:cNvSpPr>
            <a:spLocks noChangeShapeType="1"/>
          </p:cNvSpPr>
          <p:nvPr/>
        </p:nvSpPr>
        <p:spPr bwMode="auto">
          <a:xfrm>
            <a:off x="260223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7" name="Line 25">
            <a:extLst>
              <a:ext uri="{FF2B5EF4-FFF2-40B4-BE49-F238E27FC236}">
                <a16:creationId xmlns:a16="http://schemas.microsoft.com/office/drawing/2014/main" id="{5C7E69B2-2AF9-434E-A887-0135BCF14210}"/>
              </a:ext>
            </a:extLst>
          </p:cNvPr>
          <p:cNvSpPr>
            <a:spLocks noChangeShapeType="1"/>
          </p:cNvSpPr>
          <p:nvPr/>
        </p:nvSpPr>
        <p:spPr bwMode="auto">
          <a:xfrm>
            <a:off x="27133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8" name="Line 26">
            <a:extLst>
              <a:ext uri="{FF2B5EF4-FFF2-40B4-BE49-F238E27FC236}">
                <a16:creationId xmlns:a16="http://schemas.microsoft.com/office/drawing/2014/main" id="{A3F581DA-8649-486E-B5FB-03517AF6007D}"/>
              </a:ext>
            </a:extLst>
          </p:cNvPr>
          <p:cNvSpPr>
            <a:spLocks noChangeShapeType="1"/>
          </p:cNvSpPr>
          <p:nvPr/>
        </p:nvSpPr>
        <p:spPr bwMode="auto">
          <a:xfrm>
            <a:off x="282606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29" name="Line 27">
            <a:extLst>
              <a:ext uri="{FF2B5EF4-FFF2-40B4-BE49-F238E27FC236}">
                <a16:creationId xmlns:a16="http://schemas.microsoft.com/office/drawing/2014/main" id="{17E462FE-DBAA-4830-9768-47FD39B5FB50}"/>
              </a:ext>
            </a:extLst>
          </p:cNvPr>
          <p:cNvSpPr>
            <a:spLocks noChangeShapeType="1"/>
          </p:cNvSpPr>
          <p:nvPr/>
        </p:nvSpPr>
        <p:spPr bwMode="auto">
          <a:xfrm>
            <a:off x="293719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0" name="Line 28">
            <a:extLst>
              <a:ext uri="{FF2B5EF4-FFF2-40B4-BE49-F238E27FC236}">
                <a16:creationId xmlns:a16="http://schemas.microsoft.com/office/drawing/2014/main" id="{EF7AAD17-8038-4141-93A0-C01C42CC6999}"/>
              </a:ext>
            </a:extLst>
          </p:cNvPr>
          <p:cNvSpPr>
            <a:spLocks noChangeShapeType="1"/>
          </p:cNvSpPr>
          <p:nvPr/>
        </p:nvSpPr>
        <p:spPr bwMode="auto">
          <a:xfrm>
            <a:off x="304831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1" name="Line 29">
            <a:extLst>
              <a:ext uri="{FF2B5EF4-FFF2-40B4-BE49-F238E27FC236}">
                <a16:creationId xmlns:a16="http://schemas.microsoft.com/office/drawing/2014/main" id="{ED9026C9-1728-4C8F-B951-6974979DE37B}"/>
              </a:ext>
            </a:extLst>
          </p:cNvPr>
          <p:cNvSpPr>
            <a:spLocks noChangeShapeType="1"/>
          </p:cNvSpPr>
          <p:nvPr/>
        </p:nvSpPr>
        <p:spPr bwMode="auto">
          <a:xfrm>
            <a:off x="316103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2" name="Line 30">
            <a:extLst>
              <a:ext uri="{FF2B5EF4-FFF2-40B4-BE49-F238E27FC236}">
                <a16:creationId xmlns:a16="http://schemas.microsoft.com/office/drawing/2014/main" id="{60780C6B-8B56-4445-82DA-6969464CCBA6}"/>
              </a:ext>
            </a:extLst>
          </p:cNvPr>
          <p:cNvSpPr>
            <a:spLocks noChangeShapeType="1"/>
          </p:cNvSpPr>
          <p:nvPr/>
        </p:nvSpPr>
        <p:spPr bwMode="auto">
          <a:xfrm>
            <a:off x="32721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3" name="Line 31">
            <a:extLst>
              <a:ext uri="{FF2B5EF4-FFF2-40B4-BE49-F238E27FC236}">
                <a16:creationId xmlns:a16="http://schemas.microsoft.com/office/drawing/2014/main" id="{3147284D-0EDE-4045-BEF6-903F61EF83DE}"/>
              </a:ext>
            </a:extLst>
          </p:cNvPr>
          <p:cNvSpPr>
            <a:spLocks noChangeShapeType="1"/>
          </p:cNvSpPr>
          <p:nvPr/>
        </p:nvSpPr>
        <p:spPr bwMode="auto">
          <a:xfrm>
            <a:off x="338328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4" name="Line 32">
            <a:extLst>
              <a:ext uri="{FF2B5EF4-FFF2-40B4-BE49-F238E27FC236}">
                <a16:creationId xmlns:a16="http://schemas.microsoft.com/office/drawing/2014/main" id="{D7C8713D-3D75-4351-9598-4E0706432683}"/>
              </a:ext>
            </a:extLst>
          </p:cNvPr>
          <p:cNvSpPr>
            <a:spLocks noChangeShapeType="1"/>
          </p:cNvSpPr>
          <p:nvPr/>
        </p:nvSpPr>
        <p:spPr bwMode="auto">
          <a:xfrm>
            <a:off x="349599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5" name="Line 33">
            <a:extLst>
              <a:ext uri="{FF2B5EF4-FFF2-40B4-BE49-F238E27FC236}">
                <a16:creationId xmlns:a16="http://schemas.microsoft.com/office/drawing/2014/main" id="{107B7916-7ABE-4769-A8D4-C4B85423C934}"/>
              </a:ext>
            </a:extLst>
          </p:cNvPr>
          <p:cNvSpPr>
            <a:spLocks noChangeShapeType="1"/>
          </p:cNvSpPr>
          <p:nvPr/>
        </p:nvSpPr>
        <p:spPr bwMode="auto">
          <a:xfrm>
            <a:off x="360711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6" name="Line 34">
            <a:extLst>
              <a:ext uri="{FF2B5EF4-FFF2-40B4-BE49-F238E27FC236}">
                <a16:creationId xmlns:a16="http://schemas.microsoft.com/office/drawing/2014/main" id="{FF7470A3-B099-4001-A72A-AAB43E37A071}"/>
              </a:ext>
            </a:extLst>
          </p:cNvPr>
          <p:cNvSpPr>
            <a:spLocks noChangeShapeType="1"/>
          </p:cNvSpPr>
          <p:nvPr/>
        </p:nvSpPr>
        <p:spPr bwMode="auto">
          <a:xfrm>
            <a:off x="37166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7" name="Line 35">
            <a:extLst>
              <a:ext uri="{FF2B5EF4-FFF2-40B4-BE49-F238E27FC236}">
                <a16:creationId xmlns:a16="http://schemas.microsoft.com/office/drawing/2014/main" id="{E901A1C7-0085-45D9-A168-86DD147DEA29}"/>
              </a:ext>
            </a:extLst>
          </p:cNvPr>
          <p:cNvSpPr>
            <a:spLocks noChangeShapeType="1"/>
          </p:cNvSpPr>
          <p:nvPr/>
        </p:nvSpPr>
        <p:spPr bwMode="auto">
          <a:xfrm>
            <a:off x="382778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8" name="Line 36">
            <a:extLst>
              <a:ext uri="{FF2B5EF4-FFF2-40B4-BE49-F238E27FC236}">
                <a16:creationId xmlns:a16="http://schemas.microsoft.com/office/drawing/2014/main" id="{1DDFB3BB-9973-4366-8B7E-7B1385C1C5E1}"/>
              </a:ext>
            </a:extLst>
          </p:cNvPr>
          <p:cNvSpPr>
            <a:spLocks noChangeShapeType="1"/>
          </p:cNvSpPr>
          <p:nvPr/>
        </p:nvSpPr>
        <p:spPr bwMode="auto">
          <a:xfrm>
            <a:off x="394049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39" name="Line 37">
            <a:extLst>
              <a:ext uri="{FF2B5EF4-FFF2-40B4-BE49-F238E27FC236}">
                <a16:creationId xmlns:a16="http://schemas.microsoft.com/office/drawing/2014/main" id="{99D650ED-64C2-4D34-8CC8-0FBC87168188}"/>
              </a:ext>
            </a:extLst>
          </p:cNvPr>
          <p:cNvSpPr>
            <a:spLocks noChangeShapeType="1"/>
          </p:cNvSpPr>
          <p:nvPr/>
        </p:nvSpPr>
        <p:spPr bwMode="auto">
          <a:xfrm>
            <a:off x="405161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0" name="Line 38">
            <a:extLst>
              <a:ext uri="{FF2B5EF4-FFF2-40B4-BE49-F238E27FC236}">
                <a16:creationId xmlns:a16="http://schemas.microsoft.com/office/drawing/2014/main" id="{912103DD-6D38-455F-A3F9-3CA41065FDF9}"/>
              </a:ext>
            </a:extLst>
          </p:cNvPr>
          <p:cNvSpPr>
            <a:spLocks noChangeShapeType="1"/>
          </p:cNvSpPr>
          <p:nvPr/>
        </p:nvSpPr>
        <p:spPr bwMode="auto">
          <a:xfrm>
            <a:off x="416274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1" name="Line 39">
            <a:extLst>
              <a:ext uri="{FF2B5EF4-FFF2-40B4-BE49-F238E27FC236}">
                <a16:creationId xmlns:a16="http://schemas.microsoft.com/office/drawing/2014/main" id="{EDD6BC4A-B4D8-4E18-8DC2-8E5EE134C5C4}"/>
              </a:ext>
            </a:extLst>
          </p:cNvPr>
          <p:cNvSpPr>
            <a:spLocks noChangeShapeType="1"/>
          </p:cNvSpPr>
          <p:nvPr/>
        </p:nvSpPr>
        <p:spPr bwMode="auto">
          <a:xfrm>
            <a:off x="42754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2" name="Line 40">
            <a:extLst>
              <a:ext uri="{FF2B5EF4-FFF2-40B4-BE49-F238E27FC236}">
                <a16:creationId xmlns:a16="http://schemas.microsoft.com/office/drawing/2014/main" id="{30D8DFA9-BCDF-4053-894C-E8A4C8D31936}"/>
              </a:ext>
            </a:extLst>
          </p:cNvPr>
          <p:cNvSpPr>
            <a:spLocks noChangeShapeType="1"/>
          </p:cNvSpPr>
          <p:nvPr/>
        </p:nvSpPr>
        <p:spPr bwMode="auto">
          <a:xfrm>
            <a:off x="438658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3" name="Line 41">
            <a:extLst>
              <a:ext uri="{FF2B5EF4-FFF2-40B4-BE49-F238E27FC236}">
                <a16:creationId xmlns:a16="http://schemas.microsoft.com/office/drawing/2014/main" id="{BA144E46-0995-47B4-9783-879CE68EC0C0}"/>
              </a:ext>
            </a:extLst>
          </p:cNvPr>
          <p:cNvSpPr>
            <a:spLocks noChangeShapeType="1"/>
          </p:cNvSpPr>
          <p:nvPr/>
        </p:nvSpPr>
        <p:spPr bwMode="auto">
          <a:xfrm>
            <a:off x="449770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4" name="Line 42">
            <a:extLst>
              <a:ext uri="{FF2B5EF4-FFF2-40B4-BE49-F238E27FC236}">
                <a16:creationId xmlns:a16="http://schemas.microsoft.com/office/drawing/2014/main" id="{417C0DF9-0ABE-4AD5-BB6B-061C92C4218F}"/>
              </a:ext>
            </a:extLst>
          </p:cNvPr>
          <p:cNvSpPr>
            <a:spLocks noChangeShapeType="1"/>
          </p:cNvSpPr>
          <p:nvPr/>
        </p:nvSpPr>
        <p:spPr bwMode="auto">
          <a:xfrm>
            <a:off x="461041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5" name="Line 43">
            <a:extLst>
              <a:ext uri="{FF2B5EF4-FFF2-40B4-BE49-F238E27FC236}">
                <a16:creationId xmlns:a16="http://schemas.microsoft.com/office/drawing/2014/main" id="{8E0CDEC1-D6A3-45C2-81B1-36C9EB6B9DF7}"/>
              </a:ext>
            </a:extLst>
          </p:cNvPr>
          <p:cNvSpPr>
            <a:spLocks noChangeShapeType="1"/>
          </p:cNvSpPr>
          <p:nvPr/>
        </p:nvSpPr>
        <p:spPr bwMode="auto">
          <a:xfrm>
            <a:off x="472154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6" name="Line 44">
            <a:extLst>
              <a:ext uri="{FF2B5EF4-FFF2-40B4-BE49-F238E27FC236}">
                <a16:creationId xmlns:a16="http://schemas.microsoft.com/office/drawing/2014/main" id="{FA953C96-EA96-4989-8486-F0B3462AC88F}"/>
              </a:ext>
            </a:extLst>
          </p:cNvPr>
          <p:cNvSpPr>
            <a:spLocks noChangeShapeType="1"/>
          </p:cNvSpPr>
          <p:nvPr/>
        </p:nvSpPr>
        <p:spPr bwMode="auto">
          <a:xfrm>
            <a:off x="483266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7" name="Line 45">
            <a:extLst>
              <a:ext uri="{FF2B5EF4-FFF2-40B4-BE49-F238E27FC236}">
                <a16:creationId xmlns:a16="http://schemas.microsoft.com/office/drawing/2014/main" id="{833480BA-CC76-4991-AA5D-AB6E50900A7D}"/>
              </a:ext>
            </a:extLst>
          </p:cNvPr>
          <p:cNvSpPr>
            <a:spLocks noChangeShapeType="1"/>
          </p:cNvSpPr>
          <p:nvPr/>
        </p:nvSpPr>
        <p:spPr bwMode="auto">
          <a:xfrm>
            <a:off x="494379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8" name="Line 46">
            <a:extLst>
              <a:ext uri="{FF2B5EF4-FFF2-40B4-BE49-F238E27FC236}">
                <a16:creationId xmlns:a16="http://schemas.microsoft.com/office/drawing/2014/main" id="{559899CA-06CA-41D8-BF23-477F5B910862}"/>
              </a:ext>
            </a:extLst>
          </p:cNvPr>
          <p:cNvSpPr>
            <a:spLocks noChangeShapeType="1"/>
          </p:cNvSpPr>
          <p:nvPr/>
        </p:nvSpPr>
        <p:spPr bwMode="auto">
          <a:xfrm>
            <a:off x="505650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49" name="Line 47">
            <a:extLst>
              <a:ext uri="{FF2B5EF4-FFF2-40B4-BE49-F238E27FC236}">
                <a16:creationId xmlns:a16="http://schemas.microsoft.com/office/drawing/2014/main" id="{2E8E8094-0ED0-4145-9A93-751ADA6D4657}"/>
              </a:ext>
            </a:extLst>
          </p:cNvPr>
          <p:cNvSpPr>
            <a:spLocks noChangeShapeType="1"/>
          </p:cNvSpPr>
          <p:nvPr/>
        </p:nvSpPr>
        <p:spPr bwMode="auto">
          <a:xfrm>
            <a:off x="516763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50" name="Line 48">
            <a:extLst>
              <a:ext uri="{FF2B5EF4-FFF2-40B4-BE49-F238E27FC236}">
                <a16:creationId xmlns:a16="http://schemas.microsoft.com/office/drawing/2014/main" id="{D6E34CB6-D677-43B7-9D19-8485BD116D1C}"/>
              </a:ext>
            </a:extLst>
          </p:cNvPr>
          <p:cNvSpPr>
            <a:spLocks noChangeShapeType="1"/>
          </p:cNvSpPr>
          <p:nvPr/>
        </p:nvSpPr>
        <p:spPr bwMode="auto">
          <a:xfrm>
            <a:off x="52787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51" name="Line 49">
            <a:extLst>
              <a:ext uri="{FF2B5EF4-FFF2-40B4-BE49-F238E27FC236}">
                <a16:creationId xmlns:a16="http://schemas.microsoft.com/office/drawing/2014/main" id="{C8E83C82-2AB9-448D-889A-1617F2944DCA}"/>
              </a:ext>
            </a:extLst>
          </p:cNvPr>
          <p:cNvSpPr>
            <a:spLocks noChangeShapeType="1"/>
          </p:cNvSpPr>
          <p:nvPr/>
        </p:nvSpPr>
        <p:spPr bwMode="auto">
          <a:xfrm>
            <a:off x="539146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52" name="Line 50">
            <a:extLst>
              <a:ext uri="{FF2B5EF4-FFF2-40B4-BE49-F238E27FC236}">
                <a16:creationId xmlns:a16="http://schemas.microsoft.com/office/drawing/2014/main" id="{0FA45A7A-C726-47B6-9944-42110483C260}"/>
              </a:ext>
            </a:extLst>
          </p:cNvPr>
          <p:cNvSpPr>
            <a:spLocks noChangeShapeType="1"/>
          </p:cNvSpPr>
          <p:nvPr/>
        </p:nvSpPr>
        <p:spPr bwMode="auto">
          <a:xfrm>
            <a:off x="5502593"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53" name="Line 51">
            <a:extLst>
              <a:ext uri="{FF2B5EF4-FFF2-40B4-BE49-F238E27FC236}">
                <a16:creationId xmlns:a16="http://schemas.microsoft.com/office/drawing/2014/main" id="{29F8F849-12C9-40B6-A4F1-816D7379C9F8}"/>
              </a:ext>
            </a:extLst>
          </p:cNvPr>
          <p:cNvSpPr>
            <a:spLocks noChangeShapeType="1"/>
          </p:cNvSpPr>
          <p:nvPr/>
        </p:nvSpPr>
        <p:spPr bwMode="auto">
          <a:xfrm>
            <a:off x="5613718"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54" name="Line 52">
            <a:extLst>
              <a:ext uri="{FF2B5EF4-FFF2-40B4-BE49-F238E27FC236}">
                <a16:creationId xmlns:a16="http://schemas.microsoft.com/office/drawing/2014/main" id="{5CEA1BF8-16DF-4686-A74B-8CAAFFE759C9}"/>
              </a:ext>
            </a:extLst>
          </p:cNvPr>
          <p:cNvSpPr>
            <a:spLocks noChangeShapeType="1"/>
          </p:cNvSpPr>
          <p:nvPr/>
        </p:nvSpPr>
        <p:spPr bwMode="auto">
          <a:xfrm>
            <a:off x="5726430"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55" name="Line 53">
            <a:extLst>
              <a:ext uri="{FF2B5EF4-FFF2-40B4-BE49-F238E27FC236}">
                <a16:creationId xmlns:a16="http://schemas.microsoft.com/office/drawing/2014/main" id="{3C48BABE-7CF6-48C4-8D4A-7200F23EF9EB}"/>
              </a:ext>
            </a:extLst>
          </p:cNvPr>
          <p:cNvSpPr>
            <a:spLocks noChangeShapeType="1"/>
          </p:cNvSpPr>
          <p:nvPr/>
        </p:nvSpPr>
        <p:spPr bwMode="auto">
          <a:xfrm>
            <a:off x="5837555" y="4550126"/>
            <a:ext cx="0" cy="3810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83" name="Line 81">
            <a:extLst>
              <a:ext uri="{FF2B5EF4-FFF2-40B4-BE49-F238E27FC236}">
                <a16:creationId xmlns:a16="http://schemas.microsoft.com/office/drawing/2014/main" id="{93829DEA-2642-43F0-B8C3-408D7A0100EB}"/>
              </a:ext>
            </a:extLst>
          </p:cNvPr>
          <p:cNvSpPr>
            <a:spLocks noChangeShapeType="1"/>
          </p:cNvSpPr>
          <p:nvPr/>
        </p:nvSpPr>
        <p:spPr bwMode="auto">
          <a:xfrm>
            <a:off x="595630"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85" name="Line 83">
            <a:extLst>
              <a:ext uri="{FF2B5EF4-FFF2-40B4-BE49-F238E27FC236}">
                <a16:creationId xmlns:a16="http://schemas.microsoft.com/office/drawing/2014/main" id="{EDE4BC6E-22D5-4E79-8BC1-242DE33B2069}"/>
              </a:ext>
            </a:extLst>
          </p:cNvPr>
          <p:cNvSpPr>
            <a:spLocks noChangeShapeType="1"/>
          </p:cNvSpPr>
          <p:nvPr/>
        </p:nvSpPr>
        <p:spPr bwMode="auto">
          <a:xfrm>
            <a:off x="1152843"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86" name="Rectangle 84">
            <a:extLst>
              <a:ext uri="{FF2B5EF4-FFF2-40B4-BE49-F238E27FC236}">
                <a16:creationId xmlns:a16="http://schemas.microsoft.com/office/drawing/2014/main" id="{018062E3-1391-4B0F-AF33-AFF9BE9F3391}"/>
              </a:ext>
            </a:extLst>
          </p:cNvPr>
          <p:cNvSpPr>
            <a:spLocks noChangeArrowheads="1"/>
          </p:cNvSpPr>
          <p:nvPr/>
        </p:nvSpPr>
        <p:spPr bwMode="auto">
          <a:xfrm>
            <a:off x="1084580" y="4631089"/>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5.0</a:t>
            </a:r>
            <a:endParaRPr kumimoji="0" lang="ja-JP" altLang="ja-JP" sz="1800" b="0" i="0" u="none" strike="noStrike" cap="none" normalizeH="0" baseline="0">
              <a:ln>
                <a:noFill/>
              </a:ln>
              <a:solidFill>
                <a:schemeClr val="tx1"/>
              </a:solidFill>
              <a:effectLst/>
              <a:cs typeface="Arial" panose="020B0604020202020204" pitchFamily="34" charset="0"/>
            </a:endParaRPr>
          </a:p>
        </p:txBody>
      </p:sp>
      <p:sp>
        <p:nvSpPr>
          <p:cNvPr id="87" name="Line 85">
            <a:extLst>
              <a:ext uri="{FF2B5EF4-FFF2-40B4-BE49-F238E27FC236}">
                <a16:creationId xmlns:a16="http://schemas.microsoft.com/office/drawing/2014/main" id="{E2F2CA99-9B02-4505-8748-329D193069A9}"/>
              </a:ext>
            </a:extLst>
          </p:cNvPr>
          <p:cNvSpPr>
            <a:spLocks noChangeShapeType="1"/>
          </p:cNvSpPr>
          <p:nvPr/>
        </p:nvSpPr>
        <p:spPr bwMode="auto">
          <a:xfrm>
            <a:off x="1710055"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89" name="Line 87">
            <a:extLst>
              <a:ext uri="{FF2B5EF4-FFF2-40B4-BE49-F238E27FC236}">
                <a16:creationId xmlns:a16="http://schemas.microsoft.com/office/drawing/2014/main" id="{5D7E1C28-30D8-417F-A762-B0AB405071F1}"/>
              </a:ext>
            </a:extLst>
          </p:cNvPr>
          <p:cNvSpPr>
            <a:spLocks noChangeShapeType="1"/>
          </p:cNvSpPr>
          <p:nvPr/>
        </p:nvSpPr>
        <p:spPr bwMode="auto">
          <a:xfrm>
            <a:off x="2267268"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90" name="Rectangle 88">
            <a:extLst>
              <a:ext uri="{FF2B5EF4-FFF2-40B4-BE49-F238E27FC236}">
                <a16:creationId xmlns:a16="http://schemas.microsoft.com/office/drawing/2014/main" id="{8F5C7193-C259-4844-9DF5-527DFE8B6B95}"/>
              </a:ext>
            </a:extLst>
          </p:cNvPr>
          <p:cNvSpPr>
            <a:spLocks noChangeArrowheads="1"/>
          </p:cNvSpPr>
          <p:nvPr/>
        </p:nvSpPr>
        <p:spPr bwMode="auto">
          <a:xfrm>
            <a:off x="2168843" y="4631089"/>
            <a:ext cx="27411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10.0</a:t>
            </a:r>
            <a:endParaRPr kumimoji="0" lang="ja-JP" altLang="ja-JP" sz="1800" b="0" i="0" u="none" strike="noStrike" cap="none" normalizeH="0" baseline="0">
              <a:ln>
                <a:noFill/>
              </a:ln>
              <a:solidFill>
                <a:schemeClr val="tx1"/>
              </a:solidFill>
              <a:effectLst/>
              <a:cs typeface="Arial" panose="020B0604020202020204" pitchFamily="34" charset="0"/>
            </a:endParaRPr>
          </a:p>
        </p:txBody>
      </p:sp>
      <p:sp>
        <p:nvSpPr>
          <p:cNvPr id="91" name="Line 89">
            <a:extLst>
              <a:ext uri="{FF2B5EF4-FFF2-40B4-BE49-F238E27FC236}">
                <a16:creationId xmlns:a16="http://schemas.microsoft.com/office/drawing/2014/main" id="{6AED21AA-D0A2-4FF0-A5E3-B94E8EEAA8E8}"/>
              </a:ext>
            </a:extLst>
          </p:cNvPr>
          <p:cNvSpPr>
            <a:spLocks noChangeShapeType="1"/>
          </p:cNvSpPr>
          <p:nvPr/>
        </p:nvSpPr>
        <p:spPr bwMode="auto">
          <a:xfrm>
            <a:off x="2826068"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93" name="Line 91">
            <a:extLst>
              <a:ext uri="{FF2B5EF4-FFF2-40B4-BE49-F238E27FC236}">
                <a16:creationId xmlns:a16="http://schemas.microsoft.com/office/drawing/2014/main" id="{C3BF373E-7D41-4BA5-AB5B-951E2A39D6DD}"/>
              </a:ext>
            </a:extLst>
          </p:cNvPr>
          <p:cNvSpPr>
            <a:spLocks noChangeShapeType="1"/>
          </p:cNvSpPr>
          <p:nvPr/>
        </p:nvSpPr>
        <p:spPr bwMode="auto">
          <a:xfrm>
            <a:off x="3383280"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94" name="Rectangle 92">
            <a:extLst>
              <a:ext uri="{FF2B5EF4-FFF2-40B4-BE49-F238E27FC236}">
                <a16:creationId xmlns:a16="http://schemas.microsoft.com/office/drawing/2014/main" id="{276AB134-AB68-4859-BBD0-0E996A8DF9DB}"/>
              </a:ext>
            </a:extLst>
          </p:cNvPr>
          <p:cNvSpPr>
            <a:spLocks noChangeArrowheads="1"/>
          </p:cNvSpPr>
          <p:nvPr/>
        </p:nvSpPr>
        <p:spPr bwMode="auto">
          <a:xfrm>
            <a:off x="3284855" y="4631089"/>
            <a:ext cx="27411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15.0</a:t>
            </a:r>
            <a:endParaRPr kumimoji="0" lang="ja-JP" altLang="ja-JP" sz="1800" b="0" i="0" u="none" strike="noStrike" cap="none" normalizeH="0" baseline="0">
              <a:ln>
                <a:noFill/>
              </a:ln>
              <a:solidFill>
                <a:schemeClr val="tx1"/>
              </a:solidFill>
              <a:effectLst/>
              <a:cs typeface="Arial" panose="020B0604020202020204" pitchFamily="34" charset="0"/>
            </a:endParaRPr>
          </a:p>
        </p:txBody>
      </p:sp>
      <p:sp>
        <p:nvSpPr>
          <p:cNvPr id="95" name="Line 93">
            <a:extLst>
              <a:ext uri="{FF2B5EF4-FFF2-40B4-BE49-F238E27FC236}">
                <a16:creationId xmlns:a16="http://schemas.microsoft.com/office/drawing/2014/main" id="{9682E012-E020-4703-92B7-EA39FC64717D}"/>
              </a:ext>
            </a:extLst>
          </p:cNvPr>
          <p:cNvSpPr>
            <a:spLocks noChangeShapeType="1"/>
          </p:cNvSpPr>
          <p:nvPr/>
        </p:nvSpPr>
        <p:spPr bwMode="auto">
          <a:xfrm>
            <a:off x="3940493"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97" name="Line 95">
            <a:extLst>
              <a:ext uri="{FF2B5EF4-FFF2-40B4-BE49-F238E27FC236}">
                <a16:creationId xmlns:a16="http://schemas.microsoft.com/office/drawing/2014/main" id="{4385E329-90C3-4B27-9CC0-A9249B79DE7F}"/>
              </a:ext>
            </a:extLst>
          </p:cNvPr>
          <p:cNvSpPr>
            <a:spLocks noChangeShapeType="1"/>
          </p:cNvSpPr>
          <p:nvPr/>
        </p:nvSpPr>
        <p:spPr bwMode="auto">
          <a:xfrm>
            <a:off x="4497705"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98" name="Rectangle 96">
            <a:extLst>
              <a:ext uri="{FF2B5EF4-FFF2-40B4-BE49-F238E27FC236}">
                <a16:creationId xmlns:a16="http://schemas.microsoft.com/office/drawing/2014/main" id="{811A0E1A-BE83-48CF-AFB7-5A509F214FE8}"/>
              </a:ext>
            </a:extLst>
          </p:cNvPr>
          <p:cNvSpPr>
            <a:spLocks noChangeArrowheads="1"/>
          </p:cNvSpPr>
          <p:nvPr/>
        </p:nvSpPr>
        <p:spPr bwMode="auto">
          <a:xfrm>
            <a:off x="4399280" y="4631089"/>
            <a:ext cx="27411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20.0</a:t>
            </a:r>
            <a:endParaRPr kumimoji="0" lang="ja-JP" altLang="ja-JP" sz="1800" b="0" i="0" u="none" strike="noStrike" cap="none" normalizeH="0" baseline="0">
              <a:ln>
                <a:noFill/>
              </a:ln>
              <a:solidFill>
                <a:schemeClr val="tx1"/>
              </a:solidFill>
              <a:effectLst/>
              <a:cs typeface="Arial" panose="020B0604020202020204" pitchFamily="34" charset="0"/>
            </a:endParaRPr>
          </a:p>
        </p:txBody>
      </p:sp>
      <p:sp>
        <p:nvSpPr>
          <p:cNvPr id="99" name="Line 97">
            <a:extLst>
              <a:ext uri="{FF2B5EF4-FFF2-40B4-BE49-F238E27FC236}">
                <a16:creationId xmlns:a16="http://schemas.microsoft.com/office/drawing/2014/main" id="{39A01705-D648-49BF-A616-044ACA6D30B6}"/>
              </a:ext>
            </a:extLst>
          </p:cNvPr>
          <p:cNvSpPr>
            <a:spLocks noChangeShapeType="1"/>
          </p:cNvSpPr>
          <p:nvPr/>
        </p:nvSpPr>
        <p:spPr bwMode="auto">
          <a:xfrm>
            <a:off x="5056505"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01" name="Line 99">
            <a:extLst>
              <a:ext uri="{FF2B5EF4-FFF2-40B4-BE49-F238E27FC236}">
                <a16:creationId xmlns:a16="http://schemas.microsoft.com/office/drawing/2014/main" id="{C2460355-AF68-45A1-8EE7-5F67B3EB8E04}"/>
              </a:ext>
            </a:extLst>
          </p:cNvPr>
          <p:cNvSpPr>
            <a:spLocks noChangeShapeType="1"/>
          </p:cNvSpPr>
          <p:nvPr/>
        </p:nvSpPr>
        <p:spPr bwMode="auto">
          <a:xfrm>
            <a:off x="5613718" y="4550126"/>
            <a:ext cx="0" cy="77787"/>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02" name="Rectangle 100">
            <a:extLst>
              <a:ext uri="{FF2B5EF4-FFF2-40B4-BE49-F238E27FC236}">
                <a16:creationId xmlns:a16="http://schemas.microsoft.com/office/drawing/2014/main" id="{99C94E5D-22C5-4B90-ACCD-2E0952D412D4}"/>
              </a:ext>
            </a:extLst>
          </p:cNvPr>
          <p:cNvSpPr>
            <a:spLocks noChangeArrowheads="1"/>
          </p:cNvSpPr>
          <p:nvPr/>
        </p:nvSpPr>
        <p:spPr bwMode="auto">
          <a:xfrm>
            <a:off x="5515293" y="4631089"/>
            <a:ext cx="27411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25.0</a:t>
            </a:r>
            <a:endParaRPr kumimoji="0" lang="ja-JP" altLang="ja-JP" sz="1800" b="0" i="0" u="none" strike="noStrike" cap="none" normalizeH="0" baseline="0">
              <a:ln>
                <a:noFill/>
              </a:ln>
              <a:solidFill>
                <a:schemeClr val="tx1"/>
              </a:solidFill>
              <a:effectLst/>
              <a:cs typeface="Arial" panose="020B0604020202020204" pitchFamily="34" charset="0"/>
            </a:endParaRPr>
          </a:p>
        </p:txBody>
      </p:sp>
      <p:sp>
        <p:nvSpPr>
          <p:cNvPr id="178" name="Freeform 176">
            <a:extLst>
              <a:ext uri="{FF2B5EF4-FFF2-40B4-BE49-F238E27FC236}">
                <a16:creationId xmlns:a16="http://schemas.microsoft.com/office/drawing/2014/main" id="{FA88427C-D29C-46FD-BA47-FD102D3C1FFF}"/>
              </a:ext>
            </a:extLst>
          </p:cNvPr>
          <p:cNvSpPr>
            <a:spLocks/>
          </p:cNvSpPr>
          <p:nvPr/>
        </p:nvSpPr>
        <p:spPr bwMode="auto">
          <a:xfrm>
            <a:off x="482918" y="4046250"/>
            <a:ext cx="7610475" cy="333375"/>
          </a:xfrm>
          <a:custGeom>
            <a:avLst/>
            <a:gdLst>
              <a:gd name="T0" fmla="*/ 74 w 4794"/>
              <a:gd name="T1" fmla="*/ 208 h 210"/>
              <a:gd name="T2" fmla="*/ 149 w 4794"/>
              <a:gd name="T3" fmla="*/ 209 h 210"/>
              <a:gd name="T4" fmla="*/ 224 w 4794"/>
              <a:gd name="T5" fmla="*/ 209 h 210"/>
              <a:gd name="T6" fmla="*/ 299 w 4794"/>
              <a:gd name="T7" fmla="*/ 209 h 210"/>
              <a:gd name="T8" fmla="*/ 374 w 4794"/>
              <a:gd name="T9" fmla="*/ 209 h 210"/>
              <a:gd name="T10" fmla="*/ 449 w 4794"/>
              <a:gd name="T11" fmla="*/ 209 h 210"/>
              <a:gd name="T12" fmla="*/ 524 w 4794"/>
              <a:gd name="T13" fmla="*/ 208 h 210"/>
              <a:gd name="T14" fmla="*/ 599 w 4794"/>
              <a:gd name="T15" fmla="*/ 198 h 210"/>
              <a:gd name="T16" fmla="*/ 673 w 4794"/>
              <a:gd name="T17" fmla="*/ 208 h 210"/>
              <a:gd name="T18" fmla="*/ 748 w 4794"/>
              <a:gd name="T19" fmla="*/ 209 h 210"/>
              <a:gd name="T20" fmla="*/ 824 w 4794"/>
              <a:gd name="T21" fmla="*/ 209 h 210"/>
              <a:gd name="T22" fmla="*/ 899 w 4794"/>
              <a:gd name="T23" fmla="*/ 209 h 210"/>
              <a:gd name="T24" fmla="*/ 974 w 4794"/>
              <a:gd name="T25" fmla="*/ 210 h 210"/>
              <a:gd name="T26" fmla="*/ 1048 w 4794"/>
              <a:gd name="T27" fmla="*/ 209 h 210"/>
              <a:gd name="T28" fmla="*/ 1123 w 4794"/>
              <a:gd name="T29" fmla="*/ 208 h 210"/>
              <a:gd name="T30" fmla="*/ 1198 w 4794"/>
              <a:gd name="T31" fmla="*/ 206 h 210"/>
              <a:gd name="T32" fmla="*/ 1273 w 4794"/>
              <a:gd name="T33" fmla="*/ 209 h 210"/>
              <a:gd name="T34" fmla="*/ 1348 w 4794"/>
              <a:gd name="T35" fmla="*/ 209 h 210"/>
              <a:gd name="T36" fmla="*/ 1423 w 4794"/>
              <a:gd name="T37" fmla="*/ 200 h 210"/>
              <a:gd name="T38" fmla="*/ 1498 w 4794"/>
              <a:gd name="T39" fmla="*/ 209 h 210"/>
              <a:gd name="T40" fmla="*/ 1573 w 4794"/>
              <a:gd name="T41" fmla="*/ 210 h 210"/>
              <a:gd name="T42" fmla="*/ 1648 w 4794"/>
              <a:gd name="T43" fmla="*/ 210 h 210"/>
              <a:gd name="T44" fmla="*/ 1722 w 4794"/>
              <a:gd name="T45" fmla="*/ 209 h 210"/>
              <a:gd name="T46" fmla="*/ 1797 w 4794"/>
              <a:gd name="T47" fmla="*/ 210 h 210"/>
              <a:gd name="T48" fmla="*/ 1873 w 4794"/>
              <a:gd name="T49" fmla="*/ 205 h 210"/>
              <a:gd name="T50" fmla="*/ 1948 w 4794"/>
              <a:gd name="T51" fmla="*/ 210 h 210"/>
              <a:gd name="T52" fmla="*/ 2023 w 4794"/>
              <a:gd name="T53" fmla="*/ 209 h 210"/>
              <a:gd name="T54" fmla="*/ 2097 w 4794"/>
              <a:gd name="T55" fmla="*/ 210 h 210"/>
              <a:gd name="T56" fmla="*/ 2172 w 4794"/>
              <a:gd name="T57" fmla="*/ 210 h 210"/>
              <a:gd name="T58" fmla="*/ 2247 w 4794"/>
              <a:gd name="T59" fmla="*/ 174 h 210"/>
              <a:gd name="T60" fmla="*/ 2322 w 4794"/>
              <a:gd name="T61" fmla="*/ 210 h 210"/>
              <a:gd name="T62" fmla="*/ 2398 w 4794"/>
              <a:gd name="T63" fmla="*/ 200 h 210"/>
              <a:gd name="T64" fmla="*/ 2472 w 4794"/>
              <a:gd name="T65" fmla="*/ 210 h 210"/>
              <a:gd name="T66" fmla="*/ 2547 w 4794"/>
              <a:gd name="T67" fmla="*/ 209 h 210"/>
              <a:gd name="T68" fmla="*/ 2622 w 4794"/>
              <a:gd name="T69" fmla="*/ 210 h 210"/>
              <a:gd name="T70" fmla="*/ 2697 w 4794"/>
              <a:gd name="T71" fmla="*/ 210 h 210"/>
              <a:gd name="T72" fmla="*/ 2771 w 4794"/>
              <a:gd name="T73" fmla="*/ 209 h 210"/>
              <a:gd name="T74" fmla="*/ 2846 w 4794"/>
              <a:gd name="T75" fmla="*/ 203 h 210"/>
              <a:gd name="T76" fmla="*/ 2922 w 4794"/>
              <a:gd name="T77" fmla="*/ 210 h 210"/>
              <a:gd name="T78" fmla="*/ 2997 w 4794"/>
              <a:gd name="T79" fmla="*/ 209 h 210"/>
              <a:gd name="T80" fmla="*/ 3072 w 4794"/>
              <a:gd name="T81" fmla="*/ 209 h 210"/>
              <a:gd name="T82" fmla="*/ 3146 w 4794"/>
              <a:gd name="T83" fmla="*/ 210 h 210"/>
              <a:gd name="T84" fmla="*/ 3221 w 4794"/>
              <a:gd name="T85" fmla="*/ 210 h 210"/>
              <a:gd name="T86" fmla="*/ 3296 w 4794"/>
              <a:gd name="T87" fmla="*/ 210 h 210"/>
              <a:gd name="T88" fmla="*/ 3371 w 4794"/>
              <a:gd name="T89" fmla="*/ 210 h 210"/>
              <a:gd name="T90" fmla="*/ 3447 w 4794"/>
              <a:gd name="T91" fmla="*/ 210 h 210"/>
              <a:gd name="T92" fmla="*/ 3521 w 4794"/>
              <a:gd name="T93" fmla="*/ 210 h 210"/>
              <a:gd name="T94" fmla="*/ 3596 w 4794"/>
              <a:gd name="T95" fmla="*/ 210 h 210"/>
              <a:gd name="T96" fmla="*/ 3671 w 4794"/>
              <a:gd name="T97" fmla="*/ 209 h 210"/>
              <a:gd name="T98" fmla="*/ 3746 w 4794"/>
              <a:gd name="T99" fmla="*/ 210 h 210"/>
              <a:gd name="T100" fmla="*/ 3820 w 4794"/>
              <a:gd name="T101" fmla="*/ 210 h 210"/>
              <a:gd name="T102" fmla="*/ 3895 w 4794"/>
              <a:gd name="T103" fmla="*/ 210 h 210"/>
              <a:gd name="T104" fmla="*/ 3971 w 4794"/>
              <a:gd name="T105" fmla="*/ 210 h 210"/>
              <a:gd name="T106" fmla="*/ 4046 w 4794"/>
              <a:gd name="T107" fmla="*/ 210 h 210"/>
              <a:gd name="T108" fmla="*/ 4121 w 4794"/>
              <a:gd name="T109" fmla="*/ 210 h 210"/>
              <a:gd name="T110" fmla="*/ 4195 w 4794"/>
              <a:gd name="T111" fmla="*/ 210 h 210"/>
              <a:gd name="T112" fmla="*/ 4270 w 4794"/>
              <a:gd name="T113" fmla="*/ 209 h 210"/>
              <a:gd name="T114" fmla="*/ 4345 w 4794"/>
              <a:gd name="T115" fmla="*/ 209 h 210"/>
              <a:gd name="T116" fmla="*/ 4420 w 4794"/>
              <a:gd name="T117" fmla="*/ 209 h 210"/>
              <a:gd name="T118" fmla="*/ 4496 w 4794"/>
              <a:gd name="T119" fmla="*/ 209 h 210"/>
              <a:gd name="T120" fmla="*/ 4570 w 4794"/>
              <a:gd name="T121" fmla="*/ 209 h 210"/>
              <a:gd name="T122" fmla="*/ 4645 w 4794"/>
              <a:gd name="T123" fmla="*/ 209 h 210"/>
              <a:gd name="T124" fmla="*/ 4720 w 4794"/>
              <a:gd name="T125"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94" h="210">
                <a:moveTo>
                  <a:pt x="0" y="198"/>
                </a:moveTo>
                <a:lnTo>
                  <a:pt x="1" y="198"/>
                </a:lnTo>
                <a:lnTo>
                  <a:pt x="3" y="198"/>
                </a:lnTo>
                <a:lnTo>
                  <a:pt x="4" y="198"/>
                </a:lnTo>
                <a:lnTo>
                  <a:pt x="5" y="198"/>
                </a:lnTo>
                <a:lnTo>
                  <a:pt x="6" y="198"/>
                </a:lnTo>
                <a:lnTo>
                  <a:pt x="7" y="199"/>
                </a:lnTo>
                <a:lnTo>
                  <a:pt x="8" y="199"/>
                </a:lnTo>
                <a:lnTo>
                  <a:pt x="9" y="199"/>
                </a:lnTo>
                <a:lnTo>
                  <a:pt x="10" y="199"/>
                </a:lnTo>
                <a:lnTo>
                  <a:pt x="12" y="199"/>
                </a:lnTo>
                <a:lnTo>
                  <a:pt x="14" y="199"/>
                </a:lnTo>
                <a:lnTo>
                  <a:pt x="15" y="199"/>
                </a:lnTo>
                <a:lnTo>
                  <a:pt x="16" y="199"/>
                </a:lnTo>
                <a:lnTo>
                  <a:pt x="17" y="199"/>
                </a:lnTo>
                <a:lnTo>
                  <a:pt x="18" y="199"/>
                </a:lnTo>
                <a:lnTo>
                  <a:pt x="19" y="199"/>
                </a:lnTo>
                <a:lnTo>
                  <a:pt x="20" y="200"/>
                </a:lnTo>
                <a:lnTo>
                  <a:pt x="22" y="205"/>
                </a:lnTo>
                <a:lnTo>
                  <a:pt x="23" y="208"/>
                </a:lnTo>
                <a:lnTo>
                  <a:pt x="24" y="208"/>
                </a:lnTo>
                <a:lnTo>
                  <a:pt x="25" y="205"/>
                </a:lnTo>
                <a:lnTo>
                  <a:pt x="26" y="203"/>
                </a:lnTo>
                <a:lnTo>
                  <a:pt x="27" y="203"/>
                </a:lnTo>
                <a:lnTo>
                  <a:pt x="28" y="205"/>
                </a:lnTo>
                <a:lnTo>
                  <a:pt x="29" y="205"/>
                </a:lnTo>
                <a:lnTo>
                  <a:pt x="31" y="206"/>
                </a:lnTo>
                <a:lnTo>
                  <a:pt x="32" y="208"/>
                </a:lnTo>
                <a:lnTo>
                  <a:pt x="33" y="208"/>
                </a:lnTo>
                <a:lnTo>
                  <a:pt x="34" y="208"/>
                </a:lnTo>
                <a:lnTo>
                  <a:pt x="35" y="208"/>
                </a:lnTo>
                <a:lnTo>
                  <a:pt x="37" y="209"/>
                </a:lnTo>
                <a:lnTo>
                  <a:pt x="38" y="209"/>
                </a:lnTo>
                <a:lnTo>
                  <a:pt x="39" y="209"/>
                </a:lnTo>
                <a:lnTo>
                  <a:pt x="41" y="209"/>
                </a:lnTo>
                <a:lnTo>
                  <a:pt x="42" y="209"/>
                </a:lnTo>
                <a:lnTo>
                  <a:pt x="43" y="209"/>
                </a:lnTo>
                <a:lnTo>
                  <a:pt x="44" y="209"/>
                </a:lnTo>
                <a:lnTo>
                  <a:pt x="45" y="209"/>
                </a:lnTo>
                <a:lnTo>
                  <a:pt x="46" y="209"/>
                </a:lnTo>
                <a:lnTo>
                  <a:pt x="47" y="209"/>
                </a:lnTo>
                <a:lnTo>
                  <a:pt x="48" y="209"/>
                </a:lnTo>
                <a:lnTo>
                  <a:pt x="49" y="208"/>
                </a:lnTo>
                <a:lnTo>
                  <a:pt x="51" y="209"/>
                </a:lnTo>
                <a:lnTo>
                  <a:pt x="52" y="209"/>
                </a:lnTo>
                <a:lnTo>
                  <a:pt x="53" y="209"/>
                </a:lnTo>
                <a:lnTo>
                  <a:pt x="54" y="209"/>
                </a:lnTo>
                <a:lnTo>
                  <a:pt x="55" y="209"/>
                </a:lnTo>
                <a:lnTo>
                  <a:pt x="56" y="209"/>
                </a:lnTo>
                <a:lnTo>
                  <a:pt x="57" y="209"/>
                </a:lnTo>
                <a:lnTo>
                  <a:pt x="58" y="209"/>
                </a:lnTo>
                <a:lnTo>
                  <a:pt x="61" y="209"/>
                </a:lnTo>
                <a:lnTo>
                  <a:pt x="62" y="208"/>
                </a:lnTo>
                <a:lnTo>
                  <a:pt x="63" y="208"/>
                </a:lnTo>
                <a:lnTo>
                  <a:pt x="64" y="208"/>
                </a:lnTo>
                <a:lnTo>
                  <a:pt x="65" y="208"/>
                </a:lnTo>
                <a:lnTo>
                  <a:pt x="66" y="208"/>
                </a:lnTo>
                <a:lnTo>
                  <a:pt x="67" y="206"/>
                </a:lnTo>
                <a:lnTo>
                  <a:pt x="68" y="205"/>
                </a:lnTo>
                <a:lnTo>
                  <a:pt x="70" y="205"/>
                </a:lnTo>
                <a:lnTo>
                  <a:pt x="71" y="205"/>
                </a:lnTo>
                <a:lnTo>
                  <a:pt x="72" y="205"/>
                </a:lnTo>
                <a:lnTo>
                  <a:pt x="73" y="206"/>
                </a:lnTo>
                <a:lnTo>
                  <a:pt x="74" y="208"/>
                </a:lnTo>
                <a:lnTo>
                  <a:pt x="75" y="208"/>
                </a:lnTo>
                <a:lnTo>
                  <a:pt x="76" y="208"/>
                </a:lnTo>
                <a:lnTo>
                  <a:pt x="77" y="209"/>
                </a:lnTo>
                <a:lnTo>
                  <a:pt x="78" y="209"/>
                </a:lnTo>
                <a:lnTo>
                  <a:pt x="80" y="208"/>
                </a:lnTo>
                <a:lnTo>
                  <a:pt x="81" y="208"/>
                </a:lnTo>
                <a:lnTo>
                  <a:pt x="82" y="208"/>
                </a:lnTo>
                <a:lnTo>
                  <a:pt x="83" y="208"/>
                </a:lnTo>
                <a:lnTo>
                  <a:pt x="85" y="208"/>
                </a:lnTo>
                <a:lnTo>
                  <a:pt x="86" y="208"/>
                </a:lnTo>
                <a:lnTo>
                  <a:pt x="87" y="208"/>
                </a:lnTo>
                <a:lnTo>
                  <a:pt x="89" y="209"/>
                </a:lnTo>
                <a:lnTo>
                  <a:pt x="90" y="209"/>
                </a:lnTo>
                <a:lnTo>
                  <a:pt x="91" y="209"/>
                </a:lnTo>
                <a:lnTo>
                  <a:pt x="92" y="209"/>
                </a:lnTo>
                <a:lnTo>
                  <a:pt x="93" y="209"/>
                </a:lnTo>
                <a:lnTo>
                  <a:pt x="94" y="209"/>
                </a:lnTo>
                <a:lnTo>
                  <a:pt x="95" y="209"/>
                </a:lnTo>
                <a:lnTo>
                  <a:pt x="96" y="209"/>
                </a:lnTo>
                <a:lnTo>
                  <a:pt x="97" y="209"/>
                </a:lnTo>
                <a:lnTo>
                  <a:pt x="99" y="209"/>
                </a:lnTo>
                <a:lnTo>
                  <a:pt x="100" y="209"/>
                </a:lnTo>
                <a:lnTo>
                  <a:pt x="101" y="208"/>
                </a:lnTo>
                <a:lnTo>
                  <a:pt x="102" y="208"/>
                </a:lnTo>
                <a:lnTo>
                  <a:pt x="103" y="208"/>
                </a:lnTo>
                <a:lnTo>
                  <a:pt x="104" y="208"/>
                </a:lnTo>
                <a:lnTo>
                  <a:pt x="105" y="208"/>
                </a:lnTo>
                <a:lnTo>
                  <a:pt x="106" y="208"/>
                </a:lnTo>
                <a:lnTo>
                  <a:pt x="109" y="208"/>
                </a:lnTo>
                <a:lnTo>
                  <a:pt x="110" y="208"/>
                </a:lnTo>
                <a:lnTo>
                  <a:pt x="111" y="209"/>
                </a:lnTo>
                <a:lnTo>
                  <a:pt x="112" y="209"/>
                </a:lnTo>
                <a:lnTo>
                  <a:pt x="113" y="209"/>
                </a:lnTo>
                <a:lnTo>
                  <a:pt x="114" y="209"/>
                </a:lnTo>
                <a:lnTo>
                  <a:pt x="115" y="209"/>
                </a:lnTo>
                <a:lnTo>
                  <a:pt x="116" y="209"/>
                </a:lnTo>
                <a:lnTo>
                  <a:pt x="118" y="209"/>
                </a:lnTo>
                <a:lnTo>
                  <a:pt x="119" y="209"/>
                </a:lnTo>
                <a:lnTo>
                  <a:pt x="120" y="209"/>
                </a:lnTo>
                <a:lnTo>
                  <a:pt x="121" y="209"/>
                </a:lnTo>
                <a:lnTo>
                  <a:pt x="122" y="209"/>
                </a:lnTo>
                <a:lnTo>
                  <a:pt x="123" y="209"/>
                </a:lnTo>
                <a:lnTo>
                  <a:pt x="124" y="209"/>
                </a:lnTo>
                <a:lnTo>
                  <a:pt x="125" y="209"/>
                </a:lnTo>
                <a:lnTo>
                  <a:pt x="126" y="209"/>
                </a:lnTo>
                <a:lnTo>
                  <a:pt x="128" y="209"/>
                </a:lnTo>
                <a:lnTo>
                  <a:pt x="129" y="209"/>
                </a:lnTo>
                <a:lnTo>
                  <a:pt x="130" y="209"/>
                </a:lnTo>
                <a:lnTo>
                  <a:pt x="132" y="209"/>
                </a:lnTo>
                <a:lnTo>
                  <a:pt x="133" y="209"/>
                </a:lnTo>
                <a:lnTo>
                  <a:pt x="134" y="209"/>
                </a:lnTo>
                <a:lnTo>
                  <a:pt x="135" y="209"/>
                </a:lnTo>
                <a:lnTo>
                  <a:pt x="137" y="209"/>
                </a:lnTo>
                <a:lnTo>
                  <a:pt x="138" y="209"/>
                </a:lnTo>
                <a:lnTo>
                  <a:pt x="139" y="209"/>
                </a:lnTo>
                <a:lnTo>
                  <a:pt x="140" y="209"/>
                </a:lnTo>
                <a:lnTo>
                  <a:pt x="141" y="209"/>
                </a:lnTo>
                <a:lnTo>
                  <a:pt x="142" y="209"/>
                </a:lnTo>
                <a:lnTo>
                  <a:pt x="143" y="209"/>
                </a:lnTo>
                <a:lnTo>
                  <a:pt x="144" y="209"/>
                </a:lnTo>
                <a:lnTo>
                  <a:pt x="145" y="209"/>
                </a:lnTo>
                <a:lnTo>
                  <a:pt x="147" y="209"/>
                </a:lnTo>
                <a:lnTo>
                  <a:pt x="148" y="209"/>
                </a:lnTo>
                <a:lnTo>
                  <a:pt x="149" y="209"/>
                </a:lnTo>
                <a:lnTo>
                  <a:pt x="150" y="209"/>
                </a:lnTo>
                <a:lnTo>
                  <a:pt x="151" y="209"/>
                </a:lnTo>
                <a:lnTo>
                  <a:pt x="152" y="209"/>
                </a:lnTo>
                <a:lnTo>
                  <a:pt x="153" y="209"/>
                </a:lnTo>
                <a:lnTo>
                  <a:pt x="154" y="209"/>
                </a:lnTo>
                <a:lnTo>
                  <a:pt x="157" y="209"/>
                </a:lnTo>
                <a:lnTo>
                  <a:pt x="158" y="209"/>
                </a:lnTo>
                <a:lnTo>
                  <a:pt x="159" y="209"/>
                </a:lnTo>
                <a:lnTo>
                  <a:pt x="160" y="209"/>
                </a:lnTo>
                <a:lnTo>
                  <a:pt x="161" y="209"/>
                </a:lnTo>
                <a:lnTo>
                  <a:pt x="162" y="209"/>
                </a:lnTo>
                <a:lnTo>
                  <a:pt x="163" y="209"/>
                </a:lnTo>
                <a:lnTo>
                  <a:pt x="164" y="209"/>
                </a:lnTo>
                <a:lnTo>
                  <a:pt x="166" y="209"/>
                </a:lnTo>
                <a:lnTo>
                  <a:pt x="167" y="209"/>
                </a:lnTo>
                <a:lnTo>
                  <a:pt x="168" y="209"/>
                </a:lnTo>
                <a:lnTo>
                  <a:pt x="169" y="209"/>
                </a:lnTo>
                <a:lnTo>
                  <a:pt x="170" y="209"/>
                </a:lnTo>
                <a:lnTo>
                  <a:pt x="171" y="209"/>
                </a:lnTo>
                <a:lnTo>
                  <a:pt x="172" y="209"/>
                </a:lnTo>
                <a:lnTo>
                  <a:pt x="173" y="209"/>
                </a:lnTo>
                <a:lnTo>
                  <a:pt x="174" y="209"/>
                </a:lnTo>
                <a:lnTo>
                  <a:pt x="176" y="209"/>
                </a:lnTo>
                <a:lnTo>
                  <a:pt x="177" y="209"/>
                </a:lnTo>
                <a:lnTo>
                  <a:pt x="178" y="209"/>
                </a:lnTo>
                <a:lnTo>
                  <a:pt x="180" y="209"/>
                </a:lnTo>
                <a:lnTo>
                  <a:pt x="181" y="209"/>
                </a:lnTo>
                <a:lnTo>
                  <a:pt x="182" y="209"/>
                </a:lnTo>
                <a:lnTo>
                  <a:pt x="183" y="209"/>
                </a:lnTo>
                <a:lnTo>
                  <a:pt x="185" y="209"/>
                </a:lnTo>
                <a:lnTo>
                  <a:pt x="186" y="209"/>
                </a:lnTo>
                <a:lnTo>
                  <a:pt x="187" y="209"/>
                </a:lnTo>
                <a:lnTo>
                  <a:pt x="188" y="208"/>
                </a:lnTo>
                <a:lnTo>
                  <a:pt x="189" y="206"/>
                </a:lnTo>
                <a:lnTo>
                  <a:pt x="190" y="205"/>
                </a:lnTo>
                <a:lnTo>
                  <a:pt x="191" y="203"/>
                </a:lnTo>
                <a:lnTo>
                  <a:pt x="192" y="202"/>
                </a:lnTo>
                <a:lnTo>
                  <a:pt x="193" y="202"/>
                </a:lnTo>
                <a:lnTo>
                  <a:pt x="195" y="202"/>
                </a:lnTo>
                <a:lnTo>
                  <a:pt x="196" y="203"/>
                </a:lnTo>
                <a:lnTo>
                  <a:pt x="197" y="205"/>
                </a:lnTo>
                <a:lnTo>
                  <a:pt x="198" y="205"/>
                </a:lnTo>
                <a:lnTo>
                  <a:pt x="199" y="206"/>
                </a:lnTo>
                <a:lnTo>
                  <a:pt x="200" y="206"/>
                </a:lnTo>
                <a:lnTo>
                  <a:pt x="201" y="208"/>
                </a:lnTo>
                <a:lnTo>
                  <a:pt x="203" y="208"/>
                </a:lnTo>
                <a:lnTo>
                  <a:pt x="205" y="208"/>
                </a:lnTo>
                <a:lnTo>
                  <a:pt x="206" y="208"/>
                </a:lnTo>
                <a:lnTo>
                  <a:pt x="207" y="209"/>
                </a:lnTo>
                <a:lnTo>
                  <a:pt x="208" y="209"/>
                </a:lnTo>
                <a:lnTo>
                  <a:pt x="209" y="209"/>
                </a:lnTo>
                <a:lnTo>
                  <a:pt x="210" y="209"/>
                </a:lnTo>
                <a:lnTo>
                  <a:pt x="211" y="209"/>
                </a:lnTo>
                <a:lnTo>
                  <a:pt x="212" y="209"/>
                </a:lnTo>
                <a:lnTo>
                  <a:pt x="214" y="209"/>
                </a:lnTo>
                <a:lnTo>
                  <a:pt x="215" y="209"/>
                </a:lnTo>
                <a:lnTo>
                  <a:pt x="216" y="209"/>
                </a:lnTo>
                <a:lnTo>
                  <a:pt x="217" y="209"/>
                </a:lnTo>
                <a:lnTo>
                  <a:pt x="218" y="209"/>
                </a:lnTo>
                <a:lnTo>
                  <a:pt x="219" y="209"/>
                </a:lnTo>
                <a:lnTo>
                  <a:pt x="220" y="209"/>
                </a:lnTo>
                <a:lnTo>
                  <a:pt x="221" y="209"/>
                </a:lnTo>
                <a:lnTo>
                  <a:pt x="222" y="209"/>
                </a:lnTo>
                <a:lnTo>
                  <a:pt x="224" y="209"/>
                </a:lnTo>
                <a:lnTo>
                  <a:pt x="225" y="209"/>
                </a:lnTo>
                <a:lnTo>
                  <a:pt x="226" y="209"/>
                </a:lnTo>
                <a:lnTo>
                  <a:pt x="228" y="209"/>
                </a:lnTo>
                <a:lnTo>
                  <a:pt x="229" y="209"/>
                </a:lnTo>
                <a:lnTo>
                  <a:pt x="230" y="209"/>
                </a:lnTo>
                <a:lnTo>
                  <a:pt x="231" y="209"/>
                </a:lnTo>
                <a:lnTo>
                  <a:pt x="232" y="209"/>
                </a:lnTo>
                <a:lnTo>
                  <a:pt x="234" y="209"/>
                </a:lnTo>
                <a:lnTo>
                  <a:pt x="235" y="209"/>
                </a:lnTo>
                <a:lnTo>
                  <a:pt x="236" y="209"/>
                </a:lnTo>
                <a:lnTo>
                  <a:pt x="237" y="209"/>
                </a:lnTo>
                <a:lnTo>
                  <a:pt x="238" y="209"/>
                </a:lnTo>
                <a:lnTo>
                  <a:pt x="239" y="209"/>
                </a:lnTo>
                <a:lnTo>
                  <a:pt x="240" y="209"/>
                </a:lnTo>
                <a:lnTo>
                  <a:pt x="241" y="209"/>
                </a:lnTo>
                <a:lnTo>
                  <a:pt x="243" y="209"/>
                </a:lnTo>
                <a:lnTo>
                  <a:pt x="244" y="209"/>
                </a:lnTo>
                <a:lnTo>
                  <a:pt x="245" y="209"/>
                </a:lnTo>
                <a:lnTo>
                  <a:pt x="246" y="209"/>
                </a:lnTo>
                <a:lnTo>
                  <a:pt x="247" y="209"/>
                </a:lnTo>
                <a:lnTo>
                  <a:pt x="248" y="209"/>
                </a:lnTo>
                <a:lnTo>
                  <a:pt x="249" y="209"/>
                </a:lnTo>
                <a:lnTo>
                  <a:pt x="251" y="209"/>
                </a:lnTo>
                <a:lnTo>
                  <a:pt x="253" y="209"/>
                </a:lnTo>
                <a:lnTo>
                  <a:pt x="254" y="209"/>
                </a:lnTo>
                <a:lnTo>
                  <a:pt x="255" y="209"/>
                </a:lnTo>
                <a:lnTo>
                  <a:pt x="256" y="209"/>
                </a:lnTo>
                <a:lnTo>
                  <a:pt x="257" y="209"/>
                </a:lnTo>
                <a:lnTo>
                  <a:pt x="258" y="209"/>
                </a:lnTo>
                <a:lnTo>
                  <a:pt x="259" y="209"/>
                </a:lnTo>
                <a:lnTo>
                  <a:pt x="260" y="209"/>
                </a:lnTo>
                <a:lnTo>
                  <a:pt x="262" y="209"/>
                </a:lnTo>
                <a:lnTo>
                  <a:pt x="263" y="209"/>
                </a:lnTo>
                <a:lnTo>
                  <a:pt x="264" y="209"/>
                </a:lnTo>
                <a:lnTo>
                  <a:pt x="265" y="209"/>
                </a:lnTo>
                <a:lnTo>
                  <a:pt x="266" y="209"/>
                </a:lnTo>
                <a:lnTo>
                  <a:pt x="267" y="209"/>
                </a:lnTo>
                <a:lnTo>
                  <a:pt x="268" y="209"/>
                </a:lnTo>
                <a:lnTo>
                  <a:pt x="269" y="209"/>
                </a:lnTo>
                <a:lnTo>
                  <a:pt x="270" y="209"/>
                </a:lnTo>
                <a:lnTo>
                  <a:pt x="272" y="209"/>
                </a:lnTo>
                <a:lnTo>
                  <a:pt x="273" y="209"/>
                </a:lnTo>
                <a:lnTo>
                  <a:pt x="274" y="209"/>
                </a:lnTo>
                <a:lnTo>
                  <a:pt x="276" y="209"/>
                </a:lnTo>
                <a:lnTo>
                  <a:pt x="277" y="209"/>
                </a:lnTo>
                <a:lnTo>
                  <a:pt x="278" y="209"/>
                </a:lnTo>
                <a:lnTo>
                  <a:pt x="279" y="209"/>
                </a:lnTo>
                <a:lnTo>
                  <a:pt x="280" y="209"/>
                </a:lnTo>
                <a:lnTo>
                  <a:pt x="282" y="209"/>
                </a:lnTo>
                <a:lnTo>
                  <a:pt x="283" y="209"/>
                </a:lnTo>
                <a:lnTo>
                  <a:pt x="284" y="209"/>
                </a:lnTo>
                <a:lnTo>
                  <a:pt x="285" y="209"/>
                </a:lnTo>
                <a:lnTo>
                  <a:pt x="286" y="209"/>
                </a:lnTo>
                <a:lnTo>
                  <a:pt x="287" y="209"/>
                </a:lnTo>
                <a:lnTo>
                  <a:pt x="288" y="209"/>
                </a:lnTo>
                <a:lnTo>
                  <a:pt x="289" y="209"/>
                </a:lnTo>
                <a:lnTo>
                  <a:pt x="291" y="209"/>
                </a:lnTo>
                <a:lnTo>
                  <a:pt x="292" y="209"/>
                </a:lnTo>
                <a:lnTo>
                  <a:pt x="293" y="209"/>
                </a:lnTo>
                <a:lnTo>
                  <a:pt x="294" y="209"/>
                </a:lnTo>
                <a:lnTo>
                  <a:pt x="295" y="209"/>
                </a:lnTo>
                <a:lnTo>
                  <a:pt x="296" y="209"/>
                </a:lnTo>
                <a:lnTo>
                  <a:pt x="297" y="209"/>
                </a:lnTo>
                <a:lnTo>
                  <a:pt x="299" y="209"/>
                </a:lnTo>
                <a:lnTo>
                  <a:pt x="301" y="209"/>
                </a:lnTo>
                <a:lnTo>
                  <a:pt x="302" y="209"/>
                </a:lnTo>
                <a:lnTo>
                  <a:pt x="303" y="209"/>
                </a:lnTo>
                <a:lnTo>
                  <a:pt x="304" y="209"/>
                </a:lnTo>
                <a:lnTo>
                  <a:pt x="305" y="209"/>
                </a:lnTo>
                <a:lnTo>
                  <a:pt x="306" y="209"/>
                </a:lnTo>
                <a:lnTo>
                  <a:pt x="307" y="209"/>
                </a:lnTo>
                <a:lnTo>
                  <a:pt x="308" y="209"/>
                </a:lnTo>
                <a:lnTo>
                  <a:pt x="310" y="208"/>
                </a:lnTo>
                <a:lnTo>
                  <a:pt x="311" y="208"/>
                </a:lnTo>
                <a:lnTo>
                  <a:pt x="312" y="208"/>
                </a:lnTo>
                <a:lnTo>
                  <a:pt x="313" y="208"/>
                </a:lnTo>
                <a:lnTo>
                  <a:pt x="314" y="208"/>
                </a:lnTo>
                <a:lnTo>
                  <a:pt x="315" y="208"/>
                </a:lnTo>
                <a:lnTo>
                  <a:pt x="316" y="208"/>
                </a:lnTo>
                <a:lnTo>
                  <a:pt x="317" y="209"/>
                </a:lnTo>
                <a:lnTo>
                  <a:pt x="318" y="209"/>
                </a:lnTo>
                <a:lnTo>
                  <a:pt x="320" y="209"/>
                </a:lnTo>
                <a:lnTo>
                  <a:pt x="321" y="209"/>
                </a:lnTo>
                <a:lnTo>
                  <a:pt x="323" y="209"/>
                </a:lnTo>
                <a:lnTo>
                  <a:pt x="324" y="209"/>
                </a:lnTo>
                <a:lnTo>
                  <a:pt x="325" y="209"/>
                </a:lnTo>
                <a:lnTo>
                  <a:pt x="326" y="209"/>
                </a:lnTo>
                <a:lnTo>
                  <a:pt x="327" y="209"/>
                </a:lnTo>
                <a:lnTo>
                  <a:pt x="328" y="209"/>
                </a:lnTo>
                <a:lnTo>
                  <a:pt x="330" y="209"/>
                </a:lnTo>
                <a:lnTo>
                  <a:pt x="331" y="209"/>
                </a:lnTo>
                <a:lnTo>
                  <a:pt x="332" y="209"/>
                </a:lnTo>
                <a:lnTo>
                  <a:pt x="333" y="209"/>
                </a:lnTo>
                <a:lnTo>
                  <a:pt x="334" y="209"/>
                </a:lnTo>
                <a:lnTo>
                  <a:pt x="335" y="209"/>
                </a:lnTo>
                <a:lnTo>
                  <a:pt x="336" y="209"/>
                </a:lnTo>
                <a:lnTo>
                  <a:pt x="337" y="209"/>
                </a:lnTo>
                <a:lnTo>
                  <a:pt x="339" y="209"/>
                </a:lnTo>
                <a:lnTo>
                  <a:pt x="340" y="209"/>
                </a:lnTo>
                <a:lnTo>
                  <a:pt x="341" y="209"/>
                </a:lnTo>
                <a:lnTo>
                  <a:pt x="342" y="209"/>
                </a:lnTo>
                <a:lnTo>
                  <a:pt x="343" y="209"/>
                </a:lnTo>
                <a:lnTo>
                  <a:pt x="344" y="209"/>
                </a:lnTo>
                <a:lnTo>
                  <a:pt x="345" y="209"/>
                </a:lnTo>
                <a:lnTo>
                  <a:pt x="347" y="209"/>
                </a:lnTo>
                <a:lnTo>
                  <a:pt x="349" y="209"/>
                </a:lnTo>
                <a:lnTo>
                  <a:pt x="350" y="209"/>
                </a:lnTo>
                <a:lnTo>
                  <a:pt x="351" y="209"/>
                </a:lnTo>
                <a:lnTo>
                  <a:pt x="352" y="209"/>
                </a:lnTo>
                <a:lnTo>
                  <a:pt x="353" y="209"/>
                </a:lnTo>
                <a:lnTo>
                  <a:pt x="354" y="209"/>
                </a:lnTo>
                <a:lnTo>
                  <a:pt x="355" y="209"/>
                </a:lnTo>
                <a:lnTo>
                  <a:pt x="356" y="209"/>
                </a:lnTo>
                <a:lnTo>
                  <a:pt x="357" y="209"/>
                </a:lnTo>
                <a:lnTo>
                  <a:pt x="359" y="209"/>
                </a:lnTo>
                <a:lnTo>
                  <a:pt x="360" y="209"/>
                </a:lnTo>
                <a:lnTo>
                  <a:pt x="361" y="209"/>
                </a:lnTo>
                <a:lnTo>
                  <a:pt x="362" y="209"/>
                </a:lnTo>
                <a:lnTo>
                  <a:pt x="363" y="209"/>
                </a:lnTo>
                <a:lnTo>
                  <a:pt x="364" y="209"/>
                </a:lnTo>
                <a:lnTo>
                  <a:pt x="365" y="209"/>
                </a:lnTo>
                <a:lnTo>
                  <a:pt x="366" y="209"/>
                </a:lnTo>
                <a:lnTo>
                  <a:pt x="368" y="209"/>
                </a:lnTo>
                <a:lnTo>
                  <a:pt x="369" y="209"/>
                </a:lnTo>
                <a:lnTo>
                  <a:pt x="371" y="209"/>
                </a:lnTo>
                <a:lnTo>
                  <a:pt x="372" y="209"/>
                </a:lnTo>
                <a:lnTo>
                  <a:pt x="373" y="209"/>
                </a:lnTo>
                <a:lnTo>
                  <a:pt x="374" y="209"/>
                </a:lnTo>
                <a:lnTo>
                  <a:pt x="375" y="209"/>
                </a:lnTo>
                <a:lnTo>
                  <a:pt x="376" y="209"/>
                </a:lnTo>
                <a:lnTo>
                  <a:pt x="378" y="209"/>
                </a:lnTo>
                <a:lnTo>
                  <a:pt x="379" y="209"/>
                </a:lnTo>
                <a:lnTo>
                  <a:pt x="380" y="209"/>
                </a:lnTo>
                <a:lnTo>
                  <a:pt x="381" y="209"/>
                </a:lnTo>
                <a:lnTo>
                  <a:pt x="382" y="209"/>
                </a:lnTo>
                <a:lnTo>
                  <a:pt x="383" y="209"/>
                </a:lnTo>
                <a:lnTo>
                  <a:pt x="384" y="209"/>
                </a:lnTo>
                <a:lnTo>
                  <a:pt x="385" y="209"/>
                </a:lnTo>
                <a:lnTo>
                  <a:pt x="387" y="209"/>
                </a:lnTo>
                <a:lnTo>
                  <a:pt x="388" y="209"/>
                </a:lnTo>
                <a:lnTo>
                  <a:pt x="389" y="209"/>
                </a:lnTo>
                <a:lnTo>
                  <a:pt x="390" y="209"/>
                </a:lnTo>
                <a:lnTo>
                  <a:pt x="391" y="209"/>
                </a:lnTo>
                <a:lnTo>
                  <a:pt x="392" y="209"/>
                </a:lnTo>
                <a:lnTo>
                  <a:pt x="394" y="209"/>
                </a:lnTo>
                <a:lnTo>
                  <a:pt x="395" y="209"/>
                </a:lnTo>
                <a:lnTo>
                  <a:pt x="397" y="209"/>
                </a:lnTo>
                <a:lnTo>
                  <a:pt x="398" y="209"/>
                </a:lnTo>
                <a:lnTo>
                  <a:pt x="399" y="209"/>
                </a:lnTo>
                <a:lnTo>
                  <a:pt x="400" y="209"/>
                </a:lnTo>
                <a:lnTo>
                  <a:pt x="401" y="209"/>
                </a:lnTo>
                <a:lnTo>
                  <a:pt x="402" y="209"/>
                </a:lnTo>
                <a:lnTo>
                  <a:pt x="403" y="209"/>
                </a:lnTo>
                <a:lnTo>
                  <a:pt x="404" y="209"/>
                </a:lnTo>
                <a:lnTo>
                  <a:pt x="405" y="209"/>
                </a:lnTo>
                <a:lnTo>
                  <a:pt x="407" y="209"/>
                </a:lnTo>
                <a:lnTo>
                  <a:pt x="408" y="209"/>
                </a:lnTo>
                <a:lnTo>
                  <a:pt x="409" y="209"/>
                </a:lnTo>
                <a:lnTo>
                  <a:pt x="410" y="209"/>
                </a:lnTo>
                <a:lnTo>
                  <a:pt x="411" y="209"/>
                </a:lnTo>
                <a:lnTo>
                  <a:pt x="412" y="209"/>
                </a:lnTo>
                <a:lnTo>
                  <a:pt x="413" y="209"/>
                </a:lnTo>
                <a:lnTo>
                  <a:pt x="414" y="209"/>
                </a:lnTo>
                <a:lnTo>
                  <a:pt x="416" y="209"/>
                </a:lnTo>
                <a:lnTo>
                  <a:pt x="417" y="209"/>
                </a:lnTo>
                <a:lnTo>
                  <a:pt x="419" y="209"/>
                </a:lnTo>
                <a:lnTo>
                  <a:pt x="420" y="209"/>
                </a:lnTo>
                <a:lnTo>
                  <a:pt x="421" y="209"/>
                </a:lnTo>
                <a:lnTo>
                  <a:pt x="422" y="209"/>
                </a:lnTo>
                <a:lnTo>
                  <a:pt x="423" y="209"/>
                </a:lnTo>
                <a:lnTo>
                  <a:pt x="424" y="209"/>
                </a:lnTo>
                <a:lnTo>
                  <a:pt x="426" y="209"/>
                </a:lnTo>
                <a:lnTo>
                  <a:pt x="427" y="209"/>
                </a:lnTo>
                <a:lnTo>
                  <a:pt x="428" y="209"/>
                </a:lnTo>
                <a:lnTo>
                  <a:pt x="429" y="209"/>
                </a:lnTo>
                <a:lnTo>
                  <a:pt x="430" y="209"/>
                </a:lnTo>
                <a:lnTo>
                  <a:pt x="431" y="209"/>
                </a:lnTo>
                <a:lnTo>
                  <a:pt x="432" y="209"/>
                </a:lnTo>
                <a:lnTo>
                  <a:pt x="433" y="209"/>
                </a:lnTo>
                <a:lnTo>
                  <a:pt x="434" y="209"/>
                </a:lnTo>
                <a:lnTo>
                  <a:pt x="436" y="209"/>
                </a:lnTo>
                <a:lnTo>
                  <a:pt x="437" y="209"/>
                </a:lnTo>
                <a:lnTo>
                  <a:pt x="438" y="209"/>
                </a:lnTo>
                <a:lnTo>
                  <a:pt x="439" y="209"/>
                </a:lnTo>
                <a:lnTo>
                  <a:pt x="440" y="209"/>
                </a:lnTo>
                <a:lnTo>
                  <a:pt x="442" y="209"/>
                </a:lnTo>
                <a:lnTo>
                  <a:pt x="443" y="209"/>
                </a:lnTo>
                <a:lnTo>
                  <a:pt x="445" y="209"/>
                </a:lnTo>
                <a:lnTo>
                  <a:pt x="446" y="209"/>
                </a:lnTo>
                <a:lnTo>
                  <a:pt x="447" y="209"/>
                </a:lnTo>
                <a:lnTo>
                  <a:pt x="448" y="209"/>
                </a:lnTo>
                <a:lnTo>
                  <a:pt x="449" y="209"/>
                </a:lnTo>
                <a:lnTo>
                  <a:pt x="450" y="209"/>
                </a:lnTo>
                <a:lnTo>
                  <a:pt x="451" y="209"/>
                </a:lnTo>
                <a:lnTo>
                  <a:pt x="452" y="209"/>
                </a:lnTo>
                <a:lnTo>
                  <a:pt x="453" y="209"/>
                </a:lnTo>
                <a:lnTo>
                  <a:pt x="455" y="209"/>
                </a:lnTo>
                <a:lnTo>
                  <a:pt x="456" y="209"/>
                </a:lnTo>
                <a:lnTo>
                  <a:pt x="457" y="209"/>
                </a:lnTo>
                <a:lnTo>
                  <a:pt x="458" y="209"/>
                </a:lnTo>
                <a:lnTo>
                  <a:pt x="459" y="209"/>
                </a:lnTo>
                <a:lnTo>
                  <a:pt x="460" y="209"/>
                </a:lnTo>
                <a:lnTo>
                  <a:pt x="461" y="209"/>
                </a:lnTo>
                <a:lnTo>
                  <a:pt x="462" y="209"/>
                </a:lnTo>
                <a:lnTo>
                  <a:pt x="464" y="208"/>
                </a:lnTo>
                <a:lnTo>
                  <a:pt x="466" y="208"/>
                </a:lnTo>
                <a:lnTo>
                  <a:pt x="467" y="208"/>
                </a:lnTo>
                <a:lnTo>
                  <a:pt x="468" y="208"/>
                </a:lnTo>
                <a:lnTo>
                  <a:pt x="469" y="208"/>
                </a:lnTo>
                <a:lnTo>
                  <a:pt x="470" y="208"/>
                </a:lnTo>
                <a:lnTo>
                  <a:pt x="471" y="208"/>
                </a:lnTo>
                <a:lnTo>
                  <a:pt x="472" y="208"/>
                </a:lnTo>
                <a:lnTo>
                  <a:pt x="474" y="208"/>
                </a:lnTo>
                <a:lnTo>
                  <a:pt x="475" y="208"/>
                </a:lnTo>
                <a:lnTo>
                  <a:pt x="476" y="208"/>
                </a:lnTo>
                <a:lnTo>
                  <a:pt x="477" y="208"/>
                </a:lnTo>
                <a:lnTo>
                  <a:pt x="478" y="208"/>
                </a:lnTo>
                <a:lnTo>
                  <a:pt x="479" y="208"/>
                </a:lnTo>
                <a:lnTo>
                  <a:pt x="480" y="208"/>
                </a:lnTo>
                <a:lnTo>
                  <a:pt x="481" y="208"/>
                </a:lnTo>
                <a:lnTo>
                  <a:pt x="482" y="208"/>
                </a:lnTo>
                <a:lnTo>
                  <a:pt x="484" y="208"/>
                </a:lnTo>
                <a:lnTo>
                  <a:pt x="485" y="208"/>
                </a:lnTo>
                <a:lnTo>
                  <a:pt x="486" y="206"/>
                </a:lnTo>
                <a:lnTo>
                  <a:pt x="487" y="206"/>
                </a:lnTo>
                <a:lnTo>
                  <a:pt x="488" y="206"/>
                </a:lnTo>
                <a:lnTo>
                  <a:pt x="490" y="205"/>
                </a:lnTo>
                <a:lnTo>
                  <a:pt x="491" y="205"/>
                </a:lnTo>
                <a:lnTo>
                  <a:pt x="493" y="205"/>
                </a:lnTo>
                <a:lnTo>
                  <a:pt x="494" y="205"/>
                </a:lnTo>
                <a:lnTo>
                  <a:pt x="495" y="205"/>
                </a:lnTo>
                <a:lnTo>
                  <a:pt x="496" y="205"/>
                </a:lnTo>
                <a:lnTo>
                  <a:pt x="497" y="206"/>
                </a:lnTo>
                <a:lnTo>
                  <a:pt x="498" y="206"/>
                </a:lnTo>
                <a:lnTo>
                  <a:pt x="499" y="206"/>
                </a:lnTo>
                <a:lnTo>
                  <a:pt x="500" y="206"/>
                </a:lnTo>
                <a:lnTo>
                  <a:pt x="501" y="206"/>
                </a:lnTo>
                <a:lnTo>
                  <a:pt x="503" y="206"/>
                </a:lnTo>
                <a:lnTo>
                  <a:pt x="504" y="208"/>
                </a:lnTo>
                <a:lnTo>
                  <a:pt x="505" y="208"/>
                </a:lnTo>
                <a:lnTo>
                  <a:pt x="506" y="208"/>
                </a:lnTo>
                <a:lnTo>
                  <a:pt x="507" y="208"/>
                </a:lnTo>
                <a:lnTo>
                  <a:pt x="508" y="208"/>
                </a:lnTo>
                <a:lnTo>
                  <a:pt x="509" y="208"/>
                </a:lnTo>
                <a:lnTo>
                  <a:pt x="510" y="208"/>
                </a:lnTo>
                <a:lnTo>
                  <a:pt x="511" y="208"/>
                </a:lnTo>
                <a:lnTo>
                  <a:pt x="514" y="208"/>
                </a:lnTo>
                <a:lnTo>
                  <a:pt x="515" y="208"/>
                </a:lnTo>
                <a:lnTo>
                  <a:pt x="516" y="208"/>
                </a:lnTo>
                <a:lnTo>
                  <a:pt x="517" y="208"/>
                </a:lnTo>
                <a:lnTo>
                  <a:pt x="518" y="208"/>
                </a:lnTo>
                <a:lnTo>
                  <a:pt x="519" y="208"/>
                </a:lnTo>
                <a:lnTo>
                  <a:pt x="520" y="208"/>
                </a:lnTo>
                <a:lnTo>
                  <a:pt x="522" y="208"/>
                </a:lnTo>
                <a:lnTo>
                  <a:pt x="523" y="208"/>
                </a:lnTo>
                <a:lnTo>
                  <a:pt x="524" y="208"/>
                </a:lnTo>
                <a:lnTo>
                  <a:pt x="525" y="208"/>
                </a:lnTo>
                <a:lnTo>
                  <a:pt x="526" y="208"/>
                </a:lnTo>
                <a:lnTo>
                  <a:pt x="527" y="208"/>
                </a:lnTo>
                <a:lnTo>
                  <a:pt x="528" y="208"/>
                </a:lnTo>
                <a:lnTo>
                  <a:pt x="529" y="208"/>
                </a:lnTo>
                <a:lnTo>
                  <a:pt x="530" y="208"/>
                </a:lnTo>
                <a:lnTo>
                  <a:pt x="532" y="208"/>
                </a:lnTo>
                <a:lnTo>
                  <a:pt x="533" y="208"/>
                </a:lnTo>
                <a:lnTo>
                  <a:pt x="534" y="208"/>
                </a:lnTo>
                <a:lnTo>
                  <a:pt x="535" y="208"/>
                </a:lnTo>
                <a:lnTo>
                  <a:pt x="537" y="208"/>
                </a:lnTo>
                <a:lnTo>
                  <a:pt x="538" y="208"/>
                </a:lnTo>
                <a:lnTo>
                  <a:pt x="539" y="208"/>
                </a:lnTo>
                <a:lnTo>
                  <a:pt x="541" y="209"/>
                </a:lnTo>
                <a:lnTo>
                  <a:pt x="542" y="209"/>
                </a:lnTo>
                <a:lnTo>
                  <a:pt x="543" y="209"/>
                </a:lnTo>
                <a:lnTo>
                  <a:pt x="544" y="209"/>
                </a:lnTo>
                <a:lnTo>
                  <a:pt x="545" y="209"/>
                </a:lnTo>
                <a:lnTo>
                  <a:pt x="546" y="209"/>
                </a:lnTo>
                <a:lnTo>
                  <a:pt x="547" y="209"/>
                </a:lnTo>
                <a:lnTo>
                  <a:pt x="548" y="209"/>
                </a:lnTo>
                <a:lnTo>
                  <a:pt x="549" y="209"/>
                </a:lnTo>
                <a:lnTo>
                  <a:pt x="551" y="209"/>
                </a:lnTo>
                <a:lnTo>
                  <a:pt x="552" y="209"/>
                </a:lnTo>
                <a:lnTo>
                  <a:pt x="553" y="209"/>
                </a:lnTo>
                <a:lnTo>
                  <a:pt x="554" y="209"/>
                </a:lnTo>
                <a:lnTo>
                  <a:pt x="555" y="209"/>
                </a:lnTo>
                <a:lnTo>
                  <a:pt x="556" y="209"/>
                </a:lnTo>
                <a:lnTo>
                  <a:pt x="557" y="209"/>
                </a:lnTo>
                <a:lnTo>
                  <a:pt x="558" y="209"/>
                </a:lnTo>
                <a:lnTo>
                  <a:pt x="559" y="209"/>
                </a:lnTo>
                <a:lnTo>
                  <a:pt x="562" y="209"/>
                </a:lnTo>
                <a:lnTo>
                  <a:pt x="563" y="209"/>
                </a:lnTo>
                <a:lnTo>
                  <a:pt x="564" y="208"/>
                </a:lnTo>
                <a:lnTo>
                  <a:pt x="565" y="206"/>
                </a:lnTo>
                <a:lnTo>
                  <a:pt x="566" y="200"/>
                </a:lnTo>
                <a:lnTo>
                  <a:pt x="567" y="189"/>
                </a:lnTo>
                <a:lnTo>
                  <a:pt x="568" y="171"/>
                </a:lnTo>
                <a:lnTo>
                  <a:pt x="570" y="143"/>
                </a:lnTo>
                <a:lnTo>
                  <a:pt x="571" y="109"/>
                </a:lnTo>
                <a:lnTo>
                  <a:pt x="572" y="79"/>
                </a:lnTo>
                <a:lnTo>
                  <a:pt x="573" y="52"/>
                </a:lnTo>
                <a:lnTo>
                  <a:pt x="574" y="39"/>
                </a:lnTo>
                <a:lnTo>
                  <a:pt x="575" y="39"/>
                </a:lnTo>
                <a:lnTo>
                  <a:pt x="576" y="51"/>
                </a:lnTo>
                <a:lnTo>
                  <a:pt x="577" y="69"/>
                </a:lnTo>
                <a:lnTo>
                  <a:pt x="578" y="88"/>
                </a:lnTo>
                <a:lnTo>
                  <a:pt x="580" y="108"/>
                </a:lnTo>
                <a:lnTo>
                  <a:pt x="581" y="125"/>
                </a:lnTo>
                <a:lnTo>
                  <a:pt x="582" y="137"/>
                </a:lnTo>
                <a:lnTo>
                  <a:pt x="583" y="149"/>
                </a:lnTo>
                <a:lnTo>
                  <a:pt x="585" y="158"/>
                </a:lnTo>
                <a:lnTo>
                  <a:pt x="586" y="167"/>
                </a:lnTo>
                <a:lnTo>
                  <a:pt x="587" y="172"/>
                </a:lnTo>
                <a:lnTo>
                  <a:pt x="588" y="177"/>
                </a:lnTo>
                <a:lnTo>
                  <a:pt x="590" y="181"/>
                </a:lnTo>
                <a:lnTo>
                  <a:pt x="591" y="185"/>
                </a:lnTo>
                <a:lnTo>
                  <a:pt x="592" y="188"/>
                </a:lnTo>
                <a:lnTo>
                  <a:pt x="593" y="189"/>
                </a:lnTo>
                <a:lnTo>
                  <a:pt x="594" y="192"/>
                </a:lnTo>
                <a:lnTo>
                  <a:pt x="595" y="193"/>
                </a:lnTo>
                <a:lnTo>
                  <a:pt x="596" y="196"/>
                </a:lnTo>
                <a:lnTo>
                  <a:pt x="597" y="198"/>
                </a:lnTo>
                <a:lnTo>
                  <a:pt x="599" y="198"/>
                </a:lnTo>
                <a:lnTo>
                  <a:pt x="600" y="199"/>
                </a:lnTo>
                <a:lnTo>
                  <a:pt x="601" y="200"/>
                </a:lnTo>
                <a:lnTo>
                  <a:pt x="602" y="200"/>
                </a:lnTo>
                <a:lnTo>
                  <a:pt x="603" y="202"/>
                </a:lnTo>
                <a:lnTo>
                  <a:pt x="604" y="202"/>
                </a:lnTo>
                <a:lnTo>
                  <a:pt x="605" y="203"/>
                </a:lnTo>
                <a:lnTo>
                  <a:pt x="606" y="203"/>
                </a:lnTo>
                <a:lnTo>
                  <a:pt x="609" y="205"/>
                </a:lnTo>
                <a:lnTo>
                  <a:pt x="610" y="205"/>
                </a:lnTo>
                <a:lnTo>
                  <a:pt x="611" y="205"/>
                </a:lnTo>
                <a:lnTo>
                  <a:pt x="612" y="205"/>
                </a:lnTo>
                <a:lnTo>
                  <a:pt x="613" y="206"/>
                </a:lnTo>
                <a:lnTo>
                  <a:pt x="614" y="206"/>
                </a:lnTo>
                <a:lnTo>
                  <a:pt x="615" y="206"/>
                </a:lnTo>
                <a:lnTo>
                  <a:pt x="616" y="206"/>
                </a:lnTo>
                <a:lnTo>
                  <a:pt x="618" y="206"/>
                </a:lnTo>
                <a:lnTo>
                  <a:pt x="619" y="208"/>
                </a:lnTo>
                <a:lnTo>
                  <a:pt x="620" y="208"/>
                </a:lnTo>
                <a:lnTo>
                  <a:pt x="621" y="208"/>
                </a:lnTo>
                <a:lnTo>
                  <a:pt x="622" y="208"/>
                </a:lnTo>
                <a:lnTo>
                  <a:pt x="623" y="208"/>
                </a:lnTo>
                <a:lnTo>
                  <a:pt x="624" y="208"/>
                </a:lnTo>
                <a:lnTo>
                  <a:pt x="625" y="208"/>
                </a:lnTo>
                <a:lnTo>
                  <a:pt x="626" y="208"/>
                </a:lnTo>
                <a:lnTo>
                  <a:pt x="628" y="208"/>
                </a:lnTo>
                <a:lnTo>
                  <a:pt x="629" y="208"/>
                </a:lnTo>
                <a:lnTo>
                  <a:pt x="630" y="209"/>
                </a:lnTo>
                <a:lnTo>
                  <a:pt x="631" y="209"/>
                </a:lnTo>
                <a:lnTo>
                  <a:pt x="633" y="209"/>
                </a:lnTo>
                <a:lnTo>
                  <a:pt x="634" y="209"/>
                </a:lnTo>
                <a:lnTo>
                  <a:pt x="635" y="209"/>
                </a:lnTo>
                <a:lnTo>
                  <a:pt x="636" y="209"/>
                </a:lnTo>
                <a:lnTo>
                  <a:pt x="638" y="209"/>
                </a:lnTo>
                <a:lnTo>
                  <a:pt x="639" y="208"/>
                </a:lnTo>
                <a:lnTo>
                  <a:pt x="640" y="208"/>
                </a:lnTo>
                <a:lnTo>
                  <a:pt x="641" y="208"/>
                </a:lnTo>
                <a:lnTo>
                  <a:pt x="642" y="208"/>
                </a:lnTo>
                <a:lnTo>
                  <a:pt x="643" y="208"/>
                </a:lnTo>
                <a:lnTo>
                  <a:pt x="644" y="208"/>
                </a:lnTo>
                <a:lnTo>
                  <a:pt x="645" y="208"/>
                </a:lnTo>
                <a:lnTo>
                  <a:pt x="647" y="208"/>
                </a:lnTo>
                <a:lnTo>
                  <a:pt x="648" y="208"/>
                </a:lnTo>
                <a:lnTo>
                  <a:pt x="649" y="208"/>
                </a:lnTo>
                <a:lnTo>
                  <a:pt x="650" y="208"/>
                </a:lnTo>
                <a:lnTo>
                  <a:pt x="651" y="208"/>
                </a:lnTo>
                <a:lnTo>
                  <a:pt x="652" y="208"/>
                </a:lnTo>
                <a:lnTo>
                  <a:pt x="653" y="208"/>
                </a:lnTo>
                <a:lnTo>
                  <a:pt x="654" y="208"/>
                </a:lnTo>
                <a:lnTo>
                  <a:pt x="657" y="206"/>
                </a:lnTo>
                <a:lnTo>
                  <a:pt x="658" y="206"/>
                </a:lnTo>
                <a:lnTo>
                  <a:pt x="659" y="206"/>
                </a:lnTo>
                <a:lnTo>
                  <a:pt x="660" y="206"/>
                </a:lnTo>
                <a:lnTo>
                  <a:pt x="661" y="206"/>
                </a:lnTo>
                <a:lnTo>
                  <a:pt x="662" y="206"/>
                </a:lnTo>
                <a:lnTo>
                  <a:pt x="663" y="206"/>
                </a:lnTo>
                <a:lnTo>
                  <a:pt x="664" y="206"/>
                </a:lnTo>
                <a:lnTo>
                  <a:pt x="666" y="208"/>
                </a:lnTo>
                <a:lnTo>
                  <a:pt x="667" y="208"/>
                </a:lnTo>
                <a:lnTo>
                  <a:pt x="668" y="208"/>
                </a:lnTo>
                <a:lnTo>
                  <a:pt x="669" y="208"/>
                </a:lnTo>
                <a:lnTo>
                  <a:pt x="670" y="208"/>
                </a:lnTo>
                <a:lnTo>
                  <a:pt x="671" y="208"/>
                </a:lnTo>
                <a:lnTo>
                  <a:pt x="672" y="208"/>
                </a:lnTo>
                <a:lnTo>
                  <a:pt x="673" y="208"/>
                </a:lnTo>
                <a:lnTo>
                  <a:pt x="674" y="209"/>
                </a:lnTo>
                <a:lnTo>
                  <a:pt x="676" y="209"/>
                </a:lnTo>
                <a:lnTo>
                  <a:pt x="677" y="209"/>
                </a:lnTo>
                <a:lnTo>
                  <a:pt x="678" y="209"/>
                </a:lnTo>
                <a:lnTo>
                  <a:pt x="679" y="209"/>
                </a:lnTo>
                <a:lnTo>
                  <a:pt x="681" y="208"/>
                </a:lnTo>
                <a:lnTo>
                  <a:pt x="682" y="209"/>
                </a:lnTo>
                <a:lnTo>
                  <a:pt x="683" y="208"/>
                </a:lnTo>
                <a:lnTo>
                  <a:pt x="684" y="208"/>
                </a:lnTo>
                <a:lnTo>
                  <a:pt x="686" y="209"/>
                </a:lnTo>
                <a:lnTo>
                  <a:pt x="687" y="209"/>
                </a:lnTo>
                <a:lnTo>
                  <a:pt x="688" y="209"/>
                </a:lnTo>
                <a:lnTo>
                  <a:pt x="689" y="209"/>
                </a:lnTo>
                <a:lnTo>
                  <a:pt x="690" y="209"/>
                </a:lnTo>
                <a:lnTo>
                  <a:pt x="691" y="209"/>
                </a:lnTo>
                <a:lnTo>
                  <a:pt x="692" y="209"/>
                </a:lnTo>
                <a:lnTo>
                  <a:pt x="693" y="209"/>
                </a:lnTo>
                <a:lnTo>
                  <a:pt x="695" y="209"/>
                </a:lnTo>
                <a:lnTo>
                  <a:pt x="696" y="209"/>
                </a:lnTo>
                <a:lnTo>
                  <a:pt x="697" y="209"/>
                </a:lnTo>
                <a:lnTo>
                  <a:pt x="698" y="209"/>
                </a:lnTo>
                <a:lnTo>
                  <a:pt x="699" y="209"/>
                </a:lnTo>
                <a:lnTo>
                  <a:pt x="700" y="209"/>
                </a:lnTo>
                <a:lnTo>
                  <a:pt x="701" y="209"/>
                </a:lnTo>
                <a:lnTo>
                  <a:pt x="702" y="209"/>
                </a:lnTo>
                <a:lnTo>
                  <a:pt x="705" y="209"/>
                </a:lnTo>
                <a:lnTo>
                  <a:pt x="706" y="209"/>
                </a:lnTo>
                <a:lnTo>
                  <a:pt x="707" y="209"/>
                </a:lnTo>
                <a:lnTo>
                  <a:pt x="708" y="209"/>
                </a:lnTo>
                <a:lnTo>
                  <a:pt x="709" y="209"/>
                </a:lnTo>
                <a:lnTo>
                  <a:pt x="710" y="209"/>
                </a:lnTo>
                <a:lnTo>
                  <a:pt x="711" y="209"/>
                </a:lnTo>
                <a:lnTo>
                  <a:pt x="712" y="209"/>
                </a:lnTo>
                <a:lnTo>
                  <a:pt x="713" y="209"/>
                </a:lnTo>
                <a:lnTo>
                  <a:pt x="715" y="209"/>
                </a:lnTo>
                <a:lnTo>
                  <a:pt x="716" y="209"/>
                </a:lnTo>
                <a:lnTo>
                  <a:pt x="717" y="209"/>
                </a:lnTo>
                <a:lnTo>
                  <a:pt x="718" y="209"/>
                </a:lnTo>
                <a:lnTo>
                  <a:pt x="719" y="209"/>
                </a:lnTo>
                <a:lnTo>
                  <a:pt x="720" y="209"/>
                </a:lnTo>
                <a:lnTo>
                  <a:pt x="721" y="209"/>
                </a:lnTo>
                <a:lnTo>
                  <a:pt x="722" y="209"/>
                </a:lnTo>
                <a:lnTo>
                  <a:pt x="724" y="209"/>
                </a:lnTo>
                <a:lnTo>
                  <a:pt x="725" y="209"/>
                </a:lnTo>
                <a:lnTo>
                  <a:pt x="726" y="209"/>
                </a:lnTo>
                <a:lnTo>
                  <a:pt x="728" y="209"/>
                </a:lnTo>
                <a:lnTo>
                  <a:pt x="729" y="209"/>
                </a:lnTo>
                <a:lnTo>
                  <a:pt x="730" y="209"/>
                </a:lnTo>
                <a:lnTo>
                  <a:pt x="731" y="209"/>
                </a:lnTo>
                <a:lnTo>
                  <a:pt x="732" y="209"/>
                </a:lnTo>
                <a:lnTo>
                  <a:pt x="734" y="209"/>
                </a:lnTo>
                <a:lnTo>
                  <a:pt x="735" y="209"/>
                </a:lnTo>
                <a:lnTo>
                  <a:pt x="736" y="209"/>
                </a:lnTo>
                <a:lnTo>
                  <a:pt x="737" y="209"/>
                </a:lnTo>
                <a:lnTo>
                  <a:pt x="738" y="209"/>
                </a:lnTo>
                <a:lnTo>
                  <a:pt x="739" y="209"/>
                </a:lnTo>
                <a:lnTo>
                  <a:pt x="740" y="209"/>
                </a:lnTo>
                <a:lnTo>
                  <a:pt x="741" y="209"/>
                </a:lnTo>
                <a:lnTo>
                  <a:pt x="743" y="209"/>
                </a:lnTo>
                <a:lnTo>
                  <a:pt x="744" y="209"/>
                </a:lnTo>
                <a:lnTo>
                  <a:pt x="745" y="209"/>
                </a:lnTo>
                <a:lnTo>
                  <a:pt x="746" y="209"/>
                </a:lnTo>
                <a:lnTo>
                  <a:pt x="747" y="209"/>
                </a:lnTo>
                <a:lnTo>
                  <a:pt x="748" y="209"/>
                </a:lnTo>
                <a:lnTo>
                  <a:pt x="749" y="209"/>
                </a:lnTo>
                <a:lnTo>
                  <a:pt x="750" y="209"/>
                </a:lnTo>
                <a:lnTo>
                  <a:pt x="753" y="209"/>
                </a:lnTo>
                <a:lnTo>
                  <a:pt x="754" y="209"/>
                </a:lnTo>
                <a:lnTo>
                  <a:pt x="755" y="209"/>
                </a:lnTo>
                <a:lnTo>
                  <a:pt x="756" y="209"/>
                </a:lnTo>
                <a:lnTo>
                  <a:pt x="757" y="209"/>
                </a:lnTo>
                <a:lnTo>
                  <a:pt x="758" y="209"/>
                </a:lnTo>
                <a:lnTo>
                  <a:pt x="759" y="209"/>
                </a:lnTo>
                <a:lnTo>
                  <a:pt x="760" y="209"/>
                </a:lnTo>
                <a:lnTo>
                  <a:pt x="761" y="209"/>
                </a:lnTo>
                <a:lnTo>
                  <a:pt x="763" y="209"/>
                </a:lnTo>
                <a:lnTo>
                  <a:pt x="764" y="209"/>
                </a:lnTo>
                <a:lnTo>
                  <a:pt x="765" y="209"/>
                </a:lnTo>
                <a:lnTo>
                  <a:pt x="766" y="209"/>
                </a:lnTo>
                <a:lnTo>
                  <a:pt x="767" y="209"/>
                </a:lnTo>
                <a:lnTo>
                  <a:pt x="768" y="209"/>
                </a:lnTo>
                <a:lnTo>
                  <a:pt x="769" y="209"/>
                </a:lnTo>
                <a:lnTo>
                  <a:pt x="770" y="209"/>
                </a:lnTo>
                <a:lnTo>
                  <a:pt x="772" y="209"/>
                </a:lnTo>
                <a:lnTo>
                  <a:pt x="773" y="209"/>
                </a:lnTo>
                <a:lnTo>
                  <a:pt x="774" y="209"/>
                </a:lnTo>
                <a:lnTo>
                  <a:pt x="776" y="209"/>
                </a:lnTo>
                <a:lnTo>
                  <a:pt x="777" y="209"/>
                </a:lnTo>
                <a:lnTo>
                  <a:pt x="778" y="209"/>
                </a:lnTo>
                <a:lnTo>
                  <a:pt x="779" y="209"/>
                </a:lnTo>
                <a:lnTo>
                  <a:pt x="780" y="209"/>
                </a:lnTo>
                <a:lnTo>
                  <a:pt x="782" y="209"/>
                </a:lnTo>
                <a:lnTo>
                  <a:pt x="783" y="209"/>
                </a:lnTo>
                <a:lnTo>
                  <a:pt x="784" y="209"/>
                </a:lnTo>
                <a:lnTo>
                  <a:pt x="785" y="209"/>
                </a:lnTo>
                <a:lnTo>
                  <a:pt x="786" y="209"/>
                </a:lnTo>
                <a:lnTo>
                  <a:pt x="787" y="209"/>
                </a:lnTo>
                <a:lnTo>
                  <a:pt x="788" y="209"/>
                </a:lnTo>
                <a:lnTo>
                  <a:pt x="789" y="209"/>
                </a:lnTo>
                <a:lnTo>
                  <a:pt x="790" y="209"/>
                </a:lnTo>
                <a:lnTo>
                  <a:pt x="792" y="209"/>
                </a:lnTo>
                <a:lnTo>
                  <a:pt x="793" y="209"/>
                </a:lnTo>
                <a:lnTo>
                  <a:pt x="794" y="209"/>
                </a:lnTo>
                <a:lnTo>
                  <a:pt x="795" y="209"/>
                </a:lnTo>
                <a:lnTo>
                  <a:pt x="796" y="209"/>
                </a:lnTo>
                <a:lnTo>
                  <a:pt x="797" y="210"/>
                </a:lnTo>
                <a:lnTo>
                  <a:pt x="799" y="210"/>
                </a:lnTo>
                <a:lnTo>
                  <a:pt x="801" y="209"/>
                </a:lnTo>
                <a:lnTo>
                  <a:pt x="802" y="209"/>
                </a:lnTo>
                <a:lnTo>
                  <a:pt x="803" y="210"/>
                </a:lnTo>
                <a:lnTo>
                  <a:pt x="804" y="210"/>
                </a:lnTo>
                <a:lnTo>
                  <a:pt x="805" y="210"/>
                </a:lnTo>
                <a:lnTo>
                  <a:pt x="806" y="210"/>
                </a:lnTo>
                <a:lnTo>
                  <a:pt x="807" y="210"/>
                </a:lnTo>
                <a:lnTo>
                  <a:pt x="808" y="209"/>
                </a:lnTo>
                <a:lnTo>
                  <a:pt x="809" y="209"/>
                </a:lnTo>
                <a:lnTo>
                  <a:pt x="811" y="209"/>
                </a:lnTo>
                <a:lnTo>
                  <a:pt x="812" y="209"/>
                </a:lnTo>
                <a:lnTo>
                  <a:pt x="813" y="209"/>
                </a:lnTo>
                <a:lnTo>
                  <a:pt x="814" y="209"/>
                </a:lnTo>
                <a:lnTo>
                  <a:pt x="815" y="209"/>
                </a:lnTo>
                <a:lnTo>
                  <a:pt x="816" y="209"/>
                </a:lnTo>
                <a:lnTo>
                  <a:pt x="817" y="209"/>
                </a:lnTo>
                <a:lnTo>
                  <a:pt x="818" y="209"/>
                </a:lnTo>
                <a:lnTo>
                  <a:pt x="820" y="209"/>
                </a:lnTo>
                <a:lnTo>
                  <a:pt x="821" y="209"/>
                </a:lnTo>
                <a:lnTo>
                  <a:pt x="822" y="209"/>
                </a:lnTo>
                <a:lnTo>
                  <a:pt x="824" y="209"/>
                </a:lnTo>
                <a:lnTo>
                  <a:pt x="825" y="209"/>
                </a:lnTo>
                <a:lnTo>
                  <a:pt x="826" y="209"/>
                </a:lnTo>
                <a:lnTo>
                  <a:pt x="827" y="209"/>
                </a:lnTo>
                <a:lnTo>
                  <a:pt x="828" y="209"/>
                </a:lnTo>
                <a:lnTo>
                  <a:pt x="830" y="210"/>
                </a:lnTo>
                <a:lnTo>
                  <a:pt x="831" y="210"/>
                </a:lnTo>
                <a:lnTo>
                  <a:pt x="832" y="209"/>
                </a:lnTo>
                <a:lnTo>
                  <a:pt x="833" y="209"/>
                </a:lnTo>
                <a:lnTo>
                  <a:pt x="834" y="209"/>
                </a:lnTo>
                <a:lnTo>
                  <a:pt x="835" y="209"/>
                </a:lnTo>
                <a:lnTo>
                  <a:pt x="836" y="209"/>
                </a:lnTo>
                <a:lnTo>
                  <a:pt x="837" y="209"/>
                </a:lnTo>
                <a:lnTo>
                  <a:pt x="838" y="209"/>
                </a:lnTo>
                <a:lnTo>
                  <a:pt x="840" y="209"/>
                </a:lnTo>
                <a:lnTo>
                  <a:pt x="841" y="209"/>
                </a:lnTo>
                <a:lnTo>
                  <a:pt x="842" y="209"/>
                </a:lnTo>
                <a:lnTo>
                  <a:pt x="843" y="209"/>
                </a:lnTo>
                <a:lnTo>
                  <a:pt x="844" y="210"/>
                </a:lnTo>
                <a:lnTo>
                  <a:pt x="845" y="210"/>
                </a:lnTo>
                <a:lnTo>
                  <a:pt x="847" y="210"/>
                </a:lnTo>
                <a:lnTo>
                  <a:pt x="849" y="210"/>
                </a:lnTo>
                <a:lnTo>
                  <a:pt x="850" y="210"/>
                </a:lnTo>
                <a:lnTo>
                  <a:pt x="851" y="210"/>
                </a:lnTo>
                <a:lnTo>
                  <a:pt x="852" y="209"/>
                </a:lnTo>
                <a:lnTo>
                  <a:pt x="853" y="209"/>
                </a:lnTo>
                <a:lnTo>
                  <a:pt x="854" y="209"/>
                </a:lnTo>
                <a:lnTo>
                  <a:pt x="855" y="208"/>
                </a:lnTo>
                <a:lnTo>
                  <a:pt x="856" y="206"/>
                </a:lnTo>
                <a:lnTo>
                  <a:pt x="857" y="205"/>
                </a:lnTo>
                <a:lnTo>
                  <a:pt x="859" y="203"/>
                </a:lnTo>
                <a:lnTo>
                  <a:pt x="860" y="202"/>
                </a:lnTo>
                <a:lnTo>
                  <a:pt x="861" y="200"/>
                </a:lnTo>
                <a:lnTo>
                  <a:pt x="862" y="202"/>
                </a:lnTo>
                <a:lnTo>
                  <a:pt x="863" y="202"/>
                </a:lnTo>
                <a:lnTo>
                  <a:pt x="864" y="203"/>
                </a:lnTo>
                <a:lnTo>
                  <a:pt x="865" y="203"/>
                </a:lnTo>
                <a:lnTo>
                  <a:pt x="866" y="205"/>
                </a:lnTo>
                <a:lnTo>
                  <a:pt x="867" y="206"/>
                </a:lnTo>
                <a:lnTo>
                  <a:pt x="869" y="206"/>
                </a:lnTo>
                <a:lnTo>
                  <a:pt x="871" y="206"/>
                </a:lnTo>
                <a:lnTo>
                  <a:pt x="872" y="208"/>
                </a:lnTo>
                <a:lnTo>
                  <a:pt x="873" y="208"/>
                </a:lnTo>
                <a:lnTo>
                  <a:pt x="874" y="208"/>
                </a:lnTo>
                <a:lnTo>
                  <a:pt x="875" y="208"/>
                </a:lnTo>
                <a:lnTo>
                  <a:pt x="876" y="209"/>
                </a:lnTo>
                <a:lnTo>
                  <a:pt x="878" y="209"/>
                </a:lnTo>
                <a:lnTo>
                  <a:pt x="879" y="209"/>
                </a:lnTo>
                <a:lnTo>
                  <a:pt x="880" y="209"/>
                </a:lnTo>
                <a:lnTo>
                  <a:pt x="881" y="209"/>
                </a:lnTo>
                <a:lnTo>
                  <a:pt x="882" y="209"/>
                </a:lnTo>
                <a:lnTo>
                  <a:pt x="883" y="209"/>
                </a:lnTo>
                <a:lnTo>
                  <a:pt x="884" y="209"/>
                </a:lnTo>
                <a:lnTo>
                  <a:pt x="885" y="209"/>
                </a:lnTo>
                <a:lnTo>
                  <a:pt x="886" y="209"/>
                </a:lnTo>
                <a:lnTo>
                  <a:pt x="888" y="209"/>
                </a:lnTo>
                <a:lnTo>
                  <a:pt x="889" y="209"/>
                </a:lnTo>
                <a:lnTo>
                  <a:pt x="890" y="209"/>
                </a:lnTo>
                <a:lnTo>
                  <a:pt x="891" y="209"/>
                </a:lnTo>
                <a:lnTo>
                  <a:pt x="892" y="209"/>
                </a:lnTo>
                <a:lnTo>
                  <a:pt x="893" y="209"/>
                </a:lnTo>
                <a:lnTo>
                  <a:pt x="895" y="209"/>
                </a:lnTo>
                <a:lnTo>
                  <a:pt x="897" y="209"/>
                </a:lnTo>
                <a:lnTo>
                  <a:pt x="898" y="209"/>
                </a:lnTo>
                <a:lnTo>
                  <a:pt x="899" y="209"/>
                </a:lnTo>
                <a:lnTo>
                  <a:pt x="900" y="209"/>
                </a:lnTo>
                <a:lnTo>
                  <a:pt x="901" y="209"/>
                </a:lnTo>
                <a:lnTo>
                  <a:pt x="902" y="209"/>
                </a:lnTo>
                <a:lnTo>
                  <a:pt x="903" y="209"/>
                </a:lnTo>
                <a:lnTo>
                  <a:pt x="904" y="209"/>
                </a:lnTo>
                <a:lnTo>
                  <a:pt x="905" y="209"/>
                </a:lnTo>
                <a:lnTo>
                  <a:pt x="907" y="209"/>
                </a:lnTo>
                <a:lnTo>
                  <a:pt x="908" y="209"/>
                </a:lnTo>
                <a:lnTo>
                  <a:pt x="909" y="209"/>
                </a:lnTo>
                <a:lnTo>
                  <a:pt x="910" y="209"/>
                </a:lnTo>
                <a:lnTo>
                  <a:pt x="911" y="209"/>
                </a:lnTo>
                <a:lnTo>
                  <a:pt x="912" y="209"/>
                </a:lnTo>
                <a:lnTo>
                  <a:pt x="913" y="209"/>
                </a:lnTo>
                <a:lnTo>
                  <a:pt x="914" y="209"/>
                </a:lnTo>
                <a:lnTo>
                  <a:pt x="915" y="209"/>
                </a:lnTo>
                <a:lnTo>
                  <a:pt x="917" y="208"/>
                </a:lnTo>
                <a:lnTo>
                  <a:pt x="919" y="208"/>
                </a:lnTo>
                <a:lnTo>
                  <a:pt x="920" y="208"/>
                </a:lnTo>
                <a:lnTo>
                  <a:pt x="921" y="209"/>
                </a:lnTo>
                <a:lnTo>
                  <a:pt x="922" y="209"/>
                </a:lnTo>
                <a:lnTo>
                  <a:pt x="923" y="209"/>
                </a:lnTo>
                <a:lnTo>
                  <a:pt x="924" y="209"/>
                </a:lnTo>
                <a:lnTo>
                  <a:pt x="926" y="209"/>
                </a:lnTo>
                <a:lnTo>
                  <a:pt x="927" y="209"/>
                </a:lnTo>
                <a:lnTo>
                  <a:pt x="928" y="209"/>
                </a:lnTo>
                <a:lnTo>
                  <a:pt x="929" y="209"/>
                </a:lnTo>
                <a:lnTo>
                  <a:pt x="930" y="209"/>
                </a:lnTo>
                <a:lnTo>
                  <a:pt x="931" y="209"/>
                </a:lnTo>
                <a:lnTo>
                  <a:pt x="932" y="209"/>
                </a:lnTo>
                <a:lnTo>
                  <a:pt x="933" y="209"/>
                </a:lnTo>
                <a:lnTo>
                  <a:pt x="934" y="209"/>
                </a:lnTo>
                <a:lnTo>
                  <a:pt x="936" y="209"/>
                </a:lnTo>
                <a:lnTo>
                  <a:pt x="937" y="209"/>
                </a:lnTo>
                <a:lnTo>
                  <a:pt x="938" y="209"/>
                </a:lnTo>
                <a:lnTo>
                  <a:pt x="939" y="209"/>
                </a:lnTo>
                <a:lnTo>
                  <a:pt x="940" y="209"/>
                </a:lnTo>
                <a:lnTo>
                  <a:pt x="942" y="209"/>
                </a:lnTo>
                <a:lnTo>
                  <a:pt x="943" y="209"/>
                </a:lnTo>
                <a:lnTo>
                  <a:pt x="944" y="209"/>
                </a:lnTo>
                <a:lnTo>
                  <a:pt x="946" y="209"/>
                </a:lnTo>
                <a:lnTo>
                  <a:pt x="947" y="209"/>
                </a:lnTo>
                <a:lnTo>
                  <a:pt x="948" y="209"/>
                </a:lnTo>
                <a:lnTo>
                  <a:pt x="949" y="209"/>
                </a:lnTo>
                <a:lnTo>
                  <a:pt x="950" y="210"/>
                </a:lnTo>
                <a:lnTo>
                  <a:pt x="951" y="210"/>
                </a:lnTo>
                <a:lnTo>
                  <a:pt x="952" y="210"/>
                </a:lnTo>
                <a:lnTo>
                  <a:pt x="953" y="210"/>
                </a:lnTo>
                <a:lnTo>
                  <a:pt x="955" y="210"/>
                </a:lnTo>
                <a:lnTo>
                  <a:pt x="956" y="210"/>
                </a:lnTo>
                <a:lnTo>
                  <a:pt x="957" y="210"/>
                </a:lnTo>
                <a:lnTo>
                  <a:pt x="958" y="210"/>
                </a:lnTo>
                <a:lnTo>
                  <a:pt x="959" y="210"/>
                </a:lnTo>
                <a:lnTo>
                  <a:pt x="960" y="210"/>
                </a:lnTo>
                <a:lnTo>
                  <a:pt x="961" y="210"/>
                </a:lnTo>
                <a:lnTo>
                  <a:pt x="962" y="210"/>
                </a:lnTo>
                <a:lnTo>
                  <a:pt x="963" y="210"/>
                </a:lnTo>
                <a:lnTo>
                  <a:pt x="965" y="210"/>
                </a:lnTo>
                <a:lnTo>
                  <a:pt x="967" y="210"/>
                </a:lnTo>
                <a:lnTo>
                  <a:pt x="968" y="210"/>
                </a:lnTo>
                <a:lnTo>
                  <a:pt x="969" y="210"/>
                </a:lnTo>
                <a:lnTo>
                  <a:pt x="970" y="210"/>
                </a:lnTo>
                <a:lnTo>
                  <a:pt x="971" y="210"/>
                </a:lnTo>
                <a:lnTo>
                  <a:pt x="972" y="210"/>
                </a:lnTo>
                <a:lnTo>
                  <a:pt x="974" y="210"/>
                </a:lnTo>
                <a:lnTo>
                  <a:pt x="975" y="210"/>
                </a:lnTo>
                <a:lnTo>
                  <a:pt x="976" y="209"/>
                </a:lnTo>
                <a:lnTo>
                  <a:pt x="977" y="209"/>
                </a:lnTo>
                <a:lnTo>
                  <a:pt x="978" y="209"/>
                </a:lnTo>
                <a:lnTo>
                  <a:pt x="979" y="208"/>
                </a:lnTo>
                <a:lnTo>
                  <a:pt x="980" y="206"/>
                </a:lnTo>
                <a:lnTo>
                  <a:pt x="981" y="203"/>
                </a:lnTo>
                <a:lnTo>
                  <a:pt x="982" y="202"/>
                </a:lnTo>
                <a:lnTo>
                  <a:pt x="984" y="199"/>
                </a:lnTo>
                <a:lnTo>
                  <a:pt x="985" y="199"/>
                </a:lnTo>
                <a:lnTo>
                  <a:pt x="986" y="200"/>
                </a:lnTo>
                <a:lnTo>
                  <a:pt x="987" y="202"/>
                </a:lnTo>
                <a:lnTo>
                  <a:pt x="988" y="203"/>
                </a:lnTo>
                <a:lnTo>
                  <a:pt x="990" y="206"/>
                </a:lnTo>
                <a:lnTo>
                  <a:pt x="991" y="208"/>
                </a:lnTo>
                <a:lnTo>
                  <a:pt x="992" y="208"/>
                </a:lnTo>
                <a:lnTo>
                  <a:pt x="994" y="209"/>
                </a:lnTo>
                <a:lnTo>
                  <a:pt x="995" y="209"/>
                </a:lnTo>
                <a:lnTo>
                  <a:pt x="996" y="209"/>
                </a:lnTo>
                <a:lnTo>
                  <a:pt x="997" y="209"/>
                </a:lnTo>
                <a:lnTo>
                  <a:pt x="998" y="209"/>
                </a:lnTo>
                <a:lnTo>
                  <a:pt x="999" y="209"/>
                </a:lnTo>
                <a:lnTo>
                  <a:pt x="1000" y="209"/>
                </a:lnTo>
                <a:lnTo>
                  <a:pt x="1001" y="209"/>
                </a:lnTo>
                <a:lnTo>
                  <a:pt x="1003" y="209"/>
                </a:lnTo>
                <a:lnTo>
                  <a:pt x="1004" y="209"/>
                </a:lnTo>
                <a:lnTo>
                  <a:pt x="1005" y="209"/>
                </a:lnTo>
                <a:lnTo>
                  <a:pt x="1006" y="209"/>
                </a:lnTo>
                <a:lnTo>
                  <a:pt x="1007" y="209"/>
                </a:lnTo>
                <a:lnTo>
                  <a:pt x="1008" y="209"/>
                </a:lnTo>
                <a:lnTo>
                  <a:pt x="1009" y="209"/>
                </a:lnTo>
                <a:lnTo>
                  <a:pt x="1010" y="209"/>
                </a:lnTo>
                <a:lnTo>
                  <a:pt x="1011" y="209"/>
                </a:lnTo>
                <a:lnTo>
                  <a:pt x="1014" y="209"/>
                </a:lnTo>
                <a:lnTo>
                  <a:pt x="1015" y="209"/>
                </a:lnTo>
                <a:lnTo>
                  <a:pt x="1016" y="209"/>
                </a:lnTo>
                <a:lnTo>
                  <a:pt x="1017" y="209"/>
                </a:lnTo>
                <a:lnTo>
                  <a:pt x="1018" y="209"/>
                </a:lnTo>
                <a:lnTo>
                  <a:pt x="1019" y="209"/>
                </a:lnTo>
                <a:lnTo>
                  <a:pt x="1020" y="209"/>
                </a:lnTo>
                <a:lnTo>
                  <a:pt x="1021" y="209"/>
                </a:lnTo>
                <a:lnTo>
                  <a:pt x="1023" y="209"/>
                </a:lnTo>
                <a:lnTo>
                  <a:pt x="1024" y="209"/>
                </a:lnTo>
                <a:lnTo>
                  <a:pt x="1025" y="209"/>
                </a:lnTo>
                <a:lnTo>
                  <a:pt x="1026" y="209"/>
                </a:lnTo>
                <a:lnTo>
                  <a:pt x="1027" y="209"/>
                </a:lnTo>
                <a:lnTo>
                  <a:pt x="1028" y="209"/>
                </a:lnTo>
                <a:lnTo>
                  <a:pt x="1029" y="209"/>
                </a:lnTo>
                <a:lnTo>
                  <a:pt x="1030" y="209"/>
                </a:lnTo>
                <a:lnTo>
                  <a:pt x="1032" y="209"/>
                </a:lnTo>
                <a:lnTo>
                  <a:pt x="1033" y="209"/>
                </a:lnTo>
                <a:lnTo>
                  <a:pt x="1034" y="209"/>
                </a:lnTo>
                <a:lnTo>
                  <a:pt x="1035" y="209"/>
                </a:lnTo>
                <a:lnTo>
                  <a:pt x="1036" y="209"/>
                </a:lnTo>
                <a:lnTo>
                  <a:pt x="1038" y="210"/>
                </a:lnTo>
                <a:lnTo>
                  <a:pt x="1039" y="210"/>
                </a:lnTo>
                <a:lnTo>
                  <a:pt x="1040" y="209"/>
                </a:lnTo>
                <a:lnTo>
                  <a:pt x="1042" y="209"/>
                </a:lnTo>
                <a:lnTo>
                  <a:pt x="1043" y="209"/>
                </a:lnTo>
                <a:lnTo>
                  <a:pt x="1044" y="209"/>
                </a:lnTo>
                <a:lnTo>
                  <a:pt x="1045" y="209"/>
                </a:lnTo>
                <a:lnTo>
                  <a:pt x="1046" y="209"/>
                </a:lnTo>
                <a:lnTo>
                  <a:pt x="1047" y="209"/>
                </a:lnTo>
                <a:lnTo>
                  <a:pt x="1048" y="209"/>
                </a:lnTo>
                <a:lnTo>
                  <a:pt x="1049" y="209"/>
                </a:lnTo>
                <a:lnTo>
                  <a:pt x="1051" y="209"/>
                </a:lnTo>
                <a:lnTo>
                  <a:pt x="1052" y="209"/>
                </a:lnTo>
                <a:lnTo>
                  <a:pt x="1053" y="210"/>
                </a:lnTo>
                <a:lnTo>
                  <a:pt x="1054" y="210"/>
                </a:lnTo>
                <a:lnTo>
                  <a:pt x="1055" y="209"/>
                </a:lnTo>
                <a:lnTo>
                  <a:pt x="1056" y="209"/>
                </a:lnTo>
                <a:lnTo>
                  <a:pt x="1057" y="209"/>
                </a:lnTo>
                <a:lnTo>
                  <a:pt x="1058" y="209"/>
                </a:lnTo>
                <a:lnTo>
                  <a:pt x="1059" y="209"/>
                </a:lnTo>
                <a:lnTo>
                  <a:pt x="1062" y="209"/>
                </a:lnTo>
                <a:lnTo>
                  <a:pt x="1063" y="209"/>
                </a:lnTo>
                <a:lnTo>
                  <a:pt x="1064" y="209"/>
                </a:lnTo>
                <a:lnTo>
                  <a:pt x="1065" y="209"/>
                </a:lnTo>
                <a:lnTo>
                  <a:pt x="1066" y="209"/>
                </a:lnTo>
                <a:lnTo>
                  <a:pt x="1067" y="209"/>
                </a:lnTo>
                <a:lnTo>
                  <a:pt x="1068" y="209"/>
                </a:lnTo>
                <a:lnTo>
                  <a:pt x="1069" y="209"/>
                </a:lnTo>
                <a:lnTo>
                  <a:pt x="1071" y="209"/>
                </a:lnTo>
                <a:lnTo>
                  <a:pt x="1072" y="209"/>
                </a:lnTo>
                <a:lnTo>
                  <a:pt x="1073" y="209"/>
                </a:lnTo>
                <a:lnTo>
                  <a:pt x="1074" y="209"/>
                </a:lnTo>
                <a:lnTo>
                  <a:pt x="1075" y="209"/>
                </a:lnTo>
                <a:lnTo>
                  <a:pt x="1076" y="209"/>
                </a:lnTo>
                <a:lnTo>
                  <a:pt x="1077" y="209"/>
                </a:lnTo>
                <a:lnTo>
                  <a:pt x="1078" y="209"/>
                </a:lnTo>
                <a:lnTo>
                  <a:pt x="1080" y="209"/>
                </a:lnTo>
                <a:lnTo>
                  <a:pt x="1081" y="209"/>
                </a:lnTo>
                <a:lnTo>
                  <a:pt x="1082" y="209"/>
                </a:lnTo>
                <a:lnTo>
                  <a:pt x="1083" y="209"/>
                </a:lnTo>
                <a:lnTo>
                  <a:pt x="1084" y="209"/>
                </a:lnTo>
                <a:lnTo>
                  <a:pt x="1086" y="209"/>
                </a:lnTo>
                <a:lnTo>
                  <a:pt x="1087" y="209"/>
                </a:lnTo>
                <a:lnTo>
                  <a:pt x="1088" y="209"/>
                </a:lnTo>
                <a:lnTo>
                  <a:pt x="1090" y="209"/>
                </a:lnTo>
                <a:lnTo>
                  <a:pt x="1091" y="209"/>
                </a:lnTo>
                <a:lnTo>
                  <a:pt x="1092" y="209"/>
                </a:lnTo>
                <a:lnTo>
                  <a:pt x="1093" y="209"/>
                </a:lnTo>
                <a:lnTo>
                  <a:pt x="1094" y="209"/>
                </a:lnTo>
                <a:lnTo>
                  <a:pt x="1095" y="209"/>
                </a:lnTo>
                <a:lnTo>
                  <a:pt x="1096" y="209"/>
                </a:lnTo>
                <a:lnTo>
                  <a:pt x="1097" y="209"/>
                </a:lnTo>
                <a:lnTo>
                  <a:pt x="1099" y="209"/>
                </a:lnTo>
                <a:lnTo>
                  <a:pt x="1100" y="209"/>
                </a:lnTo>
                <a:lnTo>
                  <a:pt x="1101" y="210"/>
                </a:lnTo>
                <a:lnTo>
                  <a:pt x="1102" y="210"/>
                </a:lnTo>
                <a:lnTo>
                  <a:pt x="1103" y="210"/>
                </a:lnTo>
                <a:lnTo>
                  <a:pt x="1104" y="210"/>
                </a:lnTo>
                <a:lnTo>
                  <a:pt x="1105" y="210"/>
                </a:lnTo>
                <a:lnTo>
                  <a:pt x="1106" y="210"/>
                </a:lnTo>
                <a:lnTo>
                  <a:pt x="1107" y="210"/>
                </a:lnTo>
                <a:lnTo>
                  <a:pt x="1110" y="210"/>
                </a:lnTo>
                <a:lnTo>
                  <a:pt x="1111" y="210"/>
                </a:lnTo>
                <a:lnTo>
                  <a:pt x="1112" y="210"/>
                </a:lnTo>
                <a:lnTo>
                  <a:pt x="1113" y="210"/>
                </a:lnTo>
                <a:lnTo>
                  <a:pt x="1114" y="210"/>
                </a:lnTo>
                <a:lnTo>
                  <a:pt x="1115" y="209"/>
                </a:lnTo>
                <a:lnTo>
                  <a:pt x="1116" y="209"/>
                </a:lnTo>
                <a:lnTo>
                  <a:pt x="1117" y="209"/>
                </a:lnTo>
                <a:lnTo>
                  <a:pt x="1119" y="209"/>
                </a:lnTo>
                <a:lnTo>
                  <a:pt x="1120" y="208"/>
                </a:lnTo>
                <a:lnTo>
                  <a:pt x="1121" y="208"/>
                </a:lnTo>
                <a:lnTo>
                  <a:pt x="1122" y="208"/>
                </a:lnTo>
                <a:lnTo>
                  <a:pt x="1123" y="208"/>
                </a:lnTo>
                <a:lnTo>
                  <a:pt x="1124" y="208"/>
                </a:lnTo>
                <a:lnTo>
                  <a:pt x="1125" y="208"/>
                </a:lnTo>
                <a:lnTo>
                  <a:pt x="1126" y="209"/>
                </a:lnTo>
                <a:lnTo>
                  <a:pt x="1128" y="209"/>
                </a:lnTo>
                <a:lnTo>
                  <a:pt x="1129" y="209"/>
                </a:lnTo>
                <a:lnTo>
                  <a:pt x="1130" y="209"/>
                </a:lnTo>
                <a:lnTo>
                  <a:pt x="1131" y="209"/>
                </a:lnTo>
                <a:lnTo>
                  <a:pt x="1133" y="209"/>
                </a:lnTo>
                <a:lnTo>
                  <a:pt x="1134" y="209"/>
                </a:lnTo>
                <a:lnTo>
                  <a:pt x="1135" y="209"/>
                </a:lnTo>
                <a:lnTo>
                  <a:pt x="1136" y="209"/>
                </a:lnTo>
                <a:lnTo>
                  <a:pt x="1138" y="209"/>
                </a:lnTo>
                <a:lnTo>
                  <a:pt x="1139" y="209"/>
                </a:lnTo>
                <a:lnTo>
                  <a:pt x="1140" y="209"/>
                </a:lnTo>
                <a:lnTo>
                  <a:pt x="1141" y="209"/>
                </a:lnTo>
                <a:lnTo>
                  <a:pt x="1142" y="209"/>
                </a:lnTo>
                <a:lnTo>
                  <a:pt x="1143" y="209"/>
                </a:lnTo>
                <a:lnTo>
                  <a:pt x="1144" y="209"/>
                </a:lnTo>
                <a:lnTo>
                  <a:pt x="1145" y="209"/>
                </a:lnTo>
                <a:lnTo>
                  <a:pt x="1146" y="209"/>
                </a:lnTo>
                <a:lnTo>
                  <a:pt x="1148" y="209"/>
                </a:lnTo>
                <a:lnTo>
                  <a:pt x="1149" y="209"/>
                </a:lnTo>
                <a:lnTo>
                  <a:pt x="1150" y="209"/>
                </a:lnTo>
                <a:lnTo>
                  <a:pt x="1151" y="209"/>
                </a:lnTo>
                <a:lnTo>
                  <a:pt x="1152" y="209"/>
                </a:lnTo>
                <a:lnTo>
                  <a:pt x="1153" y="209"/>
                </a:lnTo>
                <a:lnTo>
                  <a:pt x="1154" y="209"/>
                </a:lnTo>
                <a:lnTo>
                  <a:pt x="1155" y="209"/>
                </a:lnTo>
                <a:lnTo>
                  <a:pt x="1158" y="209"/>
                </a:lnTo>
                <a:lnTo>
                  <a:pt x="1159" y="209"/>
                </a:lnTo>
                <a:lnTo>
                  <a:pt x="1160" y="209"/>
                </a:lnTo>
                <a:lnTo>
                  <a:pt x="1161" y="209"/>
                </a:lnTo>
                <a:lnTo>
                  <a:pt x="1162" y="209"/>
                </a:lnTo>
                <a:lnTo>
                  <a:pt x="1163" y="209"/>
                </a:lnTo>
                <a:lnTo>
                  <a:pt x="1164" y="209"/>
                </a:lnTo>
                <a:lnTo>
                  <a:pt x="1165" y="209"/>
                </a:lnTo>
                <a:lnTo>
                  <a:pt x="1167" y="209"/>
                </a:lnTo>
                <a:lnTo>
                  <a:pt x="1168" y="209"/>
                </a:lnTo>
                <a:lnTo>
                  <a:pt x="1169" y="209"/>
                </a:lnTo>
                <a:lnTo>
                  <a:pt x="1170" y="209"/>
                </a:lnTo>
                <a:lnTo>
                  <a:pt x="1171" y="209"/>
                </a:lnTo>
                <a:lnTo>
                  <a:pt x="1172" y="209"/>
                </a:lnTo>
                <a:lnTo>
                  <a:pt x="1173" y="209"/>
                </a:lnTo>
                <a:lnTo>
                  <a:pt x="1174" y="208"/>
                </a:lnTo>
                <a:lnTo>
                  <a:pt x="1176" y="208"/>
                </a:lnTo>
                <a:lnTo>
                  <a:pt x="1177" y="206"/>
                </a:lnTo>
                <a:lnTo>
                  <a:pt x="1178" y="205"/>
                </a:lnTo>
                <a:lnTo>
                  <a:pt x="1179" y="203"/>
                </a:lnTo>
                <a:lnTo>
                  <a:pt x="1181" y="203"/>
                </a:lnTo>
                <a:lnTo>
                  <a:pt x="1182" y="203"/>
                </a:lnTo>
                <a:lnTo>
                  <a:pt x="1183" y="203"/>
                </a:lnTo>
                <a:lnTo>
                  <a:pt x="1184" y="203"/>
                </a:lnTo>
                <a:lnTo>
                  <a:pt x="1186" y="205"/>
                </a:lnTo>
                <a:lnTo>
                  <a:pt x="1187" y="205"/>
                </a:lnTo>
                <a:lnTo>
                  <a:pt x="1188" y="205"/>
                </a:lnTo>
                <a:lnTo>
                  <a:pt x="1189" y="206"/>
                </a:lnTo>
                <a:lnTo>
                  <a:pt x="1190" y="206"/>
                </a:lnTo>
                <a:lnTo>
                  <a:pt x="1191" y="206"/>
                </a:lnTo>
                <a:lnTo>
                  <a:pt x="1192" y="206"/>
                </a:lnTo>
                <a:lnTo>
                  <a:pt x="1193" y="206"/>
                </a:lnTo>
                <a:lnTo>
                  <a:pt x="1194" y="206"/>
                </a:lnTo>
                <a:lnTo>
                  <a:pt x="1196" y="206"/>
                </a:lnTo>
                <a:lnTo>
                  <a:pt x="1197" y="206"/>
                </a:lnTo>
                <a:lnTo>
                  <a:pt x="1198" y="206"/>
                </a:lnTo>
                <a:lnTo>
                  <a:pt x="1199" y="206"/>
                </a:lnTo>
                <a:lnTo>
                  <a:pt x="1200" y="206"/>
                </a:lnTo>
                <a:lnTo>
                  <a:pt x="1201" y="205"/>
                </a:lnTo>
                <a:lnTo>
                  <a:pt x="1202" y="205"/>
                </a:lnTo>
                <a:lnTo>
                  <a:pt x="1205" y="205"/>
                </a:lnTo>
                <a:lnTo>
                  <a:pt x="1206" y="203"/>
                </a:lnTo>
                <a:lnTo>
                  <a:pt x="1207" y="203"/>
                </a:lnTo>
                <a:lnTo>
                  <a:pt x="1208" y="202"/>
                </a:lnTo>
                <a:lnTo>
                  <a:pt x="1209" y="202"/>
                </a:lnTo>
                <a:lnTo>
                  <a:pt x="1210" y="200"/>
                </a:lnTo>
                <a:lnTo>
                  <a:pt x="1211" y="200"/>
                </a:lnTo>
                <a:lnTo>
                  <a:pt x="1212" y="199"/>
                </a:lnTo>
                <a:lnTo>
                  <a:pt x="1213" y="200"/>
                </a:lnTo>
                <a:lnTo>
                  <a:pt x="1215" y="200"/>
                </a:lnTo>
                <a:lnTo>
                  <a:pt x="1216" y="202"/>
                </a:lnTo>
                <a:lnTo>
                  <a:pt x="1217" y="203"/>
                </a:lnTo>
                <a:lnTo>
                  <a:pt x="1218" y="205"/>
                </a:lnTo>
                <a:lnTo>
                  <a:pt x="1219" y="206"/>
                </a:lnTo>
                <a:lnTo>
                  <a:pt x="1220" y="206"/>
                </a:lnTo>
                <a:lnTo>
                  <a:pt x="1221" y="208"/>
                </a:lnTo>
                <a:lnTo>
                  <a:pt x="1222" y="208"/>
                </a:lnTo>
                <a:lnTo>
                  <a:pt x="1223" y="208"/>
                </a:lnTo>
                <a:lnTo>
                  <a:pt x="1225" y="208"/>
                </a:lnTo>
                <a:lnTo>
                  <a:pt x="1226" y="208"/>
                </a:lnTo>
                <a:lnTo>
                  <a:pt x="1227" y="208"/>
                </a:lnTo>
                <a:lnTo>
                  <a:pt x="1229" y="208"/>
                </a:lnTo>
                <a:lnTo>
                  <a:pt x="1230" y="209"/>
                </a:lnTo>
                <a:lnTo>
                  <a:pt x="1231" y="209"/>
                </a:lnTo>
                <a:lnTo>
                  <a:pt x="1232" y="209"/>
                </a:lnTo>
                <a:lnTo>
                  <a:pt x="1234" y="209"/>
                </a:lnTo>
                <a:lnTo>
                  <a:pt x="1235" y="209"/>
                </a:lnTo>
                <a:lnTo>
                  <a:pt x="1236" y="209"/>
                </a:lnTo>
                <a:lnTo>
                  <a:pt x="1237" y="209"/>
                </a:lnTo>
                <a:lnTo>
                  <a:pt x="1238" y="209"/>
                </a:lnTo>
                <a:lnTo>
                  <a:pt x="1239" y="209"/>
                </a:lnTo>
                <a:lnTo>
                  <a:pt x="1240" y="209"/>
                </a:lnTo>
                <a:lnTo>
                  <a:pt x="1241" y="209"/>
                </a:lnTo>
                <a:lnTo>
                  <a:pt x="1242" y="209"/>
                </a:lnTo>
                <a:lnTo>
                  <a:pt x="1244" y="209"/>
                </a:lnTo>
                <a:lnTo>
                  <a:pt x="1245" y="209"/>
                </a:lnTo>
                <a:lnTo>
                  <a:pt x="1246" y="209"/>
                </a:lnTo>
                <a:lnTo>
                  <a:pt x="1247" y="209"/>
                </a:lnTo>
                <a:lnTo>
                  <a:pt x="1248" y="209"/>
                </a:lnTo>
                <a:lnTo>
                  <a:pt x="1249" y="209"/>
                </a:lnTo>
                <a:lnTo>
                  <a:pt x="1250" y="209"/>
                </a:lnTo>
                <a:lnTo>
                  <a:pt x="1253" y="209"/>
                </a:lnTo>
                <a:lnTo>
                  <a:pt x="1254" y="209"/>
                </a:lnTo>
                <a:lnTo>
                  <a:pt x="1255" y="209"/>
                </a:lnTo>
                <a:lnTo>
                  <a:pt x="1256" y="209"/>
                </a:lnTo>
                <a:lnTo>
                  <a:pt x="1257" y="209"/>
                </a:lnTo>
                <a:lnTo>
                  <a:pt x="1258" y="209"/>
                </a:lnTo>
                <a:lnTo>
                  <a:pt x="1259" y="209"/>
                </a:lnTo>
                <a:lnTo>
                  <a:pt x="1260" y="209"/>
                </a:lnTo>
                <a:lnTo>
                  <a:pt x="1261" y="209"/>
                </a:lnTo>
                <a:lnTo>
                  <a:pt x="1263" y="209"/>
                </a:lnTo>
                <a:lnTo>
                  <a:pt x="1264" y="209"/>
                </a:lnTo>
                <a:lnTo>
                  <a:pt x="1265" y="209"/>
                </a:lnTo>
                <a:lnTo>
                  <a:pt x="1266" y="209"/>
                </a:lnTo>
                <a:lnTo>
                  <a:pt x="1267" y="209"/>
                </a:lnTo>
                <a:lnTo>
                  <a:pt x="1268" y="209"/>
                </a:lnTo>
                <a:lnTo>
                  <a:pt x="1269" y="209"/>
                </a:lnTo>
                <a:lnTo>
                  <a:pt x="1270" y="209"/>
                </a:lnTo>
                <a:lnTo>
                  <a:pt x="1271" y="209"/>
                </a:lnTo>
                <a:lnTo>
                  <a:pt x="1273" y="209"/>
                </a:lnTo>
                <a:lnTo>
                  <a:pt x="1274" y="209"/>
                </a:lnTo>
                <a:lnTo>
                  <a:pt x="1276" y="209"/>
                </a:lnTo>
                <a:lnTo>
                  <a:pt x="1277" y="209"/>
                </a:lnTo>
                <a:lnTo>
                  <a:pt x="1278" y="209"/>
                </a:lnTo>
                <a:lnTo>
                  <a:pt x="1279" y="209"/>
                </a:lnTo>
                <a:lnTo>
                  <a:pt x="1280" y="209"/>
                </a:lnTo>
                <a:lnTo>
                  <a:pt x="1282" y="209"/>
                </a:lnTo>
                <a:lnTo>
                  <a:pt x="1283" y="209"/>
                </a:lnTo>
                <a:lnTo>
                  <a:pt x="1284" y="209"/>
                </a:lnTo>
                <a:lnTo>
                  <a:pt x="1285" y="209"/>
                </a:lnTo>
                <a:lnTo>
                  <a:pt x="1286" y="209"/>
                </a:lnTo>
                <a:lnTo>
                  <a:pt x="1287" y="209"/>
                </a:lnTo>
                <a:lnTo>
                  <a:pt x="1288" y="210"/>
                </a:lnTo>
                <a:lnTo>
                  <a:pt x="1289" y="210"/>
                </a:lnTo>
                <a:lnTo>
                  <a:pt x="1290" y="209"/>
                </a:lnTo>
                <a:lnTo>
                  <a:pt x="1292" y="210"/>
                </a:lnTo>
                <a:lnTo>
                  <a:pt x="1293" y="209"/>
                </a:lnTo>
                <a:lnTo>
                  <a:pt x="1294" y="210"/>
                </a:lnTo>
                <a:lnTo>
                  <a:pt x="1295" y="210"/>
                </a:lnTo>
                <a:lnTo>
                  <a:pt x="1296" y="210"/>
                </a:lnTo>
                <a:lnTo>
                  <a:pt x="1297" y="210"/>
                </a:lnTo>
                <a:lnTo>
                  <a:pt x="1298" y="210"/>
                </a:lnTo>
                <a:lnTo>
                  <a:pt x="1300" y="210"/>
                </a:lnTo>
                <a:lnTo>
                  <a:pt x="1302" y="210"/>
                </a:lnTo>
                <a:lnTo>
                  <a:pt x="1303" y="210"/>
                </a:lnTo>
                <a:lnTo>
                  <a:pt x="1304" y="210"/>
                </a:lnTo>
                <a:lnTo>
                  <a:pt x="1305" y="210"/>
                </a:lnTo>
                <a:lnTo>
                  <a:pt x="1306" y="210"/>
                </a:lnTo>
                <a:lnTo>
                  <a:pt x="1307" y="210"/>
                </a:lnTo>
                <a:lnTo>
                  <a:pt x="1308" y="210"/>
                </a:lnTo>
                <a:lnTo>
                  <a:pt x="1309" y="210"/>
                </a:lnTo>
                <a:lnTo>
                  <a:pt x="1311" y="210"/>
                </a:lnTo>
                <a:lnTo>
                  <a:pt x="1312" y="210"/>
                </a:lnTo>
                <a:lnTo>
                  <a:pt x="1313" y="210"/>
                </a:lnTo>
                <a:lnTo>
                  <a:pt x="1314" y="210"/>
                </a:lnTo>
                <a:lnTo>
                  <a:pt x="1315" y="210"/>
                </a:lnTo>
                <a:lnTo>
                  <a:pt x="1316" y="210"/>
                </a:lnTo>
                <a:lnTo>
                  <a:pt x="1317" y="210"/>
                </a:lnTo>
                <a:lnTo>
                  <a:pt x="1318" y="210"/>
                </a:lnTo>
                <a:lnTo>
                  <a:pt x="1319" y="210"/>
                </a:lnTo>
                <a:lnTo>
                  <a:pt x="1321" y="210"/>
                </a:lnTo>
                <a:lnTo>
                  <a:pt x="1322" y="210"/>
                </a:lnTo>
                <a:lnTo>
                  <a:pt x="1324" y="210"/>
                </a:lnTo>
                <a:lnTo>
                  <a:pt x="1325" y="210"/>
                </a:lnTo>
                <a:lnTo>
                  <a:pt x="1326" y="210"/>
                </a:lnTo>
                <a:lnTo>
                  <a:pt x="1327" y="210"/>
                </a:lnTo>
                <a:lnTo>
                  <a:pt x="1328" y="210"/>
                </a:lnTo>
                <a:lnTo>
                  <a:pt x="1330" y="210"/>
                </a:lnTo>
                <a:lnTo>
                  <a:pt x="1331" y="210"/>
                </a:lnTo>
                <a:lnTo>
                  <a:pt x="1332" y="210"/>
                </a:lnTo>
                <a:lnTo>
                  <a:pt x="1333" y="210"/>
                </a:lnTo>
                <a:lnTo>
                  <a:pt x="1334" y="210"/>
                </a:lnTo>
                <a:lnTo>
                  <a:pt x="1335" y="210"/>
                </a:lnTo>
                <a:lnTo>
                  <a:pt x="1336" y="210"/>
                </a:lnTo>
                <a:lnTo>
                  <a:pt x="1337" y="210"/>
                </a:lnTo>
                <a:lnTo>
                  <a:pt x="1338" y="210"/>
                </a:lnTo>
                <a:lnTo>
                  <a:pt x="1340" y="210"/>
                </a:lnTo>
                <a:lnTo>
                  <a:pt x="1341" y="210"/>
                </a:lnTo>
                <a:lnTo>
                  <a:pt x="1342" y="210"/>
                </a:lnTo>
                <a:lnTo>
                  <a:pt x="1343" y="210"/>
                </a:lnTo>
                <a:lnTo>
                  <a:pt x="1344" y="210"/>
                </a:lnTo>
                <a:lnTo>
                  <a:pt x="1345" y="210"/>
                </a:lnTo>
                <a:lnTo>
                  <a:pt x="1347" y="209"/>
                </a:lnTo>
                <a:lnTo>
                  <a:pt x="1348" y="209"/>
                </a:lnTo>
                <a:lnTo>
                  <a:pt x="1350" y="209"/>
                </a:lnTo>
                <a:lnTo>
                  <a:pt x="1351" y="209"/>
                </a:lnTo>
                <a:lnTo>
                  <a:pt x="1352" y="209"/>
                </a:lnTo>
                <a:lnTo>
                  <a:pt x="1353" y="209"/>
                </a:lnTo>
                <a:lnTo>
                  <a:pt x="1354" y="209"/>
                </a:lnTo>
                <a:lnTo>
                  <a:pt x="1355" y="209"/>
                </a:lnTo>
                <a:lnTo>
                  <a:pt x="1356" y="209"/>
                </a:lnTo>
                <a:lnTo>
                  <a:pt x="1357" y="210"/>
                </a:lnTo>
                <a:lnTo>
                  <a:pt x="1359" y="210"/>
                </a:lnTo>
                <a:lnTo>
                  <a:pt x="1360" y="210"/>
                </a:lnTo>
                <a:lnTo>
                  <a:pt x="1361" y="210"/>
                </a:lnTo>
                <a:lnTo>
                  <a:pt x="1362" y="210"/>
                </a:lnTo>
                <a:lnTo>
                  <a:pt x="1363" y="209"/>
                </a:lnTo>
                <a:lnTo>
                  <a:pt x="1364" y="209"/>
                </a:lnTo>
                <a:lnTo>
                  <a:pt x="1365" y="209"/>
                </a:lnTo>
                <a:lnTo>
                  <a:pt x="1366" y="209"/>
                </a:lnTo>
                <a:lnTo>
                  <a:pt x="1367" y="209"/>
                </a:lnTo>
                <a:lnTo>
                  <a:pt x="1369" y="209"/>
                </a:lnTo>
                <a:lnTo>
                  <a:pt x="1370" y="209"/>
                </a:lnTo>
                <a:lnTo>
                  <a:pt x="1372" y="209"/>
                </a:lnTo>
                <a:lnTo>
                  <a:pt x="1373" y="209"/>
                </a:lnTo>
                <a:lnTo>
                  <a:pt x="1374" y="209"/>
                </a:lnTo>
                <a:lnTo>
                  <a:pt x="1375" y="209"/>
                </a:lnTo>
                <a:lnTo>
                  <a:pt x="1376" y="209"/>
                </a:lnTo>
                <a:lnTo>
                  <a:pt x="1377" y="209"/>
                </a:lnTo>
                <a:lnTo>
                  <a:pt x="1379" y="209"/>
                </a:lnTo>
                <a:lnTo>
                  <a:pt x="1380" y="209"/>
                </a:lnTo>
                <a:lnTo>
                  <a:pt x="1381" y="209"/>
                </a:lnTo>
                <a:lnTo>
                  <a:pt x="1382" y="209"/>
                </a:lnTo>
                <a:lnTo>
                  <a:pt x="1383" y="209"/>
                </a:lnTo>
                <a:lnTo>
                  <a:pt x="1384" y="210"/>
                </a:lnTo>
                <a:lnTo>
                  <a:pt x="1385" y="210"/>
                </a:lnTo>
                <a:lnTo>
                  <a:pt x="1386" y="209"/>
                </a:lnTo>
                <a:lnTo>
                  <a:pt x="1388" y="209"/>
                </a:lnTo>
                <a:lnTo>
                  <a:pt x="1389" y="209"/>
                </a:lnTo>
                <a:lnTo>
                  <a:pt x="1390" y="209"/>
                </a:lnTo>
                <a:lnTo>
                  <a:pt x="1391" y="209"/>
                </a:lnTo>
                <a:lnTo>
                  <a:pt x="1392" y="209"/>
                </a:lnTo>
                <a:lnTo>
                  <a:pt x="1393" y="209"/>
                </a:lnTo>
                <a:lnTo>
                  <a:pt x="1395" y="209"/>
                </a:lnTo>
                <a:lnTo>
                  <a:pt x="1396" y="208"/>
                </a:lnTo>
                <a:lnTo>
                  <a:pt x="1398" y="208"/>
                </a:lnTo>
                <a:lnTo>
                  <a:pt x="1399" y="206"/>
                </a:lnTo>
                <a:lnTo>
                  <a:pt x="1400" y="205"/>
                </a:lnTo>
                <a:lnTo>
                  <a:pt x="1401" y="202"/>
                </a:lnTo>
                <a:lnTo>
                  <a:pt x="1402" y="199"/>
                </a:lnTo>
                <a:lnTo>
                  <a:pt x="1403" y="195"/>
                </a:lnTo>
                <a:lnTo>
                  <a:pt x="1404" y="192"/>
                </a:lnTo>
                <a:lnTo>
                  <a:pt x="1405" y="189"/>
                </a:lnTo>
                <a:lnTo>
                  <a:pt x="1407" y="186"/>
                </a:lnTo>
                <a:lnTo>
                  <a:pt x="1408" y="186"/>
                </a:lnTo>
                <a:lnTo>
                  <a:pt x="1409" y="188"/>
                </a:lnTo>
                <a:lnTo>
                  <a:pt x="1410" y="188"/>
                </a:lnTo>
                <a:lnTo>
                  <a:pt x="1411" y="189"/>
                </a:lnTo>
                <a:lnTo>
                  <a:pt x="1412" y="191"/>
                </a:lnTo>
                <a:lnTo>
                  <a:pt x="1413" y="192"/>
                </a:lnTo>
                <a:lnTo>
                  <a:pt x="1414" y="193"/>
                </a:lnTo>
                <a:lnTo>
                  <a:pt x="1415" y="195"/>
                </a:lnTo>
                <a:lnTo>
                  <a:pt x="1417" y="196"/>
                </a:lnTo>
                <a:lnTo>
                  <a:pt x="1419" y="198"/>
                </a:lnTo>
                <a:lnTo>
                  <a:pt x="1420" y="198"/>
                </a:lnTo>
                <a:lnTo>
                  <a:pt x="1421" y="199"/>
                </a:lnTo>
                <a:lnTo>
                  <a:pt x="1422" y="200"/>
                </a:lnTo>
                <a:lnTo>
                  <a:pt x="1423" y="200"/>
                </a:lnTo>
                <a:lnTo>
                  <a:pt x="1424" y="202"/>
                </a:lnTo>
                <a:lnTo>
                  <a:pt x="1425" y="202"/>
                </a:lnTo>
                <a:lnTo>
                  <a:pt x="1427" y="202"/>
                </a:lnTo>
                <a:lnTo>
                  <a:pt x="1428" y="203"/>
                </a:lnTo>
                <a:lnTo>
                  <a:pt x="1429" y="203"/>
                </a:lnTo>
                <a:lnTo>
                  <a:pt x="1430" y="203"/>
                </a:lnTo>
                <a:lnTo>
                  <a:pt x="1431" y="205"/>
                </a:lnTo>
                <a:lnTo>
                  <a:pt x="1432" y="205"/>
                </a:lnTo>
                <a:lnTo>
                  <a:pt x="1433" y="205"/>
                </a:lnTo>
                <a:lnTo>
                  <a:pt x="1434" y="205"/>
                </a:lnTo>
                <a:lnTo>
                  <a:pt x="1436" y="206"/>
                </a:lnTo>
                <a:lnTo>
                  <a:pt x="1437" y="206"/>
                </a:lnTo>
                <a:lnTo>
                  <a:pt x="1438" y="206"/>
                </a:lnTo>
                <a:lnTo>
                  <a:pt x="1439" y="206"/>
                </a:lnTo>
                <a:lnTo>
                  <a:pt x="1440" y="208"/>
                </a:lnTo>
                <a:lnTo>
                  <a:pt x="1441" y="208"/>
                </a:lnTo>
                <a:lnTo>
                  <a:pt x="1443" y="208"/>
                </a:lnTo>
                <a:lnTo>
                  <a:pt x="1444" y="208"/>
                </a:lnTo>
                <a:lnTo>
                  <a:pt x="1446" y="209"/>
                </a:lnTo>
                <a:lnTo>
                  <a:pt x="1447" y="209"/>
                </a:lnTo>
                <a:lnTo>
                  <a:pt x="1448" y="209"/>
                </a:lnTo>
                <a:lnTo>
                  <a:pt x="1449" y="209"/>
                </a:lnTo>
                <a:lnTo>
                  <a:pt x="1450" y="209"/>
                </a:lnTo>
                <a:lnTo>
                  <a:pt x="1451" y="209"/>
                </a:lnTo>
                <a:lnTo>
                  <a:pt x="1452" y="209"/>
                </a:lnTo>
                <a:lnTo>
                  <a:pt x="1453" y="209"/>
                </a:lnTo>
                <a:lnTo>
                  <a:pt x="1455" y="209"/>
                </a:lnTo>
                <a:lnTo>
                  <a:pt x="1456" y="209"/>
                </a:lnTo>
                <a:lnTo>
                  <a:pt x="1457" y="209"/>
                </a:lnTo>
                <a:lnTo>
                  <a:pt x="1458" y="209"/>
                </a:lnTo>
                <a:lnTo>
                  <a:pt x="1459" y="209"/>
                </a:lnTo>
                <a:lnTo>
                  <a:pt x="1460" y="209"/>
                </a:lnTo>
                <a:lnTo>
                  <a:pt x="1461" y="209"/>
                </a:lnTo>
                <a:lnTo>
                  <a:pt x="1462" y="208"/>
                </a:lnTo>
                <a:lnTo>
                  <a:pt x="1463" y="206"/>
                </a:lnTo>
                <a:lnTo>
                  <a:pt x="1465" y="203"/>
                </a:lnTo>
                <a:lnTo>
                  <a:pt x="1467" y="202"/>
                </a:lnTo>
                <a:lnTo>
                  <a:pt x="1468" y="200"/>
                </a:lnTo>
                <a:lnTo>
                  <a:pt x="1469" y="200"/>
                </a:lnTo>
                <a:lnTo>
                  <a:pt x="1470" y="200"/>
                </a:lnTo>
                <a:lnTo>
                  <a:pt x="1471" y="202"/>
                </a:lnTo>
                <a:lnTo>
                  <a:pt x="1472" y="203"/>
                </a:lnTo>
                <a:lnTo>
                  <a:pt x="1473" y="203"/>
                </a:lnTo>
                <a:lnTo>
                  <a:pt x="1475" y="203"/>
                </a:lnTo>
                <a:lnTo>
                  <a:pt x="1476" y="203"/>
                </a:lnTo>
                <a:lnTo>
                  <a:pt x="1477" y="205"/>
                </a:lnTo>
                <a:lnTo>
                  <a:pt x="1478" y="205"/>
                </a:lnTo>
                <a:lnTo>
                  <a:pt x="1479" y="205"/>
                </a:lnTo>
                <a:lnTo>
                  <a:pt x="1480" y="205"/>
                </a:lnTo>
                <a:lnTo>
                  <a:pt x="1481" y="206"/>
                </a:lnTo>
                <a:lnTo>
                  <a:pt x="1482" y="206"/>
                </a:lnTo>
                <a:lnTo>
                  <a:pt x="1484" y="206"/>
                </a:lnTo>
                <a:lnTo>
                  <a:pt x="1485" y="208"/>
                </a:lnTo>
                <a:lnTo>
                  <a:pt x="1486" y="208"/>
                </a:lnTo>
                <a:lnTo>
                  <a:pt x="1487" y="208"/>
                </a:lnTo>
                <a:lnTo>
                  <a:pt x="1488" y="208"/>
                </a:lnTo>
                <a:lnTo>
                  <a:pt x="1489" y="208"/>
                </a:lnTo>
                <a:lnTo>
                  <a:pt x="1491" y="208"/>
                </a:lnTo>
                <a:lnTo>
                  <a:pt x="1492" y="208"/>
                </a:lnTo>
                <a:lnTo>
                  <a:pt x="1494" y="209"/>
                </a:lnTo>
                <a:lnTo>
                  <a:pt x="1495" y="209"/>
                </a:lnTo>
                <a:lnTo>
                  <a:pt x="1496" y="209"/>
                </a:lnTo>
                <a:lnTo>
                  <a:pt x="1497" y="209"/>
                </a:lnTo>
                <a:lnTo>
                  <a:pt x="1498" y="209"/>
                </a:lnTo>
                <a:lnTo>
                  <a:pt x="1499" y="209"/>
                </a:lnTo>
                <a:lnTo>
                  <a:pt x="1500" y="209"/>
                </a:lnTo>
                <a:lnTo>
                  <a:pt x="1501" y="209"/>
                </a:lnTo>
                <a:lnTo>
                  <a:pt x="1502" y="209"/>
                </a:lnTo>
                <a:lnTo>
                  <a:pt x="1504" y="209"/>
                </a:lnTo>
                <a:lnTo>
                  <a:pt x="1505" y="209"/>
                </a:lnTo>
                <a:lnTo>
                  <a:pt x="1506" y="209"/>
                </a:lnTo>
                <a:lnTo>
                  <a:pt x="1507" y="209"/>
                </a:lnTo>
                <a:lnTo>
                  <a:pt x="1508" y="209"/>
                </a:lnTo>
                <a:lnTo>
                  <a:pt x="1509" y="209"/>
                </a:lnTo>
                <a:lnTo>
                  <a:pt x="1510" y="209"/>
                </a:lnTo>
                <a:lnTo>
                  <a:pt x="1511" y="209"/>
                </a:lnTo>
                <a:lnTo>
                  <a:pt x="1513" y="209"/>
                </a:lnTo>
                <a:lnTo>
                  <a:pt x="1515" y="209"/>
                </a:lnTo>
                <a:lnTo>
                  <a:pt x="1516" y="209"/>
                </a:lnTo>
                <a:lnTo>
                  <a:pt x="1517" y="209"/>
                </a:lnTo>
                <a:lnTo>
                  <a:pt x="1518" y="209"/>
                </a:lnTo>
                <a:lnTo>
                  <a:pt x="1519" y="209"/>
                </a:lnTo>
                <a:lnTo>
                  <a:pt x="1520" y="210"/>
                </a:lnTo>
                <a:lnTo>
                  <a:pt x="1521" y="210"/>
                </a:lnTo>
                <a:lnTo>
                  <a:pt x="1523" y="210"/>
                </a:lnTo>
                <a:lnTo>
                  <a:pt x="1524" y="210"/>
                </a:lnTo>
                <a:lnTo>
                  <a:pt x="1525" y="210"/>
                </a:lnTo>
                <a:lnTo>
                  <a:pt x="1526" y="210"/>
                </a:lnTo>
                <a:lnTo>
                  <a:pt x="1527" y="210"/>
                </a:lnTo>
                <a:lnTo>
                  <a:pt x="1528" y="210"/>
                </a:lnTo>
                <a:lnTo>
                  <a:pt x="1529" y="210"/>
                </a:lnTo>
                <a:lnTo>
                  <a:pt x="1530" y="210"/>
                </a:lnTo>
                <a:lnTo>
                  <a:pt x="1532" y="210"/>
                </a:lnTo>
                <a:lnTo>
                  <a:pt x="1533" y="210"/>
                </a:lnTo>
                <a:lnTo>
                  <a:pt x="1534" y="210"/>
                </a:lnTo>
                <a:lnTo>
                  <a:pt x="1535" y="210"/>
                </a:lnTo>
                <a:lnTo>
                  <a:pt x="1536" y="210"/>
                </a:lnTo>
                <a:lnTo>
                  <a:pt x="1538" y="210"/>
                </a:lnTo>
                <a:lnTo>
                  <a:pt x="1539" y="210"/>
                </a:lnTo>
                <a:lnTo>
                  <a:pt x="1540" y="209"/>
                </a:lnTo>
                <a:lnTo>
                  <a:pt x="1542" y="209"/>
                </a:lnTo>
                <a:lnTo>
                  <a:pt x="1543" y="209"/>
                </a:lnTo>
                <a:lnTo>
                  <a:pt x="1544" y="209"/>
                </a:lnTo>
                <a:lnTo>
                  <a:pt x="1545" y="209"/>
                </a:lnTo>
                <a:lnTo>
                  <a:pt x="1546" y="209"/>
                </a:lnTo>
                <a:lnTo>
                  <a:pt x="1547" y="209"/>
                </a:lnTo>
                <a:lnTo>
                  <a:pt x="1548" y="209"/>
                </a:lnTo>
                <a:lnTo>
                  <a:pt x="1549" y="209"/>
                </a:lnTo>
                <a:lnTo>
                  <a:pt x="1550" y="209"/>
                </a:lnTo>
                <a:lnTo>
                  <a:pt x="1552" y="209"/>
                </a:lnTo>
                <a:lnTo>
                  <a:pt x="1553" y="209"/>
                </a:lnTo>
                <a:lnTo>
                  <a:pt x="1554" y="209"/>
                </a:lnTo>
                <a:lnTo>
                  <a:pt x="1555" y="209"/>
                </a:lnTo>
                <a:lnTo>
                  <a:pt x="1556" y="209"/>
                </a:lnTo>
                <a:lnTo>
                  <a:pt x="1557" y="209"/>
                </a:lnTo>
                <a:lnTo>
                  <a:pt x="1558" y="209"/>
                </a:lnTo>
                <a:lnTo>
                  <a:pt x="1559" y="209"/>
                </a:lnTo>
                <a:lnTo>
                  <a:pt x="1561" y="209"/>
                </a:lnTo>
                <a:lnTo>
                  <a:pt x="1563" y="209"/>
                </a:lnTo>
                <a:lnTo>
                  <a:pt x="1564" y="209"/>
                </a:lnTo>
                <a:lnTo>
                  <a:pt x="1565" y="209"/>
                </a:lnTo>
                <a:lnTo>
                  <a:pt x="1566" y="209"/>
                </a:lnTo>
                <a:lnTo>
                  <a:pt x="1567" y="209"/>
                </a:lnTo>
                <a:lnTo>
                  <a:pt x="1568" y="209"/>
                </a:lnTo>
                <a:lnTo>
                  <a:pt x="1569" y="209"/>
                </a:lnTo>
                <a:lnTo>
                  <a:pt x="1571" y="209"/>
                </a:lnTo>
                <a:lnTo>
                  <a:pt x="1572" y="209"/>
                </a:lnTo>
                <a:lnTo>
                  <a:pt x="1573" y="210"/>
                </a:lnTo>
                <a:lnTo>
                  <a:pt x="1574" y="210"/>
                </a:lnTo>
                <a:lnTo>
                  <a:pt x="1575" y="210"/>
                </a:lnTo>
                <a:lnTo>
                  <a:pt x="1576" y="210"/>
                </a:lnTo>
                <a:lnTo>
                  <a:pt x="1577" y="209"/>
                </a:lnTo>
                <a:lnTo>
                  <a:pt x="1578" y="209"/>
                </a:lnTo>
                <a:lnTo>
                  <a:pt x="1579" y="209"/>
                </a:lnTo>
                <a:lnTo>
                  <a:pt x="1581" y="209"/>
                </a:lnTo>
                <a:lnTo>
                  <a:pt x="1582" y="209"/>
                </a:lnTo>
                <a:lnTo>
                  <a:pt x="1583" y="209"/>
                </a:lnTo>
                <a:lnTo>
                  <a:pt x="1584" y="209"/>
                </a:lnTo>
                <a:lnTo>
                  <a:pt x="1586" y="209"/>
                </a:lnTo>
                <a:lnTo>
                  <a:pt x="1587" y="209"/>
                </a:lnTo>
                <a:lnTo>
                  <a:pt x="1588" y="209"/>
                </a:lnTo>
                <a:lnTo>
                  <a:pt x="1590" y="209"/>
                </a:lnTo>
                <a:lnTo>
                  <a:pt x="1591" y="209"/>
                </a:lnTo>
                <a:lnTo>
                  <a:pt x="1592" y="209"/>
                </a:lnTo>
                <a:lnTo>
                  <a:pt x="1593" y="209"/>
                </a:lnTo>
                <a:lnTo>
                  <a:pt x="1594" y="209"/>
                </a:lnTo>
                <a:lnTo>
                  <a:pt x="1595" y="209"/>
                </a:lnTo>
                <a:lnTo>
                  <a:pt x="1596" y="209"/>
                </a:lnTo>
                <a:lnTo>
                  <a:pt x="1597" y="209"/>
                </a:lnTo>
                <a:lnTo>
                  <a:pt x="1598" y="209"/>
                </a:lnTo>
                <a:lnTo>
                  <a:pt x="1600" y="209"/>
                </a:lnTo>
                <a:lnTo>
                  <a:pt x="1601" y="209"/>
                </a:lnTo>
                <a:lnTo>
                  <a:pt x="1602" y="209"/>
                </a:lnTo>
                <a:lnTo>
                  <a:pt x="1603" y="209"/>
                </a:lnTo>
                <a:lnTo>
                  <a:pt x="1604" y="209"/>
                </a:lnTo>
                <a:lnTo>
                  <a:pt x="1605" y="209"/>
                </a:lnTo>
                <a:lnTo>
                  <a:pt x="1606" y="209"/>
                </a:lnTo>
                <a:lnTo>
                  <a:pt x="1607" y="209"/>
                </a:lnTo>
                <a:lnTo>
                  <a:pt x="1610" y="209"/>
                </a:lnTo>
                <a:lnTo>
                  <a:pt x="1611" y="209"/>
                </a:lnTo>
                <a:lnTo>
                  <a:pt x="1612" y="209"/>
                </a:lnTo>
                <a:lnTo>
                  <a:pt x="1613" y="209"/>
                </a:lnTo>
                <a:lnTo>
                  <a:pt x="1614" y="209"/>
                </a:lnTo>
                <a:lnTo>
                  <a:pt x="1615" y="209"/>
                </a:lnTo>
                <a:lnTo>
                  <a:pt x="1616" y="209"/>
                </a:lnTo>
                <a:lnTo>
                  <a:pt x="1617" y="209"/>
                </a:lnTo>
                <a:lnTo>
                  <a:pt x="1619" y="209"/>
                </a:lnTo>
                <a:lnTo>
                  <a:pt x="1620" y="209"/>
                </a:lnTo>
                <a:lnTo>
                  <a:pt x="1621" y="209"/>
                </a:lnTo>
                <a:lnTo>
                  <a:pt x="1622" y="209"/>
                </a:lnTo>
                <a:lnTo>
                  <a:pt x="1623" y="209"/>
                </a:lnTo>
                <a:lnTo>
                  <a:pt x="1624" y="209"/>
                </a:lnTo>
                <a:lnTo>
                  <a:pt x="1625" y="209"/>
                </a:lnTo>
                <a:lnTo>
                  <a:pt x="1626" y="210"/>
                </a:lnTo>
                <a:lnTo>
                  <a:pt x="1627" y="209"/>
                </a:lnTo>
                <a:lnTo>
                  <a:pt x="1629" y="210"/>
                </a:lnTo>
                <a:lnTo>
                  <a:pt x="1630" y="210"/>
                </a:lnTo>
                <a:lnTo>
                  <a:pt x="1631" y="210"/>
                </a:lnTo>
                <a:lnTo>
                  <a:pt x="1632" y="210"/>
                </a:lnTo>
                <a:lnTo>
                  <a:pt x="1634" y="210"/>
                </a:lnTo>
                <a:lnTo>
                  <a:pt x="1635" y="210"/>
                </a:lnTo>
                <a:lnTo>
                  <a:pt x="1636" y="210"/>
                </a:lnTo>
                <a:lnTo>
                  <a:pt x="1638" y="210"/>
                </a:lnTo>
                <a:lnTo>
                  <a:pt x="1639" y="210"/>
                </a:lnTo>
                <a:lnTo>
                  <a:pt x="1640" y="210"/>
                </a:lnTo>
                <a:lnTo>
                  <a:pt x="1641" y="210"/>
                </a:lnTo>
                <a:lnTo>
                  <a:pt x="1642" y="210"/>
                </a:lnTo>
                <a:lnTo>
                  <a:pt x="1643" y="210"/>
                </a:lnTo>
                <a:lnTo>
                  <a:pt x="1644" y="210"/>
                </a:lnTo>
                <a:lnTo>
                  <a:pt x="1645" y="210"/>
                </a:lnTo>
                <a:lnTo>
                  <a:pt x="1646" y="210"/>
                </a:lnTo>
                <a:lnTo>
                  <a:pt x="1648" y="210"/>
                </a:lnTo>
                <a:lnTo>
                  <a:pt x="1649" y="210"/>
                </a:lnTo>
                <a:lnTo>
                  <a:pt x="1650" y="210"/>
                </a:lnTo>
                <a:lnTo>
                  <a:pt x="1651" y="210"/>
                </a:lnTo>
                <a:lnTo>
                  <a:pt x="1652" y="210"/>
                </a:lnTo>
                <a:lnTo>
                  <a:pt x="1653" y="210"/>
                </a:lnTo>
                <a:lnTo>
                  <a:pt x="1654" y="210"/>
                </a:lnTo>
                <a:lnTo>
                  <a:pt x="1655" y="210"/>
                </a:lnTo>
                <a:lnTo>
                  <a:pt x="1658" y="210"/>
                </a:lnTo>
                <a:lnTo>
                  <a:pt x="1659" y="210"/>
                </a:lnTo>
                <a:lnTo>
                  <a:pt x="1660" y="210"/>
                </a:lnTo>
                <a:lnTo>
                  <a:pt x="1661" y="210"/>
                </a:lnTo>
                <a:lnTo>
                  <a:pt x="1662" y="210"/>
                </a:lnTo>
                <a:lnTo>
                  <a:pt x="1663" y="210"/>
                </a:lnTo>
                <a:lnTo>
                  <a:pt x="1664" y="210"/>
                </a:lnTo>
                <a:lnTo>
                  <a:pt x="1665" y="209"/>
                </a:lnTo>
                <a:lnTo>
                  <a:pt x="1667" y="209"/>
                </a:lnTo>
                <a:lnTo>
                  <a:pt x="1668" y="209"/>
                </a:lnTo>
                <a:lnTo>
                  <a:pt x="1669" y="209"/>
                </a:lnTo>
                <a:lnTo>
                  <a:pt x="1670" y="209"/>
                </a:lnTo>
                <a:lnTo>
                  <a:pt x="1671" y="209"/>
                </a:lnTo>
                <a:lnTo>
                  <a:pt x="1672" y="210"/>
                </a:lnTo>
                <a:lnTo>
                  <a:pt x="1673" y="210"/>
                </a:lnTo>
                <a:lnTo>
                  <a:pt x="1674" y="210"/>
                </a:lnTo>
                <a:lnTo>
                  <a:pt x="1675" y="210"/>
                </a:lnTo>
                <a:lnTo>
                  <a:pt x="1677" y="210"/>
                </a:lnTo>
                <a:lnTo>
                  <a:pt x="1678" y="210"/>
                </a:lnTo>
                <a:lnTo>
                  <a:pt x="1679" y="210"/>
                </a:lnTo>
                <a:lnTo>
                  <a:pt x="1681" y="210"/>
                </a:lnTo>
                <a:lnTo>
                  <a:pt x="1682" y="210"/>
                </a:lnTo>
                <a:lnTo>
                  <a:pt x="1683" y="210"/>
                </a:lnTo>
                <a:lnTo>
                  <a:pt x="1684" y="210"/>
                </a:lnTo>
                <a:lnTo>
                  <a:pt x="1686" y="210"/>
                </a:lnTo>
                <a:lnTo>
                  <a:pt x="1687" y="210"/>
                </a:lnTo>
                <a:lnTo>
                  <a:pt x="1688" y="210"/>
                </a:lnTo>
                <a:lnTo>
                  <a:pt x="1689" y="210"/>
                </a:lnTo>
                <a:lnTo>
                  <a:pt x="1690" y="210"/>
                </a:lnTo>
                <a:lnTo>
                  <a:pt x="1691" y="210"/>
                </a:lnTo>
                <a:lnTo>
                  <a:pt x="1692" y="210"/>
                </a:lnTo>
                <a:lnTo>
                  <a:pt x="1693" y="209"/>
                </a:lnTo>
                <a:lnTo>
                  <a:pt x="1694" y="209"/>
                </a:lnTo>
                <a:lnTo>
                  <a:pt x="1696" y="209"/>
                </a:lnTo>
                <a:lnTo>
                  <a:pt x="1697" y="209"/>
                </a:lnTo>
                <a:lnTo>
                  <a:pt x="1698" y="208"/>
                </a:lnTo>
                <a:lnTo>
                  <a:pt x="1699" y="206"/>
                </a:lnTo>
                <a:lnTo>
                  <a:pt x="1700" y="205"/>
                </a:lnTo>
                <a:lnTo>
                  <a:pt x="1701" y="205"/>
                </a:lnTo>
                <a:lnTo>
                  <a:pt x="1702" y="205"/>
                </a:lnTo>
                <a:lnTo>
                  <a:pt x="1703" y="206"/>
                </a:lnTo>
                <a:lnTo>
                  <a:pt x="1706" y="206"/>
                </a:lnTo>
                <a:lnTo>
                  <a:pt x="1707" y="208"/>
                </a:lnTo>
                <a:lnTo>
                  <a:pt x="1708" y="208"/>
                </a:lnTo>
                <a:lnTo>
                  <a:pt x="1709" y="209"/>
                </a:lnTo>
                <a:lnTo>
                  <a:pt x="1710" y="209"/>
                </a:lnTo>
                <a:lnTo>
                  <a:pt x="1711" y="209"/>
                </a:lnTo>
                <a:lnTo>
                  <a:pt x="1712" y="209"/>
                </a:lnTo>
                <a:lnTo>
                  <a:pt x="1713" y="209"/>
                </a:lnTo>
                <a:lnTo>
                  <a:pt x="1715" y="209"/>
                </a:lnTo>
                <a:lnTo>
                  <a:pt x="1716" y="209"/>
                </a:lnTo>
                <a:lnTo>
                  <a:pt x="1717" y="209"/>
                </a:lnTo>
                <a:lnTo>
                  <a:pt x="1718" y="209"/>
                </a:lnTo>
                <a:lnTo>
                  <a:pt x="1719" y="209"/>
                </a:lnTo>
                <a:lnTo>
                  <a:pt x="1720" y="209"/>
                </a:lnTo>
                <a:lnTo>
                  <a:pt x="1721" y="209"/>
                </a:lnTo>
                <a:lnTo>
                  <a:pt x="1722" y="209"/>
                </a:lnTo>
                <a:lnTo>
                  <a:pt x="1723" y="210"/>
                </a:lnTo>
                <a:lnTo>
                  <a:pt x="1725" y="210"/>
                </a:lnTo>
                <a:lnTo>
                  <a:pt x="1726" y="210"/>
                </a:lnTo>
                <a:lnTo>
                  <a:pt x="1727" y="210"/>
                </a:lnTo>
                <a:lnTo>
                  <a:pt x="1729" y="210"/>
                </a:lnTo>
                <a:lnTo>
                  <a:pt x="1730" y="210"/>
                </a:lnTo>
                <a:lnTo>
                  <a:pt x="1731" y="210"/>
                </a:lnTo>
                <a:lnTo>
                  <a:pt x="1732" y="210"/>
                </a:lnTo>
                <a:lnTo>
                  <a:pt x="1733" y="210"/>
                </a:lnTo>
                <a:lnTo>
                  <a:pt x="1735" y="210"/>
                </a:lnTo>
                <a:lnTo>
                  <a:pt x="1736" y="210"/>
                </a:lnTo>
                <a:lnTo>
                  <a:pt x="1737" y="210"/>
                </a:lnTo>
                <a:lnTo>
                  <a:pt x="1738" y="210"/>
                </a:lnTo>
                <a:lnTo>
                  <a:pt x="1739" y="209"/>
                </a:lnTo>
                <a:lnTo>
                  <a:pt x="1740" y="209"/>
                </a:lnTo>
                <a:lnTo>
                  <a:pt x="1741" y="208"/>
                </a:lnTo>
                <a:lnTo>
                  <a:pt x="1742" y="206"/>
                </a:lnTo>
                <a:lnTo>
                  <a:pt x="1744" y="206"/>
                </a:lnTo>
                <a:lnTo>
                  <a:pt x="1745" y="205"/>
                </a:lnTo>
                <a:lnTo>
                  <a:pt x="1746" y="203"/>
                </a:lnTo>
                <a:lnTo>
                  <a:pt x="1747" y="203"/>
                </a:lnTo>
                <a:lnTo>
                  <a:pt x="1748" y="203"/>
                </a:lnTo>
                <a:lnTo>
                  <a:pt x="1749" y="203"/>
                </a:lnTo>
                <a:lnTo>
                  <a:pt x="1750" y="205"/>
                </a:lnTo>
                <a:lnTo>
                  <a:pt x="1752" y="205"/>
                </a:lnTo>
                <a:lnTo>
                  <a:pt x="1754" y="205"/>
                </a:lnTo>
                <a:lnTo>
                  <a:pt x="1755" y="206"/>
                </a:lnTo>
                <a:lnTo>
                  <a:pt x="1756" y="206"/>
                </a:lnTo>
                <a:lnTo>
                  <a:pt x="1757" y="206"/>
                </a:lnTo>
                <a:lnTo>
                  <a:pt x="1758" y="208"/>
                </a:lnTo>
                <a:lnTo>
                  <a:pt x="1759" y="208"/>
                </a:lnTo>
                <a:lnTo>
                  <a:pt x="1760" y="208"/>
                </a:lnTo>
                <a:lnTo>
                  <a:pt x="1761" y="208"/>
                </a:lnTo>
                <a:lnTo>
                  <a:pt x="1763" y="208"/>
                </a:lnTo>
                <a:lnTo>
                  <a:pt x="1764" y="208"/>
                </a:lnTo>
                <a:lnTo>
                  <a:pt x="1765" y="208"/>
                </a:lnTo>
                <a:lnTo>
                  <a:pt x="1766" y="208"/>
                </a:lnTo>
                <a:lnTo>
                  <a:pt x="1767" y="208"/>
                </a:lnTo>
                <a:lnTo>
                  <a:pt x="1768" y="209"/>
                </a:lnTo>
                <a:lnTo>
                  <a:pt x="1769" y="209"/>
                </a:lnTo>
                <a:lnTo>
                  <a:pt x="1770" y="209"/>
                </a:lnTo>
                <a:lnTo>
                  <a:pt x="1771" y="209"/>
                </a:lnTo>
                <a:lnTo>
                  <a:pt x="1773" y="209"/>
                </a:lnTo>
                <a:lnTo>
                  <a:pt x="1774" y="209"/>
                </a:lnTo>
                <a:lnTo>
                  <a:pt x="1775" y="209"/>
                </a:lnTo>
                <a:lnTo>
                  <a:pt x="1777" y="209"/>
                </a:lnTo>
                <a:lnTo>
                  <a:pt x="1778" y="210"/>
                </a:lnTo>
                <a:lnTo>
                  <a:pt x="1779" y="210"/>
                </a:lnTo>
                <a:lnTo>
                  <a:pt x="1780" y="210"/>
                </a:lnTo>
                <a:lnTo>
                  <a:pt x="1781" y="210"/>
                </a:lnTo>
                <a:lnTo>
                  <a:pt x="1783" y="210"/>
                </a:lnTo>
                <a:lnTo>
                  <a:pt x="1784" y="210"/>
                </a:lnTo>
                <a:lnTo>
                  <a:pt x="1785" y="210"/>
                </a:lnTo>
                <a:lnTo>
                  <a:pt x="1786" y="210"/>
                </a:lnTo>
                <a:lnTo>
                  <a:pt x="1787" y="210"/>
                </a:lnTo>
                <a:lnTo>
                  <a:pt x="1788" y="210"/>
                </a:lnTo>
                <a:lnTo>
                  <a:pt x="1789" y="210"/>
                </a:lnTo>
                <a:lnTo>
                  <a:pt x="1790" y="210"/>
                </a:lnTo>
                <a:lnTo>
                  <a:pt x="1792" y="210"/>
                </a:lnTo>
                <a:lnTo>
                  <a:pt x="1793" y="210"/>
                </a:lnTo>
                <a:lnTo>
                  <a:pt x="1794" y="210"/>
                </a:lnTo>
                <a:lnTo>
                  <a:pt x="1795" y="210"/>
                </a:lnTo>
                <a:lnTo>
                  <a:pt x="1796" y="210"/>
                </a:lnTo>
                <a:lnTo>
                  <a:pt x="1797" y="210"/>
                </a:lnTo>
                <a:lnTo>
                  <a:pt x="1798" y="210"/>
                </a:lnTo>
                <a:lnTo>
                  <a:pt x="1800" y="210"/>
                </a:lnTo>
                <a:lnTo>
                  <a:pt x="1802" y="210"/>
                </a:lnTo>
                <a:lnTo>
                  <a:pt x="1803" y="210"/>
                </a:lnTo>
                <a:lnTo>
                  <a:pt x="1804" y="210"/>
                </a:lnTo>
                <a:lnTo>
                  <a:pt x="1805" y="210"/>
                </a:lnTo>
                <a:lnTo>
                  <a:pt x="1806" y="210"/>
                </a:lnTo>
                <a:lnTo>
                  <a:pt x="1807" y="210"/>
                </a:lnTo>
                <a:lnTo>
                  <a:pt x="1808" y="210"/>
                </a:lnTo>
                <a:lnTo>
                  <a:pt x="1809" y="210"/>
                </a:lnTo>
                <a:lnTo>
                  <a:pt x="1811" y="210"/>
                </a:lnTo>
                <a:lnTo>
                  <a:pt x="1812" y="210"/>
                </a:lnTo>
                <a:lnTo>
                  <a:pt x="1813" y="210"/>
                </a:lnTo>
                <a:lnTo>
                  <a:pt x="1814" y="210"/>
                </a:lnTo>
                <a:lnTo>
                  <a:pt x="1815" y="210"/>
                </a:lnTo>
                <a:lnTo>
                  <a:pt x="1816" y="210"/>
                </a:lnTo>
                <a:lnTo>
                  <a:pt x="1817" y="210"/>
                </a:lnTo>
                <a:lnTo>
                  <a:pt x="1818" y="210"/>
                </a:lnTo>
                <a:lnTo>
                  <a:pt x="1819" y="210"/>
                </a:lnTo>
                <a:lnTo>
                  <a:pt x="1821" y="210"/>
                </a:lnTo>
                <a:lnTo>
                  <a:pt x="1822" y="210"/>
                </a:lnTo>
                <a:lnTo>
                  <a:pt x="1824" y="210"/>
                </a:lnTo>
                <a:lnTo>
                  <a:pt x="1825" y="210"/>
                </a:lnTo>
                <a:lnTo>
                  <a:pt x="1826" y="210"/>
                </a:lnTo>
                <a:lnTo>
                  <a:pt x="1827" y="210"/>
                </a:lnTo>
                <a:lnTo>
                  <a:pt x="1828" y="210"/>
                </a:lnTo>
                <a:lnTo>
                  <a:pt x="1829" y="210"/>
                </a:lnTo>
                <a:lnTo>
                  <a:pt x="1831" y="210"/>
                </a:lnTo>
                <a:lnTo>
                  <a:pt x="1832" y="210"/>
                </a:lnTo>
                <a:lnTo>
                  <a:pt x="1833" y="210"/>
                </a:lnTo>
                <a:lnTo>
                  <a:pt x="1834" y="210"/>
                </a:lnTo>
                <a:lnTo>
                  <a:pt x="1835" y="210"/>
                </a:lnTo>
                <a:lnTo>
                  <a:pt x="1836" y="210"/>
                </a:lnTo>
                <a:lnTo>
                  <a:pt x="1837" y="210"/>
                </a:lnTo>
                <a:lnTo>
                  <a:pt x="1838" y="210"/>
                </a:lnTo>
                <a:lnTo>
                  <a:pt x="1840" y="210"/>
                </a:lnTo>
                <a:lnTo>
                  <a:pt x="1841" y="210"/>
                </a:lnTo>
                <a:lnTo>
                  <a:pt x="1842" y="210"/>
                </a:lnTo>
                <a:lnTo>
                  <a:pt x="1843" y="210"/>
                </a:lnTo>
                <a:lnTo>
                  <a:pt x="1844" y="209"/>
                </a:lnTo>
                <a:lnTo>
                  <a:pt x="1845" y="208"/>
                </a:lnTo>
                <a:lnTo>
                  <a:pt x="1846" y="205"/>
                </a:lnTo>
                <a:lnTo>
                  <a:pt x="1848" y="195"/>
                </a:lnTo>
                <a:lnTo>
                  <a:pt x="1850" y="175"/>
                </a:lnTo>
                <a:lnTo>
                  <a:pt x="1851" y="144"/>
                </a:lnTo>
                <a:lnTo>
                  <a:pt x="1852" y="102"/>
                </a:lnTo>
                <a:lnTo>
                  <a:pt x="1853" y="55"/>
                </a:lnTo>
                <a:lnTo>
                  <a:pt x="1854" y="17"/>
                </a:lnTo>
                <a:lnTo>
                  <a:pt x="1855" y="0"/>
                </a:lnTo>
                <a:lnTo>
                  <a:pt x="1856" y="6"/>
                </a:lnTo>
                <a:lnTo>
                  <a:pt x="1857" y="30"/>
                </a:lnTo>
                <a:lnTo>
                  <a:pt x="1858" y="63"/>
                </a:lnTo>
                <a:lnTo>
                  <a:pt x="1860" y="100"/>
                </a:lnTo>
                <a:lnTo>
                  <a:pt x="1861" y="129"/>
                </a:lnTo>
                <a:lnTo>
                  <a:pt x="1862" y="150"/>
                </a:lnTo>
                <a:lnTo>
                  <a:pt x="1863" y="165"/>
                </a:lnTo>
                <a:lnTo>
                  <a:pt x="1864" y="177"/>
                </a:lnTo>
                <a:lnTo>
                  <a:pt x="1865" y="185"/>
                </a:lnTo>
                <a:lnTo>
                  <a:pt x="1866" y="191"/>
                </a:lnTo>
                <a:lnTo>
                  <a:pt x="1867" y="196"/>
                </a:lnTo>
                <a:lnTo>
                  <a:pt x="1869" y="199"/>
                </a:lnTo>
                <a:lnTo>
                  <a:pt x="1870" y="202"/>
                </a:lnTo>
                <a:lnTo>
                  <a:pt x="1872" y="203"/>
                </a:lnTo>
                <a:lnTo>
                  <a:pt x="1873" y="205"/>
                </a:lnTo>
                <a:lnTo>
                  <a:pt x="1874" y="206"/>
                </a:lnTo>
                <a:lnTo>
                  <a:pt x="1875" y="206"/>
                </a:lnTo>
                <a:lnTo>
                  <a:pt x="1876" y="208"/>
                </a:lnTo>
                <a:lnTo>
                  <a:pt x="1877" y="208"/>
                </a:lnTo>
                <a:lnTo>
                  <a:pt x="1879" y="208"/>
                </a:lnTo>
                <a:lnTo>
                  <a:pt x="1880" y="208"/>
                </a:lnTo>
                <a:lnTo>
                  <a:pt x="1881" y="208"/>
                </a:lnTo>
                <a:lnTo>
                  <a:pt x="1882" y="208"/>
                </a:lnTo>
                <a:lnTo>
                  <a:pt x="1883" y="209"/>
                </a:lnTo>
                <a:lnTo>
                  <a:pt x="1884" y="209"/>
                </a:lnTo>
                <a:lnTo>
                  <a:pt x="1885" y="209"/>
                </a:lnTo>
                <a:lnTo>
                  <a:pt x="1886" y="209"/>
                </a:lnTo>
                <a:lnTo>
                  <a:pt x="1888" y="209"/>
                </a:lnTo>
                <a:lnTo>
                  <a:pt x="1889" y="209"/>
                </a:lnTo>
                <a:lnTo>
                  <a:pt x="1890" y="209"/>
                </a:lnTo>
                <a:lnTo>
                  <a:pt x="1891" y="209"/>
                </a:lnTo>
                <a:lnTo>
                  <a:pt x="1892" y="209"/>
                </a:lnTo>
                <a:lnTo>
                  <a:pt x="1893" y="209"/>
                </a:lnTo>
                <a:lnTo>
                  <a:pt x="1894" y="209"/>
                </a:lnTo>
                <a:lnTo>
                  <a:pt x="1896" y="209"/>
                </a:lnTo>
                <a:lnTo>
                  <a:pt x="1898" y="209"/>
                </a:lnTo>
                <a:lnTo>
                  <a:pt x="1899" y="209"/>
                </a:lnTo>
                <a:lnTo>
                  <a:pt x="1900" y="209"/>
                </a:lnTo>
                <a:lnTo>
                  <a:pt x="1901" y="209"/>
                </a:lnTo>
                <a:lnTo>
                  <a:pt x="1902" y="209"/>
                </a:lnTo>
                <a:lnTo>
                  <a:pt x="1903" y="209"/>
                </a:lnTo>
                <a:lnTo>
                  <a:pt x="1904" y="209"/>
                </a:lnTo>
                <a:lnTo>
                  <a:pt x="1905" y="209"/>
                </a:lnTo>
                <a:lnTo>
                  <a:pt x="1906" y="209"/>
                </a:lnTo>
                <a:lnTo>
                  <a:pt x="1908" y="209"/>
                </a:lnTo>
                <a:lnTo>
                  <a:pt x="1909" y="209"/>
                </a:lnTo>
                <a:lnTo>
                  <a:pt x="1910" y="209"/>
                </a:lnTo>
                <a:lnTo>
                  <a:pt x="1911" y="209"/>
                </a:lnTo>
                <a:lnTo>
                  <a:pt x="1912" y="209"/>
                </a:lnTo>
                <a:lnTo>
                  <a:pt x="1913" y="209"/>
                </a:lnTo>
                <a:lnTo>
                  <a:pt x="1914" y="209"/>
                </a:lnTo>
                <a:lnTo>
                  <a:pt x="1915" y="209"/>
                </a:lnTo>
                <a:lnTo>
                  <a:pt x="1917" y="209"/>
                </a:lnTo>
                <a:lnTo>
                  <a:pt x="1918" y="209"/>
                </a:lnTo>
                <a:lnTo>
                  <a:pt x="1920" y="209"/>
                </a:lnTo>
                <a:lnTo>
                  <a:pt x="1921" y="209"/>
                </a:lnTo>
                <a:lnTo>
                  <a:pt x="1922" y="209"/>
                </a:lnTo>
                <a:lnTo>
                  <a:pt x="1923" y="209"/>
                </a:lnTo>
                <a:lnTo>
                  <a:pt x="1924" y="209"/>
                </a:lnTo>
                <a:lnTo>
                  <a:pt x="1925" y="209"/>
                </a:lnTo>
                <a:lnTo>
                  <a:pt x="1927" y="209"/>
                </a:lnTo>
                <a:lnTo>
                  <a:pt x="1928" y="209"/>
                </a:lnTo>
                <a:lnTo>
                  <a:pt x="1929" y="209"/>
                </a:lnTo>
                <a:lnTo>
                  <a:pt x="1930" y="209"/>
                </a:lnTo>
                <a:lnTo>
                  <a:pt x="1931" y="209"/>
                </a:lnTo>
                <a:lnTo>
                  <a:pt x="1932" y="209"/>
                </a:lnTo>
                <a:lnTo>
                  <a:pt x="1933" y="209"/>
                </a:lnTo>
                <a:lnTo>
                  <a:pt x="1934" y="209"/>
                </a:lnTo>
                <a:lnTo>
                  <a:pt x="1935" y="209"/>
                </a:lnTo>
                <a:lnTo>
                  <a:pt x="1937" y="209"/>
                </a:lnTo>
                <a:lnTo>
                  <a:pt x="1938" y="209"/>
                </a:lnTo>
                <a:lnTo>
                  <a:pt x="1939" y="209"/>
                </a:lnTo>
                <a:lnTo>
                  <a:pt x="1940" y="209"/>
                </a:lnTo>
                <a:lnTo>
                  <a:pt x="1941" y="209"/>
                </a:lnTo>
                <a:lnTo>
                  <a:pt x="1943" y="209"/>
                </a:lnTo>
                <a:lnTo>
                  <a:pt x="1944" y="209"/>
                </a:lnTo>
                <a:lnTo>
                  <a:pt x="1946" y="210"/>
                </a:lnTo>
                <a:lnTo>
                  <a:pt x="1947" y="210"/>
                </a:lnTo>
                <a:lnTo>
                  <a:pt x="1948" y="210"/>
                </a:lnTo>
                <a:lnTo>
                  <a:pt x="1949" y="210"/>
                </a:lnTo>
                <a:lnTo>
                  <a:pt x="1950" y="210"/>
                </a:lnTo>
                <a:lnTo>
                  <a:pt x="1951" y="210"/>
                </a:lnTo>
                <a:lnTo>
                  <a:pt x="1952" y="210"/>
                </a:lnTo>
                <a:lnTo>
                  <a:pt x="1953" y="209"/>
                </a:lnTo>
                <a:lnTo>
                  <a:pt x="1954" y="209"/>
                </a:lnTo>
                <a:lnTo>
                  <a:pt x="1956" y="209"/>
                </a:lnTo>
                <a:lnTo>
                  <a:pt x="1957" y="209"/>
                </a:lnTo>
                <a:lnTo>
                  <a:pt x="1958" y="209"/>
                </a:lnTo>
                <a:lnTo>
                  <a:pt x="1959" y="208"/>
                </a:lnTo>
                <a:lnTo>
                  <a:pt x="1960" y="205"/>
                </a:lnTo>
                <a:lnTo>
                  <a:pt x="1961" y="199"/>
                </a:lnTo>
                <a:lnTo>
                  <a:pt x="1962" y="191"/>
                </a:lnTo>
                <a:lnTo>
                  <a:pt x="1963" y="182"/>
                </a:lnTo>
                <a:lnTo>
                  <a:pt x="1965" y="175"/>
                </a:lnTo>
                <a:lnTo>
                  <a:pt x="1966" y="172"/>
                </a:lnTo>
                <a:lnTo>
                  <a:pt x="1968" y="172"/>
                </a:lnTo>
                <a:lnTo>
                  <a:pt x="1969" y="177"/>
                </a:lnTo>
                <a:lnTo>
                  <a:pt x="1970" y="182"/>
                </a:lnTo>
                <a:lnTo>
                  <a:pt x="1971" y="188"/>
                </a:lnTo>
                <a:lnTo>
                  <a:pt x="1972" y="193"/>
                </a:lnTo>
                <a:lnTo>
                  <a:pt x="1973" y="198"/>
                </a:lnTo>
                <a:lnTo>
                  <a:pt x="1975" y="200"/>
                </a:lnTo>
                <a:lnTo>
                  <a:pt x="1976" y="203"/>
                </a:lnTo>
                <a:lnTo>
                  <a:pt x="1977" y="205"/>
                </a:lnTo>
                <a:lnTo>
                  <a:pt x="1978" y="206"/>
                </a:lnTo>
                <a:lnTo>
                  <a:pt x="1979" y="208"/>
                </a:lnTo>
                <a:lnTo>
                  <a:pt x="1980" y="208"/>
                </a:lnTo>
                <a:lnTo>
                  <a:pt x="1981" y="209"/>
                </a:lnTo>
                <a:lnTo>
                  <a:pt x="1982" y="209"/>
                </a:lnTo>
                <a:lnTo>
                  <a:pt x="1983" y="209"/>
                </a:lnTo>
                <a:lnTo>
                  <a:pt x="1985" y="209"/>
                </a:lnTo>
                <a:lnTo>
                  <a:pt x="1986" y="209"/>
                </a:lnTo>
                <a:lnTo>
                  <a:pt x="1987" y="209"/>
                </a:lnTo>
                <a:lnTo>
                  <a:pt x="1988" y="209"/>
                </a:lnTo>
                <a:lnTo>
                  <a:pt x="1989" y="209"/>
                </a:lnTo>
                <a:lnTo>
                  <a:pt x="1991" y="209"/>
                </a:lnTo>
                <a:lnTo>
                  <a:pt x="1992" y="209"/>
                </a:lnTo>
                <a:lnTo>
                  <a:pt x="1994" y="209"/>
                </a:lnTo>
                <a:lnTo>
                  <a:pt x="1995" y="209"/>
                </a:lnTo>
                <a:lnTo>
                  <a:pt x="1996" y="209"/>
                </a:lnTo>
                <a:lnTo>
                  <a:pt x="1997" y="209"/>
                </a:lnTo>
                <a:lnTo>
                  <a:pt x="1998" y="209"/>
                </a:lnTo>
                <a:lnTo>
                  <a:pt x="1999" y="209"/>
                </a:lnTo>
                <a:lnTo>
                  <a:pt x="2000" y="209"/>
                </a:lnTo>
                <a:lnTo>
                  <a:pt x="2001" y="209"/>
                </a:lnTo>
                <a:lnTo>
                  <a:pt x="2002" y="209"/>
                </a:lnTo>
                <a:lnTo>
                  <a:pt x="2004" y="209"/>
                </a:lnTo>
                <a:lnTo>
                  <a:pt x="2005" y="209"/>
                </a:lnTo>
                <a:lnTo>
                  <a:pt x="2006" y="209"/>
                </a:lnTo>
                <a:lnTo>
                  <a:pt x="2007" y="209"/>
                </a:lnTo>
                <a:lnTo>
                  <a:pt x="2008" y="209"/>
                </a:lnTo>
                <a:lnTo>
                  <a:pt x="2009" y="209"/>
                </a:lnTo>
                <a:lnTo>
                  <a:pt x="2010" y="209"/>
                </a:lnTo>
                <a:lnTo>
                  <a:pt x="2011" y="209"/>
                </a:lnTo>
                <a:lnTo>
                  <a:pt x="2012" y="209"/>
                </a:lnTo>
                <a:lnTo>
                  <a:pt x="2015" y="209"/>
                </a:lnTo>
                <a:lnTo>
                  <a:pt x="2016" y="209"/>
                </a:lnTo>
                <a:lnTo>
                  <a:pt x="2017" y="209"/>
                </a:lnTo>
                <a:lnTo>
                  <a:pt x="2018" y="209"/>
                </a:lnTo>
                <a:lnTo>
                  <a:pt x="2019" y="209"/>
                </a:lnTo>
                <a:lnTo>
                  <a:pt x="2020" y="209"/>
                </a:lnTo>
                <a:lnTo>
                  <a:pt x="2021" y="209"/>
                </a:lnTo>
                <a:lnTo>
                  <a:pt x="2023" y="209"/>
                </a:lnTo>
                <a:lnTo>
                  <a:pt x="2024" y="209"/>
                </a:lnTo>
                <a:lnTo>
                  <a:pt x="2025" y="209"/>
                </a:lnTo>
                <a:lnTo>
                  <a:pt x="2026" y="209"/>
                </a:lnTo>
                <a:lnTo>
                  <a:pt x="2027" y="209"/>
                </a:lnTo>
                <a:lnTo>
                  <a:pt x="2028" y="209"/>
                </a:lnTo>
                <a:lnTo>
                  <a:pt x="2029" y="209"/>
                </a:lnTo>
                <a:lnTo>
                  <a:pt x="2030" y="209"/>
                </a:lnTo>
                <a:lnTo>
                  <a:pt x="2031" y="208"/>
                </a:lnTo>
                <a:lnTo>
                  <a:pt x="2033" y="208"/>
                </a:lnTo>
                <a:lnTo>
                  <a:pt x="2034" y="208"/>
                </a:lnTo>
                <a:lnTo>
                  <a:pt x="2035" y="208"/>
                </a:lnTo>
                <a:lnTo>
                  <a:pt x="2036" y="208"/>
                </a:lnTo>
                <a:lnTo>
                  <a:pt x="2037" y="208"/>
                </a:lnTo>
                <a:lnTo>
                  <a:pt x="2039" y="208"/>
                </a:lnTo>
                <a:lnTo>
                  <a:pt x="2040" y="209"/>
                </a:lnTo>
                <a:lnTo>
                  <a:pt x="2042" y="209"/>
                </a:lnTo>
                <a:lnTo>
                  <a:pt x="2043" y="209"/>
                </a:lnTo>
                <a:lnTo>
                  <a:pt x="2044" y="209"/>
                </a:lnTo>
                <a:lnTo>
                  <a:pt x="2045" y="209"/>
                </a:lnTo>
                <a:lnTo>
                  <a:pt x="2046" y="209"/>
                </a:lnTo>
                <a:lnTo>
                  <a:pt x="2047" y="209"/>
                </a:lnTo>
                <a:lnTo>
                  <a:pt x="2048" y="209"/>
                </a:lnTo>
                <a:lnTo>
                  <a:pt x="2049" y="209"/>
                </a:lnTo>
                <a:lnTo>
                  <a:pt x="2050" y="209"/>
                </a:lnTo>
                <a:lnTo>
                  <a:pt x="2052" y="210"/>
                </a:lnTo>
                <a:lnTo>
                  <a:pt x="2053" y="209"/>
                </a:lnTo>
                <a:lnTo>
                  <a:pt x="2054" y="209"/>
                </a:lnTo>
                <a:lnTo>
                  <a:pt x="2055" y="209"/>
                </a:lnTo>
                <a:lnTo>
                  <a:pt x="2056" y="209"/>
                </a:lnTo>
                <a:lnTo>
                  <a:pt x="2057" y="209"/>
                </a:lnTo>
                <a:lnTo>
                  <a:pt x="2058" y="209"/>
                </a:lnTo>
                <a:lnTo>
                  <a:pt x="2059" y="209"/>
                </a:lnTo>
                <a:lnTo>
                  <a:pt x="2060" y="209"/>
                </a:lnTo>
                <a:lnTo>
                  <a:pt x="2063" y="209"/>
                </a:lnTo>
                <a:lnTo>
                  <a:pt x="2064" y="209"/>
                </a:lnTo>
                <a:lnTo>
                  <a:pt x="2065" y="209"/>
                </a:lnTo>
                <a:lnTo>
                  <a:pt x="2066" y="209"/>
                </a:lnTo>
                <a:lnTo>
                  <a:pt x="2067" y="210"/>
                </a:lnTo>
                <a:lnTo>
                  <a:pt x="2068" y="209"/>
                </a:lnTo>
                <a:lnTo>
                  <a:pt x="2069" y="210"/>
                </a:lnTo>
                <a:lnTo>
                  <a:pt x="2071" y="210"/>
                </a:lnTo>
                <a:lnTo>
                  <a:pt x="2072" y="210"/>
                </a:lnTo>
                <a:lnTo>
                  <a:pt x="2073" y="210"/>
                </a:lnTo>
                <a:lnTo>
                  <a:pt x="2074" y="210"/>
                </a:lnTo>
                <a:lnTo>
                  <a:pt x="2075" y="210"/>
                </a:lnTo>
                <a:lnTo>
                  <a:pt x="2076" y="210"/>
                </a:lnTo>
                <a:lnTo>
                  <a:pt x="2077" y="210"/>
                </a:lnTo>
                <a:lnTo>
                  <a:pt x="2078" y="210"/>
                </a:lnTo>
                <a:lnTo>
                  <a:pt x="2079" y="210"/>
                </a:lnTo>
                <a:lnTo>
                  <a:pt x="2081" y="210"/>
                </a:lnTo>
                <a:lnTo>
                  <a:pt x="2082" y="210"/>
                </a:lnTo>
                <a:lnTo>
                  <a:pt x="2083" y="210"/>
                </a:lnTo>
                <a:lnTo>
                  <a:pt x="2084" y="210"/>
                </a:lnTo>
                <a:lnTo>
                  <a:pt x="2086" y="210"/>
                </a:lnTo>
                <a:lnTo>
                  <a:pt x="2087" y="210"/>
                </a:lnTo>
                <a:lnTo>
                  <a:pt x="2088" y="210"/>
                </a:lnTo>
                <a:lnTo>
                  <a:pt x="2089" y="209"/>
                </a:lnTo>
                <a:lnTo>
                  <a:pt x="2091" y="209"/>
                </a:lnTo>
                <a:lnTo>
                  <a:pt x="2092" y="209"/>
                </a:lnTo>
                <a:lnTo>
                  <a:pt x="2093" y="210"/>
                </a:lnTo>
                <a:lnTo>
                  <a:pt x="2094" y="210"/>
                </a:lnTo>
                <a:lnTo>
                  <a:pt x="2095" y="210"/>
                </a:lnTo>
                <a:lnTo>
                  <a:pt x="2096" y="210"/>
                </a:lnTo>
                <a:lnTo>
                  <a:pt x="2097" y="210"/>
                </a:lnTo>
                <a:lnTo>
                  <a:pt x="2098" y="210"/>
                </a:lnTo>
                <a:lnTo>
                  <a:pt x="2100" y="210"/>
                </a:lnTo>
                <a:lnTo>
                  <a:pt x="2101" y="210"/>
                </a:lnTo>
                <a:lnTo>
                  <a:pt x="2102" y="210"/>
                </a:lnTo>
                <a:lnTo>
                  <a:pt x="2103" y="210"/>
                </a:lnTo>
                <a:lnTo>
                  <a:pt x="2104" y="210"/>
                </a:lnTo>
                <a:lnTo>
                  <a:pt x="2105" y="210"/>
                </a:lnTo>
                <a:lnTo>
                  <a:pt x="2106" y="210"/>
                </a:lnTo>
                <a:lnTo>
                  <a:pt x="2107" y="210"/>
                </a:lnTo>
                <a:lnTo>
                  <a:pt x="2108" y="210"/>
                </a:lnTo>
                <a:lnTo>
                  <a:pt x="2111" y="210"/>
                </a:lnTo>
                <a:lnTo>
                  <a:pt x="2112" y="210"/>
                </a:lnTo>
                <a:lnTo>
                  <a:pt x="2113" y="210"/>
                </a:lnTo>
                <a:lnTo>
                  <a:pt x="2114" y="210"/>
                </a:lnTo>
                <a:lnTo>
                  <a:pt x="2115" y="210"/>
                </a:lnTo>
                <a:lnTo>
                  <a:pt x="2116" y="210"/>
                </a:lnTo>
                <a:lnTo>
                  <a:pt x="2117" y="210"/>
                </a:lnTo>
                <a:lnTo>
                  <a:pt x="2119" y="210"/>
                </a:lnTo>
                <a:lnTo>
                  <a:pt x="2120" y="210"/>
                </a:lnTo>
                <a:lnTo>
                  <a:pt x="2121" y="210"/>
                </a:lnTo>
                <a:lnTo>
                  <a:pt x="2122" y="210"/>
                </a:lnTo>
                <a:lnTo>
                  <a:pt x="2123" y="210"/>
                </a:lnTo>
                <a:lnTo>
                  <a:pt x="2124" y="210"/>
                </a:lnTo>
                <a:lnTo>
                  <a:pt x="2125" y="210"/>
                </a:lnTo>
                <a:lnTo>
                  <a:pt x="2126" y="210"/>
                </a:lnTo>
                <a:lnTo>
                  <a:pt x="2127" y="210"/>
                </a:lnTo>
                <a:lnTo>
                  <a:pt x="2129" y="210"/>
                </a:lnTo>
                <a:lnTo>
                  <a:pt x="2130" y="210"/>
                </a:lnTo>
                <a:lnTo>
                  <a:pt x="2131" y="210"/>
                </a:lnTo>
                <a:lnTo>
                  <a:pt x="2132" y="210"/>
                </a:lnTo>
                <a:lnTo>
                  <a:pt x="2134" y="210"/>
                </a:lnTo>
                <a:lnTo>
                  <a:pt x="2135" y="210"/>
                </a:lnTo>
                <a:lnTo>
                  <a:pt x="2136" y="209"/>
                </a:lnTo>
                <a:lnTo>
                  <a:pt x="2137" y="209"/>
                </a:lnTo>
                <a:lnTo>
                  <a:pt x="2139" y="209"/>
                </a:lnTo>
                <a:lnTo>
                  <a:pt x="2140" y="209"/>
                </a:lnTo>
                <a:lnTo>
                  <a:pt x="2141" y="209"/>
                </a:lnTo>
                <a:lnTo>
                  <a:pt x="2142" y="209"/>
                </a:lnTo>
                <a:lnTo>
                  <a:pt x="2143" y="209"/>
                </a:lnTo>
                <a:lnTo>
                  <a:pt x="2144" y="209"/>
                </a:lnTo>
                <a:lnTo>
                  <a:pt x="2145" y="209"/>
                </a:lnTo>
                <a:lnTo>
                  <a:pt x="2146" y="209"/>
                </a:lnTo>
                <a:lnTo>
                  <a:pt x="2148" y="209"/>
                </a:lnTo>
                <a:lnTo>
                  <a:pt x="2149" y="209"/>
                </a:lnTo>
                <a:lnTo>
                  <a:pt x="2150" y="209"/>
                </a:lnTo>
                <a:lnTo>
                  <a:pt x="2151" y="209"/>
                </a:lnTo>
                <a:lnTo>
                  <a:pt x="2152" y="209"/>
                </a:lnTo>
                <a:lnTo>
                  <a:pt x="2153" y="209"/>
                </a:lnTo>
                <a:lnTo>
                  <a:pt x="2154" y="209"/>
                </a:lnTo>
                <a:lnTo>
                  <a:pt x="2155" y="209"/>
                </a:lnTo>
                <a:lnTo>
                  <a:pt x="2158" y="209"/>
                </a:lnTo>
                <a:lnTo>
                  <a:pt x="2159" y="209"/>
                </a:lnTo>
                <a:lnTo>
                  <a:pt x="2160" y="209"/>
                </a:lnTo>
                <a:lnTo>
                  <a:pt x="2161" y="209"/>
                </a:lnTo>
                <a:lnTo>
                  <a:pt x="2162" y="209"/>
                </a:lnTo>
                <a:lnTo>
                  <a:pt x="2163" y="209"/>
                </a:lnTo>
                <a:lnTo>
                  <a:pt x="2164" y="209"/>
                </a:lnTo>
                <a:lnTo>
                  <a:pt x="2165" y="209"/>
                </a:lnTo>
                <a:lnTo>
                  <a:pt x="2167" y="209"/>
                </a:lnTo>
                <a:lnTo>
                  <a:pt x="2168" y="209"/>
                </a:lnTo>
                <a:lnTo>
                  <a:pt x="2169" y="209"/>
                </a:lnTo>
                <a:lnTo>
                  <a:pt x="2170" y="209"/>
                </a:lnTo>
                <a:lnTo>
                  <a:pt x="2171" y="209"/>
                </a:lnTo>
                <a:lnTo>
                  <a:pt x="2172" y="210"/>
                </a:lnTo>
                <a:lnTo>
                  <a:pt x="2173" y="210"/>
                </a:lnTo>
                <a:lnTo>
                  <a:pt x="2174" y="210"/>
                </a:lnTo>
                <a:lnTo>
                  <a:pt x="2175" y="210"/>
                </a:lnTo>
                <a:lnTo>
                  <a:pt x="2177" y="210"/>
                </a:lnTo>
                <a:lnTo>
                  <a:pt x="2178" y="210"/>
                </a:lnTo>
                <a:lnTo>
                  <a:pt x="2179" y="210"/>
                </a:lnTo>
                <a:lnTo>
                  <a:pt x="2180" y="210"/>
                </a:lnTo>
                <a:lnTo>
                  <a:pt x="2182" y="210"/>
                </a:lnTo>
                <a:lnTo>
                  <a:pt x="2183" y="210"/>
                </a:lnTo>
                <a:lnTo>
                  <a:pt x="2184" y="210"/>
                </a:lnTo>
                <a:lnTo>
                  <a:pt x="2185" y="209"/>
                </a:lnTo>
                <a:lnTo>
                  <a:pt x="2187" y="209"/>
                </a:lnTo>
                <a:lnTo>
                  <a:pt x="2188" y="209"/>
                </a:lnTo>
                <a:lnTo>
                  <a:pt x="2189" y="209"/>
                </a:lnTo>
                <a:lnTo>
                  <a:pt x="2190" y="209"/>
                </a:lnTo>
                <a:lnTo>
                  <a:pt x="2191" y="209"/>
                </a:lnTo>
                <a:lnTo>
                  <a:pt x="2192" y="209"/>
                </a:lnTo>
                <a:lnTo>
                  <a:pt x="2193" y="209"/>
                </a:lnTo>
                <a:lnTo>
                  <a:pt x="2194" y="209"/>
                </a:lnTo>
                <a:lnTo>
                  <a:pt x="2196" y="209"/>
                </a:lnTo>
                <a:lnTo>
                  <a:pt x="2197" y="209"/>
                </a:lnTo>
                <a:lnTo>
                  <a:pt x="2198" y="209"/>
                </a:lnTo>
                <a:lnTo>
                  <a:pt x="2199" y="210"/>
                </a:lnTo>
                <a:lnTo>
                  <a:pt x="2200" y="210"/>
                </a:lnTo>
                <a:lnTo>
                  <a:pt x="2201" y="210"/>
                </a:lnTo>
                <a:lnTo>
                  <a:pt x="2202" y="210"/>
                </a:lnTo>
                <a:lnTo>
                  <a:pt x="2203" y="210"/>
                </a:lnTo>
                <a:lnTo>
                  <a:pt x="2206" y="210"/>
                </a:lnTo>
                <a:lnTo>
                  <a:pt x="2207" y="210"/>
                </a:lnTo>
                <a:lnTo>
                  <a:pt x="2208" y="210"/>
                </a:lnTo>
                <a:lnTo>
                  <a:pt x="2209" y="210"/>
                </a:lnTo>
                <a:lnTo>
                  <a:pt x="2210" y="210"/>
                </a:lnTo>
                <a:lnTo>
                  <a:pt x="2211" y="210"/>
                </a:lnTo>
                <a:lnTo>
                  <a:pt x="2212" y="210"/>
                </a:lnTo>
                <a:lnTo>
                  <a:pt x="2213" y="210"/>
                </a:lnTo>
                <a:lnTo>
                  <a:pt x="2214" y="210"/>
                </a:lnTo>
                <a:lnTo>
                  <a:pt x="2216" y="210"/>
                </a:lnTo>
                <a:lnTo>
                  <a:pt x="2217" y="210"/>
                </a:lnTo>
                <a:lnTo>
                  <a:pt x="2218" y="210"/>
                </a:lnTo>
                <a:lnTo>
                  <a:pt x="2219" y="210"/>
                </a:lnTo>
                <a:lnTo>
                  <a:pt x="2220" y="210"/>
                </a:lnTo>
                <a:lnTo>
                  <a:pt x="2221" y="210"/>
                </a:lnTo>
                <a:lnTo>
                  <a:pt x="2222" y="210"/>
                </a:lnTo>
                <a:lnTo>
                  <a:pt x="2223" y="210"/>
                </a:lnTo>
                <a:lnTo>
                  <a:pt x="2225" y="210"/>
                </a:lnTo>
                <a:lnTo>
                  <a:pt x="2226" y="210"/>
                </a:lnTo>
                <a:lnTo>
                  <a:pt x="2227" y="210"/>
                </a:lnTo>
                <a:lnTo>
                  <a:pt x="2229" y="210"/>
                </a:lnTo>
                <a:lnTo>
                  <a:pt x="2230" y="210"/>
                </a:lnTo>
                <a:lnTo>
                  <a:pt x="2231" y="210"/>
                </a:lnTo>
                <a:lnTo>
                  <a:pt x="2232" y="210"/>
                </a:lnTo>
                <a:lnTo>
                  <a:pt x="2233" y="210"/>
                </a:lnTo>
                <a:lnTo>
                  <a:pt x="2235" y="210"/>
                </a:lnTo>
                <a:lnTo>
                  <a:pt x="2236" y="210"/>
                </a:lnTo>
                <a:lnTo>
                  <a:pt x="2237" y="209"/>
                </a:lnTo>
                <a:lnTo>
                  <a:pt x="2238" y="208"/>
                </a:lnTo>
                <a:lnTo>
                  <a:pt x="2239" y="205"/>
                </a:lnTo>
                <a:lnTo>
                  <a:pt x="2240" y="200"/>
                </a:lnTo>
                <a:lnTo>
                  <a:pt x="2241" y="193"/>
                </a:lnTo>
                <a:lnTo>
                  <a:pt x="2242" y="185"/>
                </a:lnTo>
                <a:lnTo>
                  <a:pt x="2244" y="177"/>
                </a:lnTo>
                <a:lnTo>
                  <a:pt x="2245" y="171"/>
                </a:lnTo>
                <a:lnTo>
                  <a:pt x="2246" y="170"/>
                </a:lnTo>
                <a:lnTo>
                  <a:pt x="2247" y="174"/>
                </a:lnTo>
                <a:lnTo>
                  <a:pt x="2248" y="179"/>
                </a:lnTo>
                <a:lnTo>
                  <a:pt x="2249" y="186"/>
                </a:lnTo>
                <a:lnTo>
                  <a:pt x="2250" y="192"/>
                </a:lnTo>
                <a:lnTo>
                  <a:pt x="2251" y="198"/>
                </a:lnTo>
                <a:lnTo>
                  <a:pt x="2254" y="202"/>
                </a:lnTo>
                <a:lnTo>
                  <a:pt x="2255" y="205"/>
                </a:lnTo>
                <a:lnTo>
                  <a:pt x="2256" y="206"/>
                </a:lnTo>
                <a:lnTo>
                  <a:pt x="2257" y="208"/>
                </a:lnTo>
                <a:lnTo>
                  <a:pt x="2258" y="208"/>
                </a:lnTo>
                <a:lnTo>
                  <a:pt x="2259" y="208"/>
                </a:lnTo>
                <a:lnTo>
                  <a:pt x="2260" y="209"/>
                </a:lnTo>
                <a:lnTo>
                  <a:pt x="2261" y="209"/>
                </a:lnTo>
                <a:lnTo>
                  <a:pt x="2262" y="209"/>
                </a:lnTo>
                <a:lnTo>
                  <a:pt x="2264" y="209"/>
                </a:lnTo>
                <a:lnTo>
                  <a:pt x="2265" y="209"/>
                </a:lnTo>
                <a:lnTo>
                  <a:pt x="2266" y="209"/>
                </a:lnTo>
                <a:lnTo>
                  <a:pt x="2267" y="209"/>
                </a:lnTo>
                <a:lnTo>
                  <a:pt x="2268" y="209"/>
                </a:lnTo>
                <a:lnTo>
                  <a:pt x="2269" y="209"/>
                </a:lnTo>
                <a:lnTo>
                  <a:pt x="2270" y="209"/>
                </a:lnTo>
                <a:lnTo>
                  <a:pt x="2271" y="209"/>
                </a:lnTo>
                <a:lnTo>
                  <a:pt x="2273" y="209"/>
                </a:lnTo>
                <a:lnTo>
                  <a:pt x="2274" y="209"/>
                </a:lnTo>
                <a:lnTo>
                  <a:pt x="2275" y="209"/>
                </a:lnTo>
                <a:lnTo>
                  <a:pt x="2277" y="209"/>
                </a:lnTo>
                <a:lnTo>
                  <a:pt x="2278" y="209"/>
                </a:lnTo>
                <a:lnTo>
                  <a:pt x="2279" y="209"/>
                </a:lnTo>
                <a:lnTo>
                  <a:pt x="2280" y="209"/>
                </a:lnTo>
                <a:lnTo>
                  <a:pt x="2281" y="210"/>
                </a:lnTo>
                <a:lnTo>
                  <a:pt x="2283" y="210"/>
                </a:lnTo>
                <a:lnTo>
                  <a:pt x="2284" y="210"/>
                </a:lnTo>
                <a:lnTo>
                  <a:pt x="2285" y="210"/>
                </a:lnTo>
                <a:lnTo>
                  <a:pt x="2286" y="210"/>
                </a:lnTo>
                <a:lnTo>
                  <a:pt x="2287" y="210"/>
                </a:lnTo>
                <a:lnTo>
                  <a:pt x="2288" y="210"/>
                </a:lnTo>
                <a:lnTo>
                  <a:pt x="2289" y="210"/>
                </a:lnTo>
                <a:lnTo>
                  <a:pt x="2290" y="210"/>
                </a:lnTo>
                <a:lnTo>
                  <a:pt x="2291" y="210"/>
                </a:lnTo>
                <a:lnTo>
                  <a:pt x="2293" y="210"/>
                </a:lnTo>
                <a:lnTo>
                  <a:pt x="2294" y="210"/>
                </a:lnTo>
                <a:lnTo>
                  <a:pt x="2295" y="210"/>
                </a:lnTo>
                <a:lnTo>
                  <a:pt x="2296" y="210"/>
                </a:lnTo>
                <a:lnTo>
                  <a:pt x="2297" y="210"/>
                </a:lnTo>
                <a:lnTo>
                  <a:pt x="2298" y="210"/>
                </a:lnTo>
                <a:lnTo>
                  <a:pt x="2299" y="210"/>
                </a:lnTo>
                <a:lnTo>
                  <a:pt x="2302" y="210"/>
                </a:lnTo>
                <a:lnTo>
                  <a:pt x="2303" y="210"/>
                </a:lnTo>
                <a:lnTo>
                  <a:pt x="2304" y="210"/>
                </a:lnTo>
                <a:lnTo>
                  <a:pt x="2305" y="210"/>
                </a:lnTo>
                <a:lnTo>
                  <a:pt x="2306" y="210"/>
                </a:lnTo>
                <a:lnTo>
                  <a:pt x="2307" y="210"/>
                </a:lnTo>
                <a:lnTo>
                  <a:pt x="2308" y="210"/>
                </a:lnTo>
                <a:lnTo>
                  <a:pt x="2309" y="210"/>
                </a:lnTo>
                <a:lnTo>
                  <a:pt x="2310" y="210"/>
                </a:lnTo>
                <a:lnTo>
                  <a:pt x="2312" y="210"/>
                </a:lnTo>
                <a:lnTo>
                  <a:pt x="2313" y="210"/>
                </a:lnTo>
                <a:lnTo>
                  <a:pt x="2314" y="210"/>
                </a:lnTo>
                <a:lnTo>
                  <a:pt x="2315" y="210"/>
                </a:lnTo>
                <a:lnTo>
                  <a:pt x="2316" y="210"/>
                </a:lnTo>
                <a:lnTo>
                  <a:pt x="2317" y="210"/>
                </a:lnTo>
                <a:lnTo>
                  <a:pt x="2318" y="210"/>
                </a:lnTo>
                <a:lnTo>
                  <a:pt x="2319" y="210"/>
                </a:lnTo>
                <a:lnTo>
                  <a:pt x="2321" y="210"/>
                </a:lnTo>
                <a:lnTo>
                  <a:pt x="2322" y="210"/>
                </a:lnTo>
                <a:lnTo>
                  <a:pt x="2323" y="210"/>
                </a:lnTo>
                <a:lnTo>
                  <a:pt x="2325" y="210"/>
                </a:lnTo>
                <a:lnTo>
                  <a:pt x="2326" y="210"/>
                </a:lnTo>
                <a:lnTo>
                  <a:pt x="2327" y="210"/>
                </a:lnTo>
                <a:lnTo>
                  <a:pt x="2328" y="210"/>
                </a:lnTo>
                <a:lnTo>
                  <a:pt x="2329" y="210"/>
                </a:lnTo>
                <a:lnTo>
                  <a:pt x="2331" y="210"/>
                </a:lnTo>
                <a:lnTo>
                  <a:pt x="2332" y="210"/>
                </a:lnTo>
                <a:lnTo>
                  <a:pt x="2333" y="210"/>
                </a:lnTo>
                <a:lnTo>
                  <a:pt x="2334" y="210"/>
                </a:lnTo>
                <a:lnTo>
                  <a:pt x="2335" y="210"/>
                </a:lnTo>
                <a:lnTo>
                  <a:pt x="2336" y="210"/>
                </a:lnTo>
                <a:lnTo>
                  <a:pt x="2337" y="210"/>
                </a:lnTo>
                <a:lnTo>
                  <a:pt x="2338" y="210"/>
                </a:lnTo>
                <a:lnTo>
                  <a:pt x="2339" y="210"/>
                </a:lnTo>
                <a:lnTo>
                  <a:pt x="2341" y="210"/>
                </a:lnTo>
                <a:lnTo>
                  <a:pt x="2342" y="210"/>
                </a:lnTo>
                <a:lnTo>
                  <a:pt x="2343" y="210"/>
                </a:lnTo>
                <a:lnTo>
                  <a:pt x="2344" y="210"/>
                </a:lnTo>
                <a:lnTo>
                  <a:pt x="2345" y="210"/>
                </a:lnTo>
                <a:lnTo>
                  <a:pt x="2346" y="210"/>
                </a:lnTo>
                <a:lnTo>
                  <a:pt x="2348" y="210"/>
                </a:lnTo>
                <a:lnTo>
                  <a:pt x="2350" y="210"/>
                </a:lnTo>
                <a:lnTo>
                  <a:pt x="2351" y="210"/>
                </a:lnTo>
                <a:lnTo>
                  <a:pt x="2352" y="210"/>
                </a:lnTo>
                <a:lnTo>
                  <a:pt x="2353" y="210"/>
                </a:lnTo>
                <a:lnTo>
                  <a:pt x="2354" y="210"/>
                </a:lnTo>
                <a:lnTo>
                  <a:pt x="2355" y="210"/>
                </a:lnTo>
                <a:lnTo>
                  <a:pt x="2356" y="210"/>
                </a:lnTo>
                <a:lnTo>
                  <a:pt x="2357" y="210"/>
                </a:lnTo>
                <a:lnTo>
                  <a:pt x="2358" y="210"/>
                </a:lnTo>
                <a:lnTo>
                  <a:pt x="2360" y="210"/>
                </a:lnTo>
                <a:lnTo>
                  <a:pt x="2361" y="210"/>
                </a:lnTo>
                <a:lnTo>
                  <a:pt x="2362" y="209"/>
                </a:lnTo>
                <a:lnTo>
                  <a:pt x="2363" y="209"/>
                </a:lnTo>
                <a:lnTo>
                  <a:pt x="2364" y="209"/>
                </a:lnTo>
                <a:lnTo>
                  <a:pt x="2365" y="208"/>
                </a:lnTo>
                <a:lnTo>
                  <a:pt x="2366" y="208"/>
                </a:lnTo>
                <a:lnTo>
                  <a:pt x="2367" y="206"/>
                </a:lnTo>
                <a:lnTo>
                  <a:pt x="2368" y="206"/>
                </a:lnTo>
                <a:lnTo>
                  <a:pt x="2370" y="206"/>
                </a:lnTo>
                <a:lnTo>
                  <a:pt x="2371" y="208"/>
                </a:lnTo>
                <a:lnTo>
                  <a:pt x="2373" y="208"/>
                </a:lnTo>
                <a:lnTo>
                  <a:pt x="2374" y="209"/>
                </a:lnTo>
                <a:lnTo>
                  <a:pt x="2375" y="209"/>
                </a:lnTo>
                <a:lnTo>
                  <a:pt x="2376" y="209"/>
                </a:lnTo>
                <a:lnTo>
                  <a:pt x="2377" y="209"/>
                </a:lnTo>
                <a:lnTo>
                  <a:pt x="2379" y="209"/>
                </a:lnTo>
                <a:lnTo>
                  <a:pt x="2380" y="209"/>
                </a:lnTo>
                <a:lnTo>
                  <a:pt x="2381" y="210"/>
                </a:lnTo>
                <a:lnTo>
                  <a:pt x="2382" y="210"/>
                </a:lnTo>
                <a:lnTo>
                  <a:pt x="2383" y="210"/>
                </a:lnTo>
                <a:lnTo>
                  <a:pt x="2384" y="210"/>
                </a:lnTo>
                <a:lnTo>
                  <a:pt x="2385" y="210"/>
                </a:lnTo>
                <a:lnTo>
                  <a:pt x="2386" y="210"/>
                </a:lnTo>
                <a:lnTo>
                  <a:pt x="2387" y="210"/>
                </a:lnTo>
                <a:lnTo>
                  <a:pt x="2389" y="210"/>
                </a:lnTo>
                <a:lnTo>
                  <a:pt x="2390" y="210"/>
                </a:lnTo>
                <a:lnTo>
                  <a:pt x="2391" y="210"/>
                </a:lnTo>
                <a:lnTo>
                  <a:pt x="2392" y="209"/>
                </a:lnTo>
                <a:lnTo>
                  <a:pt x="2393" y="209"/>
                </a:lnTo>
                <a:lnTo>
                  <a:pt x="2394" y="208"/>
                </a:lnTo>
                <a:lnTo>
                  <a:pt x="2396" y="205"/>
                </a:lnTo>
                <a:lnTo>
                  <a:pt x="2398" y="200"/>
                </a:lnTo>
                <a:lnTo>
                  <a:pt x="2399" y="198"/>
                </a:lnTo>
                <a:lnTo>
                  <a:pt x="2400" y="195"/>
                </a:lnTo>
                <a:lnTo>
                  <a:pt x="2401" y="193"/>
                </a:lnTo>
                <a:lnTo>
                  <a:pt x="2402" y="195"/>
                </a:lnTo>
                <a:lnTo>
                  <a:pt x="2403" y="196"/>
                </a:lnTo>
                <a:lnTo>
                  <a:pt x="2404" y="199"/>
                </a:lnTo>
                <a:lnTo>
                  <a:pt x="2405" y="202"/>
                </a:lnTo>
                <a:lnTo>
                  <a:pt x="2406" y="205"/>
                </a:lnTo>
                <a:lnTo>
                  <a:pt x="2408" y="206"/>
                </a:lnTo>
                <a:lnTo>
                  <a:pt x="2409" y="208"/>
                </a:lnTo>
                <a:lnTo>
                  <a:pt x="2410" y="208"/>
                </a:lnTo>
                <a:lnTo>
                  <a:pt x="2411" y="209"/>
                </a:lnTo>
                <a:lnTo>
                  <a:pt x="2412" y="209"/>
                </a:lnTo>
                <a:lnTo>
                  <a:pt x="2413" y="209"/>
                </a:lnTo>
                <a:lnTo>
                  <a:pt x="2414" y="209"/>
                </a:lnTo>
                <a:lnTo>
                  <a:pt x="2415" y="209"/>
                </a:lnTo>
                <a:lnTo>
                  <a:pt x="2416" y="209"/>
                </a:lnTo>
                <a:lnTo>
                  <a:pt x="2418" y="209"/>
                </a:lnTo>
                <a:lnTo>
                  <a:pt x="2420" y="209"/>
                </a:lnTo>
                <a:lnTo>
                  <a:pt x="2421" y="209"/>
                </a:lnTo>
                <a:lnTo>
                  <a:pt x="2422" y="209"/>
                </a:lnTo>
                <a:lnTo>
                  <a:pt x="2423" y="209"/>
                </a:lnTo>
                <a:lnTo>
                  <a:pt x="2424" y="209"/>
                </a:lnTo>
                <a:lnTo>
                  <a:pt x="2425" y="209"/>
                </a:lnTo>
                <a:lnTo>
                  <a:pt x="2427" y="209"/>
                </a:lnTo>
                <a:lnTo>
                  <a:pt x="2428" y="209"/>
                </a:lnTo>
                <a:lnTo>
                  <a:pt x="2429" y="209"/>
                </a:lnTo>
                <a:lnTo>
                  <a:pt x="2430" y="209"/>
                </a:lnTo>
                <a:lnTo>
                  <a:pt x="2431" y="209"/>
                </a:lnTo>
                <a:lnTo>
                  <a:pt x="2432" y="209"/>
                </a:lnTo>
                <a:lnTo>
                  <a:pt x="2433" y="209"/>
                </a:lnTo>
                <a:lnTo>
                  <a:pt x="2434" y="209"/>
                </a:lnTo>
                <a:lnTo>
                  <a:pt x="2435" y="209"/>
                </a:lnTo>
                <a:lnTo>
                  <a:pt x="2437" y="209"/>
                </a:lnTo>
                <a:lnTo>
                  <a:pt x="2438" y="210"/>
                </a:lnTo>
                <a:lnTo>
                  <a:pt x="2439" y="210"/>
                </a:lnTo>
                <a:lnTo>
                  <a:pt x="2440" y="210"/>
                </a:lnTo>
                <a:lnTo>
                  <a:pt x="2441" y="210"/>
                </a:lnTo>
                <a:lnTo>
                  <a:pt x="2442" y="210"/>
                </a:lnTo>
                <a:lnTo>
                  <a:pt x="2444" y="210"/>
                </a:lnTo>
                <a:lnTo>
                  <a:pt x="2445" y="209"/>
                </a:lnTo>
                <a:lnTo>
                  <a:pt x="2447" y="209"/>
                </a:lnTo>
                <a:lnTo>
                  <a:pt x="2448" y="209"/>
                </a:lnTo>
                <a:lnTo>
                  <a:pt x="2449" y="209"/>
                </a:lnTo>
                <a:lnTo>
                  <a:pt x="2450" y="209"/>
                </a:lnTo>
                <a:lnTo>
                  <a:pt x="2451" y="209"/>
                </a:lnTo>
                <a:lnTo>
                  <a:pt x="2452" y="209"/>
                </a:lnTo>
                <a:lnTo>
                  <a:pt x="2453" y="209"/>
                </a:lnTo>
                <a:lnTo>
                  <a:pt x="2454" y="209"/>
                </a:lnTo>
                <a:lnTo>
                  <a:pt x="2456" y="209"/>
                </a:lnTo>
                <a:lnTo>
                  <a:pt x="2457" y="209"/>
                </a:lnTo>
                <a:lnTo>
                  <a:pt x="2458" y="210"/>
                </a:lnTo>
                <a:lnTo>
                  <a:pt x="2459" y="210"/>
                </a:lnTo>
                <a:lnTo>
                  <a:pt x="2460" y="210"/>
                </a:lnTo>
                <a:lnTo>
                  <a:pt x="2461" y="210"/>
                </a:lnTo>
                <a:lnTo>
                  <a:pt x="2462" y="210"/>
                </a:lnTo>
                <a:lnTo>
                  <a:pt x="2463" y="210"/>
                </a:lnTo>
                <a:lnTo>
                  <a:pt x="2464" y="210"/>
                </a:lnTo>
                <a:lnTo>
                  <a:pt x="2466" y="209"/>
                </a:lnTo>
                <a:lnTo>
                  <a:pt x="2468" y="209"/>
                </a:lnTo>
                <a:lnTo>
                  <a:pt x="2469" y="209"/>
                </a:lnTo>
                <a:lnTo>
                  <a:pt x="2470" y="209"/>
                </a:lnTo>
                <a:lnTo>
                  <a:pt x="2471" y="209"/>
                </a:lnTo>
                <a:lnTo>
                  <a:pt x="2472" y="210"/>
                </a:lnTo>
                <a:lnTo>
                  <a:pt x="2473" y="210"/>
                </a:lnTo>
                <a:lnTo>
                  <a:pt x="2475" y="210"/>
                </a:lnTo>
                <a:lnTo>
                  <a:pt x="2476" y="210"/>
                </a:lnTo>
                <a:lnTo>
                  <a:pt x="2477" y="210"/>
                </a:lnTo>
                <a:lnTo>
                  <a:pt x="2478" y="210"/>
                </a:lnTo>
                <a:lnTo>
                  <a:pt x="2479" y="210"/>
                </a:lnTo>
                <a:lnTo>
                  <a:pt x="2480" y="210"/>
                </a:lnTo>
                <a:lnTo>
                  <a:pt x="2481" y="210"/>
                </a:lnTo>
                <a:lnTo>
                  <a:pt x="2482" y="210"/>
                </a:lnTo>
                <a:lnTo>
                  <a:pt x="2483" y="210"/>
                </a:lnTo>
                <a:lnTo>
                  <a:pt x="2485" y="210"/>
                </a:lnTo>
                <a:lnTo>
                  <a:pt x="2486" y="210"/>
                </a:lnTo>
                <a:lnTo>
                  <a:pt x="2487" y="210"/>
                </a:lnTo>
                <a:lnTo>
                  <a:pt x="2488" y="210"/>
                </a:lnTo>
                <a:lnTo>
                  <a:pt x="2489" y="210"/>
                </a:lnTo>
                <a:lnTo>
                  <a:pt x="2491" y="210"/>
                </a:lnTo>
                <a:lnTo>
                  <a:pt x="2492" y="210"/>
                </a:lnTo>
                <a:lnTo>
                  <a:pt x="2493" y="210"/>
                </a:lnTo>
                <a:lnTo>
                  <a:pt x="2495" y="210"/>
                </a:lnTo>
                <a:lnTo>
                  <a:pt x="2496" y="210"/>
                </a:lnTo>
                <a:lnTo>
                  <a:pt x="2497" y="210"/>
                </a:lnTo>
                <a:lnTo>
                  <a:pt x="2498" y="210"/>
                </a:lnTo>
                <a:lnTo>
                  <a:pt x="2499" y="210"/>
                </a:lnTo>
                <a:lnTo>
                  <a:pt x="2500" y="210"/>
                </a:lnTo>
                <a:lnTo>
                  <a:pt x="2501" y="210"/>
                </a:lnTo>
                <a:lnTo>
                  <a:pt x="2502" y="210"/>
                </a:lnTo>
                <a:lnTo>
                  <a:pt x="2504" y="210"/>
                </a:lnTo>
                <a:lnTo>
                  <a:pt x="2505" y="210"/>
                </a:lnTo>
                <a:lnTo>
                  <a:pt x="2506" y="210"/>
                </a:lnTo>
                <a:lnTo>
                  <a:pt x="2507" y="210"/>
                </a:lnTo>
                <a:lnTo>
                  <a:pt x="2508" y="210"/>
                </a:lnTo>
                <a:lnTo>
                  <a:pt x="2509" y="210"/>
                </a:lnTo>
                <a:lnTo>
                  <a:pt x="2510" y="210"/>
                </a:lnTo>
                <a:lnTo>
                  <a:pt x="2511" y="210"/>
                </a:lnTo>
                <a:lnTo>
                  <a:pt x="2512" y="210"/>
                </a:lnTo>
                <a:lnTo>
                  <a:pt x="2514" y="210"/>
                </a:lnTo>
                <a:lnTo>
                  <a:pt x="2516" y="210"/>
                </a:lnTo>
                <a:lnTo>
                  <a:pt x="2517" y="210"/>
                </a:lnTo>
                <a:lnTo>
                  <a:pt x="2518" y="210"/>
                </a:lnTo>
                <a:lnTo>
                  <a:pt x="2519" y="210"/>
                </a:lnTo>
                <a:lnTo>
                  <a:pt x="2520" y="210"/>
                </a:lnTo>
                <a:lnTo>
                  <a:pt x="2521" y="210"/>
                </a:lnTo>
                <a:lnTo>
                  <a:pt x="2523" y="210"/>
                </a:lnTo>
                <a:lnTo>
                  <a:pt x="2524" y="210"/>
                </a:lnTo>
                <a:lnTo>
                  <a:pt x="2525" y="210"/>
                </a:lnTo>
                <a:lnTo>
                  <a:pt x="2526" y="210"/>
                </a:lnTo>
                <a:lnTo>
                  <a:pt x="2527" y="210"/>
                </a:lnTo>
                <a:lnTo>
                  <a:pt x="2528" y="210"/>
                </a:lnTo>
                <a:lnTo>
                  <a:pt x="2529" y="210"/>
                </a:lnTo>
                <a:lnTo>
                  <a:pt x="2530" y="210"/>
                </a:lnTo>
                <a:lnTo>
                  <a:pt x="2531" y="210"/>
                </a:lnTo>
                <a:lnTo>
                  <a:pt x="2533" y="210"/>
                </a:lnTo>
                <a:lnTo>
                  <a:pt x="2534" y="210"/>
                </a:lnTo>
                <a:lnTo>
                  <a:pt x="2535" y="210"/>
                </a:lnTo>
                <a:lnTo>
                  <a:pt x="2536" y="210"/>
                </a:lnTo>
                <a:lnTo>
                  <a:pt x="2537" y="210"/>
                </a:lnTo>
                <a:lnTo>
                  <a:pt x="2539" y="209"/>
                </a:lnTo>
                <a:lnTo>
                  <a:pt x="2540" y="209"/>
                </a:lnTo>
                <a:lnTo>
                  <a:pt x="2541" y="209"/>
                </a:lnTo>
                <a:lnTo>
                  <a:pt x="2543" y="209"/>
                </a:lnTo>
                <a:lnTo>
                  <a:pt x="2544" y="209"/>
                </a:lnTo>
                <a:lnTo>
                  <a:pt x="2545" y="209"/>
                </a:lnTo>
                <a:lnTo>
                  <a:pt x="2546" y="209"/>
                </a:lnTo>
                <a:lnTo>
                  <a:pt x="2547" y="209"/>
                </a:lnTo>
                <a:lnTo>
                  <a:pt x="2548" y="209"/>
                </a:lnTo>
                <a:lnTo>
                  <a:pt x="2549" y="210"/>
                </a:lnTo>
                <a:lnTo>
                  <a:pt x="2550" y="210"/>
                </a:lnTo>
                <a:lnTo>
                  <a:pt x="2552" y="210"/>
                </a:lnTo>
                <a:lnTo>
                  <a:pt x="2553" y="210"/>
                </a:lnTo>
                <a:lnTo>
                  <a:pt x="2554" y="209"/>
                </a:lnTo>
                <a:lnTo>
                  <a:pt x="2555" y="209"/>
                </a:lnTo>
                <a:lnTo>
                  <a:pt x="2556" y="209"/>
                </a:lnTo>
                <a:lnTo>
                  <a:pt x="2557" y="209"/>
                </a:lnTo>
                <a:lnTo>
                  <a:pt x="2558" y="210"/>
                </a:lnTo>
                <a:lnTo>
                  <a:pt x="2559" y="210"/>
                </a:lnTo>
                <a:lnTo>
                  <a:pt x="2560" y="210"/>
                </a:lnTo>
                <a:lnTo>
                  <a:pt x="2563" y="210"/>
                </a:lnTo>
                <a:lnTo>
                  <a:pt x="2564" y="210"/>
                </a:lnTo>
                <a:lnTo>
                  <a:pt x="2565" y="210"/>
                </a:lnTo>
                <a:lnTo>
                  <a:pt x="2566" y="210"/>
                </a:lnTo>
                <a:lnTo>
                  <a:pt x="2567" y="210"/>
                </a:lnTo>
                <a:lnTo>
                  <a:pt x="2568" y="210"/>
                </a:lnTo>
                <a:lnTo>
                  <a:pt x="2569" y="210"/>
                </a:lnTo>
                <a:lnTo>
                  <a:pt x="2570" y="210"/>
                </a:lnTo>
                <a:lnTo>
                  <a:pt x="2572" y="209"/>
                </a:lnTo>
                <a:lnTo>
                  <a:pt x="2573" y="209"/>
                </a:lnTo>
                <a:lnTo>
                  <a:pt x="2574" y="209"/>
                </a:lnTo>
                <a:lnTo>
                  <a:pt x="2575" y="209"/>
                </a:lnTo>
                <a:lnTo>
                  <a:pt x="2576" y="209"/>
                </a:lnTo>
                <a:lnTo>
                  <a:pt x="2577" y="209"/>
                </a:lnTo>
                <a:lnTo>
                  <a:pt x="2578" y="209"/>
                </a:lnTo>
                <a:lnTo>
                  <a:pt x="2579" y="209"/>
                </a:lnTo>
                <a:lnTo>
                  <a:pt x="2581" y="209"/>
                </a:lnTo>
                <a:lnTo>
                  <a:pt x="2582" y="210"/>
                </a:lnTo>
                <a:lnTo>
                  <a:pt x="2583" y="210"/>
                </a:lnTo>
                <a:lnTo>
                  <a:pt x="2584" y="210"/>
                </a:lnTo>
                <a:lnTo>
                  <a:pt x="2585" y="210"/>
                </a:lnTo>
                <a:lnTo>
                  <a:pt x="2587" y="210"/>
                </a:lnTo>
                <a:lnTo>
                  <a:pt x="2588" y="210"/>
                </a:lnTo>
                <a:lnTo>
                  <a:pt x="2589" y="210"/>
                </a:lnTo>
                <a:lnTo>
                  <a:pt x="2591" y="210"/>
                </a:lnTo>
                <a:lnTo>
                  <a:pt x="2592" y="210"/>
                </a:lnTo>
                <a:lnTo>
                  <a:pt x="2593" y="209"/>
                </a:lnTo>
                <a:lnTo>
                  <a:pt x="2594" y="209"/>
                </a:lnTo>
                <a:lnTo>
                  <a:pt x="2595" y="209"/>
                </a:lnTo>
                <a:lnTo>
                  <a:pt x="2596" y="209"/>
                </a:lnTo>
                <a:lnTo>
                  <a:pt x="2597" y="209"/>
                </a:lnTo>
                <a:lnTo>
                  <a:pt x="2598" y="209"/>
                </a:lnTo>
                <a:lnTo>
                  <a:pt x="2600" y="209"/>
                </a:lnTo>
                <a:lnTo>
                  <a:pt x="2601" y="209"/>
                </a:lnTo>
                <a:lnTo>
                  <a:pt x="2602" y="209"/>
                </a:lnTo>
                <a:lnTo>
                  <a:pt x="2603" y="210"/>
                </a:lnTo>
                <a:lnTo>
                  <a:pt x="2604" y="210"/>
                </a:lnTo>
                <a:lnTo>
                  <a:pt x="2605" y="210"/>
                </a:lnTo>
                <a:lnTo>
                  <a:pt x="2606" y="210"/>
                </a:lnTo>
                <a:lnTo>
                  <a:pt x="2607" y="210"/>
                </a:lnTo>
                <a:lnTo>
                  <a:pt x="2608" y="210"/>
                </a:lnTo>
                <a:lnTo>
                  <a:pt x="2611" y="210"/>
                </a:lnTo>
                <a:lnTo>
                  <a:pt x="2612" y="210"/>
                </a:lnTo>
                <a:lnTo>
                  <a:pt x="2613" y="210"/>
                </a:lnTo>
                <a:lnTo>
                  <a:pt x="2614" y="210"/>
                </a:lnTo>
                <a:lnTo>
                  <a:pt x="2615" y="210"/>
                </a:lnTo>
                <a:lnTo>
                  <a:pt x="2616" y="210"/>
                </a:lnTo>
                <a:lnTo>
                  <a:pt x="2617" y="210"/>
                </a:lnTo>
                <a:lnTo>
                  <a:pt x="2618" y="210"/>
                </a:lnTo>
                <a:lnTo>
                  <a:pt x="2620" y="210"/>
                </a:lnTo>
                <a:lnTo>
                  <a:pt x="2621" y="210"/>
                </a:lnTo>
                <a:lnTo>
                  <a:pt x="2622" y="210"/>
                </a:lnTo>
                <a:lnTo>
                  <a:pt x="2623" y="210"/>
                </a:lnTo>
                <a:lnTo>
                  <a:pt x="2624" y="210"/>
                </a:lnTo>
                <a:lnTo>
                  <a:pt x="2625" y="210"/>
                </a:lnTo>
                <a:lnTo>
                  <a:pt x="2626" y="210"/>
                </a:lnTo>
                <a:lnTo>
                  <a:pt x="2627" y="210"/>
                </a:lnTo>
                <a:lnTo>
                  <a:pt x="2629" y="210"/>
                </a:lnTo>
                <a:lnTo>
                  <a:pt x="2630" y="210"/>
                </a:lnTo>
                <a:lnTo>
                  <a:pt x="2631" y="210"/>
                </a:lnTo>
                <a:lnTo>
                  <a:pt x="2632" y="210"/>
                </a:lnTo>
                <a:lnTo>
                  <a:pt x="2634" y="210"/>
                </a:lnTo>
                <a:lnTo>
                  <a:pt x="2635" y="210"/>
                </a:lnTo>
                <a:lnTo>
                  <a:pt x="2636" y="210"/>
                </a:lnTo>
                <a:lnTo>
                  <a:pt x="2637" y="210"/>
                </a:lnTo>
                <a:lnTo>
                  <a:pt x="2639" y="210"/>
                </a:lnTo>
                <a:lnTo>
                  <a:pt x="2640" y="210"/>
                </a:lnTo>
                <a:lnTo>
                  <a:pt x="2641" y="210"/>
                </a:lnTo>
                <a:lnTo>
                  <a:pt x="2642" y="210"/>
                </a:lnTo>
                <a:lnTo>
                  <a:pt x="2643" y="210"/>
                </a:lnTo>
                <a:lnTo>
                  <a:pt x="2644" y="210"/>
                </a:lnTo>
                <a:lnTo>
                  <a:pt x="2645" y="210"/>
                </a:lnTo>
                <a:lnTo>
                  <a:pt x="2646" y="210"/>
                </a:lnTo>
                <a:lnTo>
                  <a:pt x="2647" y="210"/>
                </a:lnTo>
                <a:lnTo>
                  <a:pt x="2649" y="209"/>
                </a:lnTo>
                <a:lnTo>
                  <a:pt x="2650" y="209"/>
                </a:lnTo>
                <a:lnTo>
                  <a:pt x="2651" y="209"/>
                </a:lnTo>
                <a:lnTo>
                  <a:pt x="2652" y="209"/>
                </a:lnTo>
                <a:lnTo>
                  <a:pt x="2653" y="209"/>
                </a:lnTo>
                <a:lnTo>
                  <a:pt x="2654" y="209"/>
                </a:lnTo>
                <a:lnTo>
                  <a:pt x="2655" y="209"/>
                </a:lnTo>
                <a:lnTo>
                  <a:pt x="2656" y="209"/>
                </a:lnTo>
                <a:lnTo>
                  <a:pt x="2659" y="209"/>
                </a:lnTo>
                <a:lnTo>
                  <a:pt x="2660" y="209"/>
                </a:lnTo>
                <a:lnTo>
                  <a:pt x="2661" y="210"/>
                </a:lnTo>
                <a:lnTo>
                  <a:pt x="2662" y="210"/>
                </a:lnTo>
                <a:lnTo>
                  <a:pt x="2663" y="210"/>
                </a:lnTo>
                <a:lnTo>
                  <a:pt x="2664" y="210"/>
                </a:lnTo>
                <a:lnTo>
                  <a:pt x="2665" y="210"/>
                </a:lnTo>
                <a:lnTo>
                  <a:pt x="2666" y="210"/>
                </a:lnTo>
                <a:lnTo>
                  <a:pt x="2668" y="210"/>
                </a:lnTo>
                <a:lnTo>
                  <a:pt x="2669" y="210"/>
                </a:lnTo>
                <a:lnTo>
                  <a:pt x="2670" y="210"/>
                </a:lnTo>
                <a:lnTo>
                  <a:pt x="2671" y="210"/>
                </a:lnTo>
                <a:lnTo>
                  <a:pt x="2672" y="210"/>
                </a:lnTo>
                <a:lnTo>
                  <a:pt x="2673" y="210"/>
                </a:lnTo>
                <a:lnTo>
                  <a:pt x="2674" y="210"/>
                </a:lnTo>
                <a:lnTo>
                  <a:pt x="2675" y="210"/>
                </a:lnTo>
                <a:lnTo>
                  <a:pt x="2677" y="210"/>
                </a:lnTo>
                <a:lnTo>
                  <a:pt x="2678" y="210"/>
                </a:lnTo>
                <a:lnTo>
                  <a:pt x="2679" y="210"/>
                </a:lnTo>
                <a:lnTo>
                  <a:pt x="2680" y="210"/>
                </a:lnTo>
                <a:lnTo>
                  <a:pt x="2682" y="209"/>
                </a:lnTo>
                <a:lnTo>
                  <a:pt x="2683" y="209"/>
                </a:lnTo>
                <a:lnTo>
                  <a:pt x="2684" y="209"/>
                </a:lnTo>
                <a:lnTo>
                  <a:pt x="2685" y="209"/>
                </a:lnTo>
                <a:lnTo>
                  <a:pt x="2687" y="209"/>
                </a:lnTo>
                <a:lnTo>
                  <a:pt x="2688" y="209"/>
                </a:lnTo>
                <a:lnTo>
                  <a:pt x="2689" y="209"/>
                </a:lnTo>
                <a:lnTo>
                  <a:pt x="2690" y="209"/>
                </a:lnTo>
                <a:lnTo>
                  <a:pt x="2691" y="209"/>
                </a:lnTo>
                <a:lnTo>
                  <a:pt x="2692" y="209"/>
                </a:lnTo>
                <a:lnTo>
                  <a:pt x="2693" y="209"/>
                </a:lnTo>
                <a:lnTo>
                  <a:pt x="2694" y="210"/>
                </a:lnTo>
                <a:lnTo>
                  <a:pt x="2695" y="210"/>
                </a:lnTo>
                <a:lnTo>
                  <a:pt x="2697" y="210"/>
                </a:lnTo>
                <a:lnTo>
                  <a:pt x="2698" y="210"/>
                </a:lnTo>
                <a:lnTo>
                  <a:pt x="2699" y="210"/>
                </a:lnTo>
                <a:lnTo>
                  <a:pt x="2700" y="210"/>
                </a:lnTo>
                <a:lnTo>
                  <a:pt x="2701" y="210"/>
                </a:lnTo>
                <a:lnTo>
                  <a:pt x="2702" y="210"/>
                </a:lnTo>
                <a:lnTo>
                  <a:pt x="2703" y="210"/>
                </a:lnTo>
                <a:lnTo>
                  <a:pt x="2704" y="210"/>
                </a:lnTo>
                <a:lnTo>
                  <a:pt x="2707" y="210"/>
                </a:lnTo>
                <a:lnTo>
                  <a:pt x="2708" y="210"/>
                </a:lnTo>
                <a:lnTo>
                  <a:pt x="2709" y="210"/>
                </a:lnTo>
                <a:lnTo>
                  <a:pt x="2710" y="210"/>
                </a:lnTo>
                <a:lnTo>
                  <a:pt x="2711" y="210"/>
                </a:lnTo>
                <a:lnTo>
                  <a:pt x="2712" y="210"/>
                </a:lnTo>
                <a:lnTo>
                  <a:pt x="2713" y="210"/>
                </a:lnTo>
                <a:lnTo>
                  <a:pt x="2714" y="210"/>
                </a:lnTo>
                <a:lnTo>
                  <a:pt x="2716" y="210"/>
                </a:lnTo>
                <a:lnTo>
                  <a:pt x="2717" y="210"/>
                </a:lnTo>
                <a:lnTo>
                  <a:pt x="2718" y="210"/>
                </a:lnTo>
                <a:lnTo>
                  <a:pt x="2719" y="210"/>
                </a:lnTo>
                <a:lnTo>
                  <a:pt x="2720" y="210"/>
                </a:lnTo>
                <a:lnTo>
                  <a:pt x="2721" y="210"/>
                </a:lnTo>
                <a:lnTo>
                  <a:pt x="2722" y="210"/>
                </a:lnTo>
                <a:lnTo>
                  <a:pt x="2723" y="210"/>
                </a:lnTo>
                <a:lnTo>
                  <a:pt x="2724" y="210"/>
                </a:lnTo>
                <a:lnTo>
                  <a:pt x="2726" y="210"/>
                </a:lnTo>
                <a:lnTo>
                  <a:pt x="2727" y="210"/>
                </a:lnTo>
                <a:lnTo>
                  <a:pt x="2728" y="210"/>
                </a:lnTo>
                <a:lnTo>
                  <a:pt x="2730" y="210"/>
                </a:lnTo>
                <a:lnTo>
                  <a:pt x="2731" y="210"/>
                </a:lnTo>
                <a:lnTo>
                  <a:pt x="2732" y="210"/>
                </a:lnTo>
                <a:lnTo>
                  <a:pt x="2733" y="210"/>
                </a:lnTo>
                <a:lnTo>
                  <a:pt x="2735" y="210"/>
                </a:lnTo>
                <a:lnTo>
                  <a:pt x="2736" y="210"/>
                </a:lnTo>
                <a:lnTo>
                  <a:pt x="2737" y="210"/>
                </a:lnTo>
                <a:lnTo>
                  <a:pt x="2738" y="210"/>
                </a:lnTo>
                <a:lnTo>
                  <a:pt x="2739" y="210"/>
                </a:lnTo>
                <a:lnTo>
                  <a:pt x="2740" y="210"/>
                </a:lnTo>
                <a:lnTo>
                  <a:pt x="2741" y="210"/>
                </a:lnTo>
                <a:lnTo>
                  <a:pt x="2742" y="210"/>
                </a:lnTo>
                <a:lnTo>
                  <a:pt x="2743" y="210"/>
                </a:lnTo>
                <a:lnTo>
                  <a:pt x="2745" y="210"/>
                </a:lnTo>
                <a:lnTo>
                  <a:pt x="2746" y="210"/>
                </a:lnTo>
                <a:lnTo>
                  <a:pt x="2747" y="210"/>
                </a:lnTo>
                <a:lnTo>
                  <a:pt x="2748" y="210"/>
                </a:lnTo>
                <a:lnTo>
                  <a:pt x="2749" y="210"/>
                </a:lnTo>
                <a:lnTo>
                  <a:pt x="2750" y="210"/>
                </a:lnTo>
                <a:lnTo>
                  <a:pt x="2751" y="210"/>
                </a:lnTo>
                <a:lnTo>
                  <a:pt x="2754" y="210"/>
                </a:lnTo>
                <a:lnTo>
                  <a:pt x="2755" y="210"/>
                </a:lnTo>
                <a:lnTo>
                  <a:pt x="2756" y="210"/>
                </a:lnTo>
                <a:lnTo>
                  <a:pt x="2757" y="210"/>
                </a:lnTo>
                <a:lnTo>
                  <a:pt x="2758" y="210"/>
                </a:lnTo>
                <a:lnTo>
                  <a:pt x="2759" y="210"/>
                </a:lnTo>
                <a:lnTo>
                  <a:pt x="2760" y="210"/>
                </a:lnTo>
                <a:lnTo>
                  <a:pt x="2761" y="210"/>
                </a:lnTo>
                <a:lnTo>
                  <a:pt x="2762" y="210"/>
                </a:lnTo>
                <a:lnTo>
                  <a:pt x="2764" y="210"/>
                </a:lnTo>
                <a:lnTo>
                  <a:pt x="2765" y="210"/>
                </a:lnTo>
                <a:lnTo>
                  <a:pt x="2766" y="210"/>
                </a:lnTo>
                <a:lnTo>
                  <a:pt x="2767" y="210"/>
                </a:lnTo>
                <a:lnTo>
                  <a:pt x="2768" y="210"/>
                </a:lnTo>
                <a:lnTo>
                  <a:pt x="2769" y="210"/>
                </a:lnTo>
                <a:lnTo>
                  <a:pt x="2770" y="210"/>
                </a:lnTo>
                <a:lnTo>
                  <a:pt x="2771" y="209"/>
                </a:lnTo>
                <a:lnTo>
                  <a:pt x="2772" y="209"/>
                </a:lnTo>
                <a:lnTo>
                  <a:pt x="2774" y="209"/>
                </a:lnTo>
                <a:lnTo>
                  <a:pt x="2775" y="209"/>
                </a:lnTo>
                <a:lnTo>
                  <a:pt x="2776" y="209"/>
                </a:lnTo>
                <a:lnTo>
                  <a:pt x="2778" y="210"/>
                </a:lnTo>
                <a:lnTo>
                  <a:pt x="2779" y="210"/>
                </a:lnTo>
                <a:lnTo>
                  <a:pt x="2780" y="210"/>
                </a:lnTo>
                <a:lnTo>
                  <a:pt x="2781" y="210"/>
                </a:lnTo>
                <a:lnTo>
                  <a:pt x="2783" y="210"/>
                </a:lnTo>
                <a:lnTo>
                  <a:pt x="2784" y="210"/>
                </a:lnTo>
                <a:lnTo>
                  <a:pt x="2785" y="210"/>
                </a:lnTo>
                <a:lnTo>
                  <a:pt x="2786" y="210"/>
                </a:lnTo>
                <a:lnTo>
                  <a:pt x="2787" y="210"/>
                </a:lnTo>
                <a:lnTo>
                  <a:pt x="2788" y="210"/>
                </a:lnTo>
                <a:lnTo>
                  <a:pt x="2789" y="210"/>
                </a:lnTo>
                <a:lnTo>
                  <a:pt x="2790" y="210"/>
                </a:lnTo>
                <a:lnTo>
                  <a:pt x="2791" y="210"/>
                </a:lnTo>
                <a:lnTo>
                  <a:pt x="2793" y="210"/>
                </a:lnTo>
                <a:lnTo>
                  <a:pt x="2794" y="210"/>
                </a:lnTo>
                <a:lnTo>
                  <a:pt x="2795" y="210"/>
                </a:lnTo>
                <a:lnTo>
                  <a:pt x="2796" y="210"/>
                </a:lnTo>
                <a:lnTo>
                  <a:pt x="2797" y="210"/>
                </a:lnTo>
                <a:lnTo>
                  <a:pt x="2798" y="210"/>
                </a:lnTo>
                <a:lnTo>
                  <a:pt x="2799" y="210"/>
                </a:lnTo>
                <a:lnTo>
                  <a:pt x="2801" y="210"/>
                </a:lnTo>
                <a:lnTo>
                  <a:pt x="2803" y="210"/>
                </a:lnTo>
                <a:lnTo>
                  <a:pt x="2804" y="210"/>
                </a:lnTo>
                <a:lnTo>
                  <a:pt x="2805" y="210"/>
                </a:lnTo>
                <a:lnTo>
                  <a:pt x="2806" y="210"/>
                </a:lnTo>
                <a:lnTo>
                  <a:pt x="2807" y="210"/>
                </a:lnTo>
                <a:lnTo>
                  <a:pt x="2808" y="210"/>
                </a:lnTo>
                <a:lnTo>
                  <a:pt x="2809" y="210"/>
                </a:lnTo>
                <a:lnTo>
                  <a:pt x="2810" y="210"/>
                </a:lnTo>
                <a:lnTo>
                  <a:pt x="2812" y="210"/>
                </a:lnTo>
                <a:lnTo>
                  <a:pt x="2813" y="210"/>
                </a:lnTo>
                <a:lnTo>
                  <a:pt x="2814" y="210"/>
                </a:lnTo>
                <a:lnTo>
                  <a:pt x="2815" y="210"/>
                </a:lnTo>
                <a:lnTo>
                  <a:pt x="2816" y="210"/>
                </a:lnTo>
                <a:lnTo>
                  <a:pt x="2817" y="210"/>
                </a:lnTo>
                <a:lnTo>
                  <a:pt x="2818" y="210"/>
                </a:lnTo>
                <a:lnTo>
                  <a:pt x="2819" y="210"/>
                </a:lnTo>
                <a:lnTo>
                  <a:pt x="2820" y="210"/>
                </a:lnTo>
                <a:lnTo>
                  <a:pt x="2822" y="210"/>
                </a:lnTo>
                <a:lnTo>
                  <a:pt x="2823" y="210"/>
                </a:lnTo>
                <a:lnTo>
                  <a:pt x="2825" y="210"/>
                </a:lnTo>
                <a:lnTo>
                  <a:pt x="2826" y="210"/>
                </a:lnTo>
                <a:lnTo>
                  <a:pt x="2827" y="210"/>
                </a:lnTo>
                <a:lnTo>
                  <a:pt x="2828" y="210"/>
                </a:lnTo>
                <a:lnTo>
                  <a:pt x="2829" y="210"/>
                </a:lnTo>
                <a:lnTo>
                  <a:pt x="2831" y="210"/>
                </a:lnTo>
                <a:lnTo>
                  <a:pt x="2832" y="210"/>
                </a:lnTo>
                <a:lnTo>
                  <a:pt x="2833" y="210"/>
                </a:lnTo>
                <a:lnTo>
                  <a:pt x="2834" y="210"/>
                </a:lnTo>
                <a:lnTo>
                  <a:pt x="2835" y="210"/>
                </a:lnTo>
                <a:lnTo>
                  <a:pt x="2836" y="210"/>
                </a:lnTo>
                <a:lnTo>
                  <a:pt x="2837" y="210"/>
                </a:lnTo>
                <a:lnTo>
                  <a:pt x="2838" y="210"/>
                </a:lnTo>
                <a:lnTo>
                  <a:pt x="2839" y="209"/>
                </a:lnTo>
                <a:lnTo>
                  <a:pt x="2841" y="209"/>
                </a:lnTo>
                <a:lnTo>
                  <a:pt x="2842" y="209"/>
                </a:lnTo>
                <a:lnTo>
                  <a:pt x="2843" y="208"/>
                </a:lnTo>
                <a:lnTo>
                  <a:pt x="2844" y="206"/>
                </a:lnTo>
                <a:lnTo>
                  <a:pt x="2845" y="205"/>
                </a:lnTo>
                <a:lnTo>
                  <a:pt x="2846" y="203"/>
                </a:lnTo>
                <a:lnTo>
                  <a:pt x="2847" y="202"/>
                </a:lnTo>
                <a:lnTo>
                  <a:pt x="2849" y="203"/>
                </a:lnTo>
                <a:lnTo>
                  <a:pt x="2851" y="203"/>
                </a:lnTo>
                <a:lnTo>
                  <a:pt x="2852" y="205"/>
                </a:lnTo>
                <a:lnTo>
                  <a:pt x="2853" y="206"/>
                </a:lnTo>
                <a:lnTo>
                  <a:pt x="2854" y="208"/>
                </a:lnTo>
                <a:lnTo>
                  <a:pt x="2855" y="208"/>
                </a:lnTo>
                <a:lnTo>
                  <a:pt x="2856" y="208"/>
                </a:lnTo>
                <a:lnTo>
                  <a:pt x="2857" y="209"/>
                </a:lnTo>
                <a:lnTo>
                  <a:pt x="2858" y="209"/>
                </a:lnTo>
                <a:lnTo>
                  <a:pt x="2860" y="209"/>
                </a:lnTo>
                <a:lnTo>
                  <a:pt x="2861" y="209"/>
                </a:lnTo>
                <a:lnTo>
                  <a:pt x="2862" y="209"/>
                </a:lnTo>
                <a:lnTo>
                  <a:pt x="2863" y="209"/>
                </a:lnTo>
                <a:lnTo>
                  <a:pt x="2864" y="209"/>
                </a:lnTo>
                <a:lnTo>
                  <a:pt x="2865" y="209"/>
                </a:lnTo>
                <a:lnTo>
                  <a:pt x="2866" y="209"/>
                </a:lnTo>
                <a:lnTo>
                  <a:pt x="2867" y="209"/>
                </a:lnTo>
                <a:lnTo>
                  <a:pt x="2868" y="209"/>
                </a:lnTo>
                <a:lnTo>
                  <a:pt x="2870" y="209"/>
                </a:lnTo>
                <a:lnTo>
                  <a:pt x="2871" y="209"/>
                </a:lnTo>
                <a:lnTo>
                  <a:pt x="2873" y="209"/>
                </a:lnTo>
                <a:lnTo>
                  <a:pt x="2874" y="209"/>
                </a:lnTo>
                <a:lnTo>
                  <a:pt x="2875" y="209"/>
                </a:lnTo>
                <a:lnTo>
                  <a:pt x="2876" y="209"/>
                </a:lnTo>
                <a:lnTo>
                  <a:pt x="2877" y="209"/>
                </a:lnTo>
                <a:lnTo>
                  <a:pt x="2879" y="209"/>
                </a:lnTo>
                <a:lnTo>
                  <a:pt x="2880" y="209"/>
                </a:lnTo>
                <a:lnTo>
                  <a:pt x="2881" y="209"/>
                </a:lnTo>
                <a:lnTo>
                  <a:pt x="2882" y="209"/>
                </a:lnTo>
                <a:lnTo>
                  <a:pt x="2883" y="209"/>
                </a:lnTo>
                <a:lnTo>
                  <a:pt x="2884" y="209"/>
                </a:lnTo>
                <a:lnTo>
                  <a:pt x="2885" y="209"/>
                </a:lnTo>
                <a:lnTo>
                  <a:pt x="2886" y="209"/>
                </a:lnTo>
                <a:lnTo>
                  <a:pt x="2887" y="209"/>
                </a:lnTo>
                <a:lnTo>
                  <a:pt x="2889" y="209"/>
                </a:lnTo>
                <a:lnTo>
                  <a:pt x="2890" y="209"/>
                </a:lnTo>
                <a:lnTo>
                  <a:pt x="2891" y="209"/>
                </a:lnTo>
                <a:lnTo>
                  <a:pt x="2892" y="209"/>
                </a:lnTo>
                <a:lnTo>
                  <a:pt x="2893" y="209"/>
                </a:lnTo>
                <a:lnTo>
                  <a:pt x="2894" y="209"/>
                </a:lnTo>
                <a:lnTo>
                  <a:pt x="2896" y="210"/>
                </a:lnTo>
                <a:lnTo>
                  <a:pt x="2897" y="210"/>
                </a:lnTo>
                <a:lnTo>
                  <a:pt x="2899" y="210"/>
                </a:lnTo>
                <a:lnTo>
                  <a:pt x="2900" y="210"/>
                </a:lnTo>
                <a:lnTo>
                  <a:pt x="2901" y="210"/>
                </a:lnTo>
                <a:lnTo>
                  <a:pt x="2902" y="210"/>
                </a:lnTo>
                <a:lnTo>
                  <a:pt x="2903" y="210"/>
                </a:lnTo>
                <a:lnTo>
                  <a:pt x="2904" y="210"/>
                </a:lnTo>
                <a:lnTo>
                  <a:pt x="2905" y="210"/>
                </a:lnTo>
                <a:lnTo>
                  <a:pt x="2906" y="210"/>
                </a:lnTo>
                <a:lnTo>
                  <a:pt x="2908" y="210"/>
                </a:lnTo>
                <a:lnTo>
                  <a:pt x="2909" y="210"/>
                </a:lnTo>
                <a:lnTo>
                  <a:pt x="2910" y="210"/>
                </a:lnTo>
                <a:lnTo>
                  <a:pt x="2911" y="210"/>
                </a:lnTo>
                <a:lnTo>
                  <a:pt x="2912" y="210"/>
                </a:lnTo>
                <a:lnTo>
                  <a:pt x="2913" y="210"/>
                </a:lnTo>
                <a:lnTo>
                  <a:pt x="2914" y="209"/>
                </a:lnTo>
                <a:lnTo>
                  <a:pt x="2915" y="209"/>
                </a:lnTo>
                <a:lnTo>
                  <a:pt x="2916" y="209"/>
                </a:lnTo>
                <a:lnTo>
                  <a:pt x="2918" y="209"/>
                </a:lnTo>
                <a:lnTo>
                  <a:pt x="2919" y="209"/>
                </a:lnTo>
                <a:lnTo>
                  <a:pt x="2921" y="209"/>
                </a:lnTo>
                <a:lnTo>
                  <a:pt x="2922" y="210"/>
                </a:lnTo>
                <a:lnTo>
                  <a:pt x="2923" y="210"/>
                </a:lnTo>
                <a:lnTo>
                  <a:pt x="2924" y="210"/>
                </a:lnTo>
                <a:lnTo>
                  <a:pt x="2925" y="210"/>
                </a:lnTo>
                <a:lnTo>
                  <a:pt x="2926" y="210"/>
                </a:lnTo>
                <a:lnTo>
                  <a:pt x="2928" y="210"/>
                </a:lnTo>
                <a:lnTo>
                  <a:pt x="2929" y="210"/>
                </a:lnTo>
                <a:lnTo>
                  <a:pt x="2930" y="210"/>
                </a:lnTo>
                <a:lnTo>
                  <a:pt x="2931" y="210"/>
                </a:lnTo>
                <a:lnTo>
                  <a:pt x="2932" y="210"/>
                </a:lnTo>
                <a:lnTo>
                  <a:pt x="2933" y="209"/>
                </a:lnTo>
                <a:lnTo>
                  <a:pt x="2934" y="209"/>
                </a:lnTo>
                <a:lnTo>
                  <a:pt x="2935" y="209"/>
                </a:lnTo>
                <a:lnTo>
                  <a:pt x="2937" y="209"/>
                </a:lnTo>
                <a:lnTo>
                  <a:pt x="2938" y="209"/>
                </a:lnTo>
                <a:lnTo>
                  <a:pt x="2939" y="209"/>
                </a:lnTo>
                <a:lnTo>
                  <a:pt x="2940" y="209"/>
                </a:lnTo>
                <a:lnTo>
                  <a:pt x="2941" y="209"/>
                </a:lnTo>
                <a:lnTo>
                  <a:pt x="2942" y="209"/>
                </a:lnTo>
                <a:lnTo>
                  <a:pt x="2944" y="208"/>
                </a:lnTo>
                <a:lnTo>
                  <a:pt x="2945" y="206"/>
                </a:lnTo>
                <a:lnTo>
                  <a:pt x="2947" y="205"/>
                </a:lnTo>
                <a:lnTo>
                  <a:pt x="2948" y="202"/>
                </a:lnTo>
                <a:lnTo>
                  <a:pt x="2949" y="199"/>
                </a:lnTo>
                <a:lnTo>
                  <a:pt x="2950" y="198"/>
                </a:lnTo>
                <a:lnTo>
                  <a:pt x="2951" y="198"/>
                </a:lnTo>
                <a:lnTo>
                  <a:pt x="2952" y="198"/>
                </a:lnTo>
                <a:lnTo>
                  <a:pt x="2953" y="199"/>
                </a:lnTo>
                <a:lnTo>
                  <a:pt x="2954" y="200"/>
                </a:lnTo>
                <a:lnTo>
                  <a:pt x="2956" y="202"/>
                </a:lnTo>
                <a:lnTo>
                  <a:pt x="2957" y="202"/>
                </a:lnTo>
                <a:lnTo>
                  <a:pt x="2958" y="203"/>
                </a:lnTo>
                <a:lnTo>
                  <a:pt x="2959" y="205"/>
                </a:lnTo>
                <a:lnTo>
                  <a:pt x="2960" y="205"/>
                </a:lnTo>
                <a:lnTo>
                  <a:pt x="2961" y="206"/>
                </a:lnTo>
                <a:lnTo>
                  <a:pt x="2962" y="206"/>
                </a:lnTo>
                <a:lnTo>
                  <a:pt x="2963" y="206"/>
                </a:lnTo>
                <a:lnTo>
                  <a:pt x="2964" y="206"/>
                </a:lnTo>
                <a:lnTo>
                  <a:pt x="2966" y="208"/>
                </a:lnTo>
                <a:lnTo>
                  <a:pt x="2968" y="208"/>
                </a:lnTo>
                <a:lnTo>
                  <a:pt x="2969" y="208"/>
                </a:lnTo>
                <a:lnTo>
                  <a:pt x="2970" y="208"/>
                </a:lnTo>
                <a:lnTo>
                  <a:pt x="2971" y="208"/>
                </a:lnTo>
                <a:lnTo>
                  <a:pt x="2972" y="208"/>
                </a:lnTo>
                <a:lnTo>
                  <a:pt x="2973" y="208"/>
                </a:lnTo>
                <a:lnTo>
                  <a:pt x="2974" y="208"/>
                </a:lnTo>
                <a:lnTo>
                  <a:pt x="2976" y="209"/>
                </a:lnTo>
                <a:lnTo>
                  <a:pt x="2977" y="209"/>
                </a:lnTo>
                <a:lnTo>
                  <a:pt x="2978" y="209"/>
                </a:lnTo>
                <a:lnTo>
                  <a:pt x="2979" y="209"/>
                </a:lnTo>
                <a:lnTo>
                  <a:pt x="2980" y="209"/>
                </a:lnTo>
                <a:lnTo>
                  <a:pt x="2981" y="209"/>
                </a:lnTo>
                <a:lnTo>
                  <a:pt x="2982" y="209"/>
                </a:lnTo>
                <a:lnTo>
                  <a:pt x="2983" y="209"/>
                </a:lnTo>
                <a:lnTo>
                  <a:pt x="2985" y="209"/>
                </a:lnTo>
                <a:lnTo>
                  <a:pt x="2986" y="209"/>
                </a:lnTo>
                <a:lnTo>
                  <a:pt x="2987" y="209"/>
                </a:lnTo>
                <a:lnTo>
                  <a:pt x="2988" y="209"/>
                </a:lnTo>
                <a:lnTo>
                  <a:pt x="2989" y="209"/>
                </a:lnTo>
                <a:lnTo>
                  <a:pt x="2990" y="209"/>
                </a:lnTo>
                <a:lnTo>
                  <a:pt x="2992" y="209"/>
                </a:lnTo>
                <a:lnTo>
                  <a:pt x="2993" y="209"/>
                </a:lnTo>
                <a:lnTo>
                  <a:pt x="2995" y="209"/>
                </a:lnTo>
                <a:lnTo>
                  <a:pt x="2996" y="209"/>
                </a:lnTo>
                <a:lnTo>
                  <a:pt x="2997" y="209"/>
                </a:lnTo>
                <a:lnTo>
                  <a:pt x="2998" y="209"/>
                </a:lnTo>
                <a:lnTo>
                  <a:pt x="2999" y="209"/>
                </a:lnTo>
                <a:lnTo>
                  <a:pt x="3000" y="209"/>
                </a:lnTo>
                <a:lnTo>
                  <a:pt x="3001" y="209"/>
                </a:lnTo>
                <a:lnTo>
                  <a:pt x="3002" y="209"/>
                </a:lnTo>
                <a:lnTo>
                  <a:pt x="3003" y="209"/>
                </a:lnTo>
                <a:lnTo>
                  <a:pt x="3005" y="209"/>
                </a:lnTo>
                <a:lnTo>
                  <a:pt x="3006" y="209"/>
                </a:lnTo>
                <a:lnTo>
                  <a:pt x="3007" y="209"/>
                </a:lnTo>
                <a:lnTo>
                  <a:pt x="3008" y="209"/>
                </a:lnTo>
                <a:lnTo>
                  <a:pt x="3009" y="209"/>
                </a:lnTo>
                <a:lnTo>
                  <a:pt x="3010" y="209"/>
                </a:lnTo>
                <a:lnTo>
                  <a:pt x="3011" y="209"/>
                </a:lnTo>
                <a:lnTo>
                  <a:pt x="3012" y="209"/>
                </a:lnTo>
                <a:lnTo>
                  <a:pt x="3014" y="209"/>
                </a:lnTo>
                <a:lnTo>
                  <a:pt x="3016" y="209"/>
                </a:lnTo>
                <a:lnTo>
                  <a:pt x="3017" y="209"/>
                </a:lnTo>
                <a:lnTo>
                  <a:pt x="3018" y="209"/>
                </a:lnTo>
                <a:lnTo>
                  <a:pt x="3019" y="209"/>
                </a:lnTo>
                <a:lnTo>
                  <a:pt x="3020" y="209"/>
                </a:lnTo>
                <a:lnTo>
                  <a:pt x="3021" y="209"/>
                </a:lnTo>
                <a:lnTo>
                  <a:pt x="3022" y="209"/>
                </a:lnTo>
                <a:lnTo>
                  <a:pt x="3024" y="209"/>
                </a:lnTo>
                <a:lnTo>
                  <a:pt x="3025" y="209"/>
                </a:lnTo>
                <a:lnTo>
                  <a:pt x="3026" y="209"/>
                </a:lnTo>
                <a:lnTo>
                  <a:pt x="3027" y="209"/>
                </a:lnTo>
                <a:lnTo>
                  <a:pt x="3028" y="209"/>
                </a:lnTo>
                <a:lnTo>
                  <a:pt x="3029" y="209"/>
                </a:lnTo>
                <a:lnTo>
                  <a:pt x="3030" y="209"/>
                </a:lnTo>
                <a:lnTo>
                  <a:pt x="3031" y="209"/>
                </a:lnTo>
                <a:lnTo>
                  <a:pt x="3033" y="209"/>
                </a:lnTo>
                <a:lnTo>
                  <a:pt x="3034" y="210"/>
                </a:lnTo>
                <a:lnTo>
                  <a:pt x="3035" y="210"/>
                </a:lnTo>
                <a:lnTo>
                  <a:pt x="3036" y="209"/>
                </a:lnTo>
                <a:lnTo>
                  <a:pt x="3037" y="210"/>
                </a:lnTo>
                <a:lnTo>
                  <a:pt x="3039" y="210"/>
                </a:lnTo>
                <a:lnTo>
                  <a:pt x="3040" y="210"/>
                </a:lnTo>
                <a:lnTo>
                  <a:pt x="3041" y="209"/>
                </a:lnTo>
                <a:lnTo>
                  <a:pt x="3043" y="209"/>
                </a:lnTo>
                <a:lnTo>
                  <a:pt x="3044" y="210"/>
                </a:lnTo>
                <a:lnTo>
                  <a:pt x="3045" y="210"/>
                </a:lnTo>
                <a:lnTo>
                  <a:pt x="3046" y="210"/>
                </a:lnTo>
                <a:lnTo>
                  <a:pt x="3047" y="210"/>
                </a:lnTo>
                <a:lnTo>
                  <a:pt x="3048" y="210"/>
                </a:lnTo>
                <a:lnTo>
                  <a:pt x="3049" y="210"/>
                </a:lnTo>
                <a:lnTo>
                  <a:pt x="3050" y="210"/>
                </a:lnTo>
                <a:lnTo>
                  <a:pt x="3051" y="210"/>
                </a:lnTo>
                <a:lnTo>
                  <a:pt x="3053" y="210"/>
                </a:lnTo>
                <a:lnTo>
                  <a:pt x="3054" y="210"/>
                </a:lnTo>
                <a:lnTo>
                  <a:pt x="3055" y="210"/>
                </a:lnTo>
                <a:lnTo>
                  <a:pt x="3056" y="210"/>
                </a:lnTo>
                <a:lnTo>
                  <a:pt x="3057" y="210"/>
                </a:lnTo>
                <a:lnTo>
                  <a:pt x="3058" y="210"/>
                </a:lnTo>
                <a:lnTo>
                  <a:pt x="3059" y="210"/>
                </a:lnTo>
                <a:lnTo>
                  <a:pt x="3060" y="210"/>
                </a:lnTo>
                <a:lnTo>
                  <a:pt x="3062" y="210"/>
                </a:lnTo>
                <a:lnTo>
                  <a:pt x="3064" y="210"/>
                </a:lnTo>
                <a:lnTo>
                  <a:pt x="3065" y="210"/>
                </a:lnTo>
                <a:lnTo>
                  <a:pt x="3066" y="210"/>
                </a:lnTo>
                <a:lnTo>
                  <a:pt x="3067" y="210"/>
                </a:lnTo>
                <a:lnTo>
                  <a:pt x="3068" y="210"/>
                </a:lnTo>
                <a:lnTo>
                  <a:pt x="3069" y="209"/>
                </a:lnTo>
                <a:lnTo>
                  <a:pt x="3070" y="209"/>
                </a:lnTo>
                <a:lnTo>
                  <a:pt x="3072" y="209"/>
                </a:lnTo>
                <a:lnTo>
                  <a:pt x="3073" y="209"/>
                </a:lnTo>
                <a:lnTo>
                  <a:pt x="3074" y="210"/>
                </a:lnTo>
                <a:lnTo>
                  <a:pt x="3075" y="210"/>
                </a:lnTo>
                <a:lnTo>
                  <a:pt x="3076" y="210"/>
                </a:lnTo>
                <a:lnTo>
                  <a:pt x="3077" y="210"/>
                </a:lnTo>
                <a:lnTo>
                  <a:pt x="3078" y="210"/>
                </a:lnTo>
                <a:lnTo>
                  <a:pt x="3079" y="210"/>
                </a:lnTo>
                <a:lnTo>
                  <a:pt x="3080" y="210"/>
                </a:lnTo>
                <a:lnTo>
                  <a:pt x="3082" y="210"/>
                </a:lnTo>
                <a:lnTo>
                  <a:pt x="3083" y="210"/>
                </a:lnTo>
                <a:lnTo>
                  <a:pt x="3084" y="210"/>
                </a:lnTo>
                <a:lnTo>
                  <a:pt x="3085" y="210"/>
                </a:lnTo>
                <a:lnTo>
                  <a:pt x="3087" y="210"/>
                </a:lnTo>
                <a:lnTo>
                  <a:pt x="3088" y="210"/>
                </a:lnTo>
                <a:lnTo>
                  <a:pt x="3089" y="210"/>
                </a:lnTo>
                <a:lnTo>
                  <a:pt x="3091" y="210"/>
                </a:lnTo>
                <a:lnTo>
                  <a:pt x="3092" y="210"/>
                </a:lnTo>
                <a:lnTo>
                  <a:pt x="3093" y="210"/>
                </a:lnTo>
                <a:lnTo>
                  <a:pt x="3094" y="210"/>
                </a:lnTo>
                <a:lnTo>
                  <a:pt x="3095" y="210"/>
                </a:lnTo>
                <a:lnTo>
                  <a:pt x="3096" y="210"/>
                </a:lnTo>
                <a:lnTo>
                  <a:pt x="3097" y="210"/>
                </a:lnTo>
                <a:lnTo>
                  <a:pt x="3098" y="210"/>
                </a:lnTo>
                <a:lnTo>
                  <a:pt x="3099" y="210"/>
                </a:lnTo>
                <a:lnTo>
                  <a:pt x="3101" y="210"/>
                </a:lnTo>
                <a:lnTo>
                  <a:pt x="3102" y="210"/>
                </a:lnTo>
                <a:lnTo>
                  <a:pt x="3103" y="210"/>
                </a:lnTo>
                <a:lnTo>
                  <a:pt x="3104" y="210"/>
                </a:lnTo>
                <a:lnTo>
                  <a:pt x="3105" y="210"/>
                </a:lnTo>
                <a:lnTo>
                  <a:pt x="3106" y="210"/>
                </a:lnTo>
                <a:lnTo>
                  <a:pt x="3107" y="210"/>
                </a:lnTo>
                <a:lnTo>
                  <a:pt x="3108" y="210"/>
                </a:lnTo>
                <a:lnTo>
                  <a:pt x="3110" y="210"/>
                </a:lnTo>
                <a:lnTo>
                  <a:pt x="3112" y="210"/>
                </a:lnTo>
                <a:lnTo>
                  <a:pt x="3113" y="210"/>
                </a:lnTo>
                <a:lnTo>
                  <a:pt x="3114" y="210"/>
                </a:lnTo>
                <a:lnTo>
                  <a:pt x="3115" y="210"/>
                </a:lnTo>
                <a:lnTo>
                  <a:pt x="3116" y="210"/>
                </a:lnTo>
                <a:lnTo>
                  <a:pt x="3117" y="210"/>
                </a:lnTo>
                <a:lnTo>
                  <a:pt x="3118" y="210"/>
                </a:lnTo>
                <a:lnTo>
                  <a:pt x="3120" y="210"/>
                </a:lnTo>
                <a:lnTo>
                  <a:pt x="3121" y="210"/>
                </a:lnTo>
                <a:lnTo>
                  <a:pt x="3122" y="209"/>
                </a:lnTo>
                <a:lnTo>
                  <a:pt x="3123" y="209"/>
                </a:lnTo>
                <a:lnTo>
                  <a:pt x="3124" y="209"/>
                </a:lnTo>
                <a:lnTo>
                  <a:pt x="3125" y="209"/>
                </a:lnTo>
                <a:lnTo>
                  <a:pt x="3126" y="209"/>
                </a:lnTo>
                <a:lnTo>
                  <a:pt x="3127" y="209"/>
                </a:lnTo>
                <a:lnTo>
                  <a:pt x="3128" y="209"/>
                </a:lnTo>
                <a:lnTo>
                  <a:pt x="3130" y="209"/>
                </a:lnTo>
                <a:lnTo>
                  <a:pt x="3131" y="209"/>
                </a:lnTo>
                <a:lnTo>
                  <a:pt x="3132" y="209"/>
                </a:lnTo>
                <a:lnTo>
                  <a:pt x="3133" y="209"/>
                </a:lnTo>
                <a:lnTo>
                  <a:pt x="3135" y="210"/>
                </a:lnTo>
                <a:lnTo>
                  <a:pt x="3136" y="210"/>
                </a:lnTo>
                <a:lnTo>
                  <a:pt x="3137" y="210"/>
                </a:lnTo>
                <a:lnTo>
                  <a:pt x="3139" y="210"/>
                </a:lnTo>
                <a:lnTo>
                  <a:pt x="3140" y="210"/>
                </a:lnTo>
                <a:lnTo>
                  <a:pt x="3141" y="210"/>
                </a:lnTo>
                <a:lnTo>
                  <a:pt x="3142" y="210"/>
                </a:lnTo>
                <a:lnTo>
                  <a:pt x="3143" y="210"/>
                </a:lnTo>
                <a:lnTo>
                  <a:pt x="3144" y="210"/>
                </a:lnTo>
                <a:lnTo>
                  <a:pt x="3145" y="210"/>
                </a:lnTo>
                <a:lnTo>
                  <a:pt x="3146" y="210"/>
                </a:lnTo>
                <a:lnTo>
                  <a:pt x="3147" y="210"/>
                </a:lnTo>
                <a:lnTo>
                  <a:pt x="3149" y="210"/>
                </a:lnTo>
                <a:lnTo>
                  <a:pt x="3150" y="210"/>
                </a:lnTo>
                <a:lnTo>
                  <a:pt x="3151" y="210"/>
                </a:lnTo>
                <a:lnTo>
                  <a:pt x="3152" y="210"/>
                </a:lnTo>
                <a:lnTo>
                  <a:pt x="3153" y="210"/>
                </a:lnTo>
                <a:lnTo>
                  <a:pt x="3154" y="210"/>
                </a:lnTo>
                <a:lnTo>
                  <a:pt x="3155" y="210"/>
                </a:lnTo>
                <a:lnTo>
                  <a:pt x="3156" y="210"/>
                </a:lnTo>
                <a:lnTo>
                  <a:pt x="3159" y="210"/>
                </a:lnTo>
                <a:lnTo>
                  <a:pt x="3160" y="210"/>
                </a:lnTo>
                <a:lnTo>
                  <a:pt x="3161" y="210"/>
                </a:lnTo>
                <a:lnTo>
                  <a:pt x="3162" y="210"/>
                </a:lnTo>
                <a:lnTo>
                  <a:pt x="3163" y="210"/>
                </a:lnTo>
                <a:lnTo>
                  <a:pt x="3164" y="210"/>
                </a:lnTo>
                <a:lnTo>
                  <a:pt x="3165" y="210"/>
                </a:lnTo>
                <a:lnTo>
                  <a:pt x="3166" y="210"/>
                </a:lnTo>
                <a:lnTo>
                  <a:pt x="3168" y="210"/>
                </a:lnTo>
                <a:lnTo>
                  <a:pt x="3169" y="210"/>
                </a:lnTo>
                <a:lnTo>
                  <a:pt x="3170" y="210"/>
                </a:lnTo>
                <a:lnTo>
                  <a:pt x="3171" y="210"/>
                </a:lnTo>
                <a:lnTo>
                  <a:pt x="3172" y="209"/>
                </a:lnTo>
                <a:lnTo>
                  <a:pt x="3173" y="209"/>
                </a:lnTo>
                <a:lnTo>
                  <a:pt x="3174" y="209"/>
                </a:lnTo>
                <a:lnTo>
                  <a:pt x="3175" y="209"/>
                </a:lnTo>
                <a:lnTo>
                  <a:pt x="3176" y="209"/>
                </a:lnTo>
                <a:lnTo>
                  <a:pt x="3178" y="208"/>
                </a:lnTo>
                <a:lnTo>
                  <a:pt x="3179" y="208"/>
                </a:lnTo>
                <a:lnTo>
                  <a:pt x="3180" y="209"/>
                </a:lnTo>
                <a:lnTo>
                  <a:pt x="3181" y="209"/>
                </a:lnTo>
                <a:lnTo>
                  <a:pt x="3183" y="209"/>
                </a:lnTo>
                <a:lnTo>
                  <a:pt x="3184" y="209"/>
                </a:lnTo>
                <a:lnTo>
                  <a:pt x="3185" y="209"/>
                </a:lnTo>
                <a:lnTo>
                  <a:pt x="3187" y="209"/>
                </a:lnTo>
                <a:lnTo>
                  <a:pt x="3188" y="209"/>
                </a:lnTo>
                <a:lnTo>
                  <a:pt x="3189" y="209"/>
                </a:lnTo>
                <a:lnTo>
                  <a:pt x="3190" y="209"/>
                </a:lnTo>
                <a:lnTo>
                  <a:pt x="3191" y="209"/>
                </a:lnTo>
                <a:lnTo>
                  <a:pt x="3192" y="209"/>
                </a:lnTo>
                <a:lnTo>
                  <a:pt x="3193" y="209"/>
                </a:lnTo>
                <a:lnTo>
                  <a:pt x="3194" y="209"/>
                </a:lnTo>
                <a:lnTo>
                  <a:pt x="3195" y="209"/>
                </a:lnTo>
                <a:lnTo>
                  <a:pt x="3197" y="209"/>
                </a:lnTo>
                <a:lnTo>
                  <a:pt x="3198" y="209"/>
                </a:lnTo>
                <a:lnTo>
                  <a:pt x="3199" y="210"/>
                </a:lnTo>
                <a:lnTo>
                  <a:pt x="3200" y="210"/>
                </a:lnTo>
                <a:lnTo>
                  <a:pt x="3201" y="210"/>
                </a:lnTo>
                <a:lnTo>
                  <a:pt x="3202" y="210"/>
                </a:lnTo>
                <a:lnTo>
                  <a:pt x="3203" y="210"/>
                </a:lnTo>
                <a:lnTo>
                  <a:pt x="3204" y="210"/>
                </a:lnTo>
                <a:lnTo>
                  <a:pt x="3207" y="210"/>
                </a:lnTo>
                <a:lnTo>
                  <a:pt x="3208" y="209"/>
                </a:lnTo>
                <a:lnTo>
                  <a:pt x="3209" y="209"/>
                </a:lnTo>
                <a:lnTo>
                  <a:pt x="3210" y="209"/>
                </a:lnTo>
                <a:lnTo>
                  <a:pt x="3211" y="209"/>
                </a:lnTo>
                <a:lnTo>
                  <a:pt x="3212" y="209"/>
                </a:lnTo>
                <a:lnTo>
                  <a:pt x="3213" y="209"/>
                </a:lnTo>
                <a:lnTo>
                  <a:pt x="3214" y="209"/>
                </a:lnTo>
                <a:lnTo>
                  <a:pt x="3216" y="209"/>
                </a:lnTo>
                <a:lnTo>
                  <a:pt x="3217" y="209"/>
                </a:lnTo>
                <a:lnTo>
                  <a:pt x="3218" y="209"/>
                </a:lnTo>
                <a:lnTo>
                  <a:pt x="3219" y="209"/>
                </a:lnTo>
                <a:lnTo>
                  <a:pt x="3220" y="209"/>
                </a:lnTo>
                <a:lnTo>
                  <a:pt x="3221" y="210"/>
                </a:lnTo>
                <a:lnTo>
                  <a:pt x="3222" y="210"/>
                </a:lnTo>
                <a:lnTo>
                  <a:pt x="3223" y="210"/>
                </a:lnTo>
                <a:lnTo>
                  <a:pt x="3224" y="210"/>
                </a:lnTo>
                <a:lnTo>
                  <a:pt x="3226" y="210"/>
                </a:lnTo>
                <a:lnTo>
                  <a:pt x="3227" y="209"/>
                </a:lnTo>
                <a:lnTo>
                  <a:pt x="3228" y="209"/>
                </a:lnTo>
                <a:lnTo>
                  <a:pt x="3230" y="209"/>
                </a:lnTo>
                <a:lnTo>
                  <a:pt x="3231" y="209"/>
                </a:lnTo>
                <a:lnTo>
                  <a:pt x="3232" y="209"/>
                </a:lnTo>
                <a:lnTo>
                  <a:pt x="3233" y="209"/>
                </a:lnTo>
                <a:lnTo>
                  <a:pt x="3234" y="209"/>
                </a:lnTo>
                <a:lnTo>
                  <a:pt x="3236" y="209"/>
                </a:lnTo>
                <a:lnTo>
                  <a:pt x="3237" y="209"/>
                </a:lnTo>
                <a:lnTo>
                  <a:pt x="3238" y="209"/>
                </a:lnTo>
                <a:lnTo>
                  <a:pt x="3239" y="209"/>
                </a:lnTo>
                <a:lnTo>
                  <a:pt x="3240" y="210"/>
                </a:lnTo>
                <a:lnTo>
                  <a:pt x="3241" y="209"/>
                </a:lnTo>
                <a:lnTo>
                  <a:pt x="3242" y="209"/>
                </a:lnTo>
                <a:lnTo>
                  <a:pt x="3243" y="209"/>
                </a:lnTo>
                <a:lnTo>
                  <a:pt x="3245" y="209"/>
                </a:lnTo>
                <a:lnTo>
                  <a:pt x="3246" y="209"/>
                </a:lnTo>
                <a:lnTo>
                  <a:pt x="3247" y="209"/>
                </a:lnTo>
                <a:lnTo>
                  <a:pt x="3248" y="209"/>
                </a:lnTo>
                <a:lnTo>
                  <a:pt x="3249" y="209"/>
                </a:lnTo>
                <a:lnTo>
                  <a:pt x="3250" y="209"/>
                </a:lnTo>
                <a:lnTo>
                  <a:pt x="3251" y="209"/>
                </a:lnTo>
                <a:lnTo>
                  <a:pt x="3252" y="209"/>
                </a:lnTo>
                <a:lnTo>
                  <a:pt x="3255" y="209"/>
                </a:lnTo>
                <a:lnTo>
                  <a:pt x="3256" y="209"/>
                </a:lnTo>
                <a:lnTo>
                  <a:pt x="3257" y="209"/>
                </a:lnTo>
                <a:lnTo>
                  <a:pt x="3258" y="209"/>
                </a:lnTo>
                <a:lnTo>
                  <a:pt x="3259" y="210"/>
                </a:lnTo>
                <a:lnTo>
                  <a:pt x="3260" y="210"/>
                </a:lnTo>
                <a:lnTo>
                  <a:pt x="3261" y="210"/>
                </a:lnTo>
                <a:lnTo>
                  <a:pt x="3262" y="210"/>
                </a:lnTo>
                <a:lnTo>
                  <a:pt x="3264" y="210"/>
                </a:lnTo>
                <a:lnTo>
                  <a:pt x="3265" y="210"/>
                </a:lnTo>
                <a:lnTo>
                  <a:pt x="3266" y="210"/>
                </a:lnTo>
                <a:lnTo>
                  <a:pt x="3267" y="210"/>
                </a:lnTo>
                <a:lnTo>
                  <a:pt x="3268" y="210"/>
                </a:lnTo>
                <a:lnTo>
                  <a:pt x="3269" y="210"/>
                </a:lnTo>
                <a:lnTo>
                  <a:pt x="3270" y="210"/>
                </a:lnTo>
                <a:lnTo>
                  <a:pt x="3271" y="210"/>
                </a:lnTo>
                <a:lnTo>
                  <a:pt x="3272" y="210"/>
                </a:lnTo>
                <a:lnTo>
                  <a:pt x="3274" y="210"/>
                </a:lnTo>
                <a:lnTo>
                  <a:pt x="3275" y="210"/>
                </a:lnTo>
                <a:lnTo>
                  <a:pt x="3276" y="210"/>
                </a:lnTo>
                <a:lnTo>
                  <a:pt x="3278" y="210"/>
                </a:lnTo>
                <a:lnTo>
                  <a:pt x="3279" y="210"/>
                </a:lnTo>
                <a:lnTo>
                  <a:pt x="3280" y="210"/>
                </a:lnTo>
                <a:lnTo>
                  <a:pt x="3281" y="210"/>
                </a:lnTo>
                <a:lnTo>
                  <a:pt x="3282" y="210"/>
                </a:lnTo>
                <a:lnTo>
                  <a:pt x="3284" y="210"/>
                </a:lnTo>
                <a:lnTo>
                  <a:pt x="3285" y="210"/>
                </a:lnTo>
                <a:lnTo>
                  <a:pt x="3286" y="210"/>
                </a:lnTo>
                <a:lnTo>
                  <a:pt x="3287" y="210"/>
                </a:lnTo>
                <a:lnTo>
                  <a:pt x="3288" y="210"/>
                </a:lnTo>
                <a:lnTo>
                  <a:pt x="3289" y="210"/>
                </a:lnTo>
                <a:lnTo>
                  <a:pt x="3290" y="210"/>
                </a:lnTo>
                <a:lnTo>
                  <a:pt x="3291" y="210"/>
                </a:lnTo>
                <a:lnTo>
                  <a:pt x="3293" y="210"/>
                </a:lnTo>
                <a:lnTo>
                  <a:pt x="3294" y="210"/>
                </a:lnTo>
                <a:lnTo>
                  <a:pt x="3295" y="210"/>
                </a:lnTo>
                <a:lnTo>
                  <a:pt x="3296" y="210"/>
                </a:lnTo>
                <a:lnTo>
                  <a:pt x="3297" y="210"/>
                </a:lnTo>
                <a:lnTo>
                  <a:pt x="3298" y="210"/>
                </a:lnTo>
                <a:lnTo>
                  <a:pt x="3299" y="210"/>
                </a:lnTo>
                <a:lnTo>
                  <a:pt x="3301" y="210"/>
                </a:lnTo>
                <a:lnTo>
                  <a:pt x="3303" y="210"/>
                </a:lnTo>
                <a:lnTo>
                  <a:pt x="3304" y="210"/>
                </a:lnTo>
                <a:lnTo>
                  <a:pt x="3305" y="210"/>
                </a:lnTo>
                <a:lnTo>
                  <a:pt x="3306" y="210"/>
                </a:lnTo>
                <a:lnTo>
                  <a:pt x="3307" y="210"/>
                </a:lnTo>
                <a:lnTo>
                  <a:pt x="3308" y="210"/>
                </a:lnTo>
                <a:lnTo>
                  <a:pt x="3309" y="210"/>
                </a:lnTo>
                <a:lnTo>
                  <a:pt x="3310" y="210"/>
                </a:lnTo>
                <a:lnTo>
                  <a:pt x="3312" y="210"/>
                </a:lnTo>
                <a:lnTo>
                  <a:pt x="3313" y="210"/>
                </a:lnTo>
                <a:lnTo>
                  <a:pt x="3314" y="210"/>
                </a:lnTo>
                <a:lnTo>
                  <a:pt x="3315" y="210"/>
                </a:lnTo>
                <a:lnTo>
                  <a:pt x="3316" y="210"/>
                </a:lnTo>
                <a:lnTo>
                  <a:pt x="3317" y="210"/>
                </a:lnTo>
                <a:lnTo>
                  <a:pt x="3318" y="210"/>
                </a:lnTo>
                <a:lnTo>
                  <a:pt x="3319" y="210"/>
                </a:lnTo>
                <a:lnTo>
                  <a:pt x="3320" y="210"/>
                </a:lnTo>
                <a:lnTo>
                  <a:pt x="3322" y="210"/>
                </a:lnTo>
                <a:lnTo>
                  <a:pt x="3323" y="210"/>
                </a:lnTo>
                <a:lnTo>
                  <a:pt x="3324" y="210"/>
                </a:lnTo>
                <a:lnTo>
                  <a:pt x="3326" y="210"/>
                </a:lnTo>
                <a:lnTo>
                  <a:pt x="3327" y="210"/>
                </a:lnTo>
                <a:lnTo>
                  <a:pt x="3328" y="210"/>
                </a:lnTo>
                <a:lnTo>
                  <a:pt x="3329" y="210"/>
                </a:lnTo>
                <a:lnTo>
                  <a:pt x="3330" y="210"/>
                </a:lnTo>
                <a:lnTo>
                  <a:pt x="3332" y="210"/>
                </a:lnTo>
                <a:lnTo>
                  <a:pt x="3333" y="210"/>
                </a:lnTo>
                <a:lnTo>
                  <a:pt x="3334" y="210"/>
                </a:lnTo>
                <a:lnTo>
                  <a:pt x="3335" y="210"/>
                </a:lnTo>
                <a:lnTo>
                  <a:pt x="3336" y="210"/>
                </a:lnTo>
                <a:lnTo>
                  <a:pt x="3337" y="210"/>
                </a:lnTo>
                <a:lnTo>
                  <a:pt x="3338" y="209"/>
                </a:lnTo>
                <a:lnTo>
                  <a:pt x="3339" y="209"/>
                </a:lnTo>
                <a:lnTo>
                  <a:pt x="3341" y="209"/>
                </a:lnTo>
                <a:lnTo>
                  <a:pt x="3342" y="209"/>
                </a:lnTo>
                <a:lnTo>
                  <a:pt x="3343" y="209"/>
                </a:lnTo>
                <a:lnTo>
                  <a:pt x="3344" y="209"/>
                </a:lnTo>
                <a:lnTo>
                  <a:pt x="3345" y="208"/>
                </a:lnTo>
                <a:lnTo>
                  <a:pt x="3346" y="209"/>
                </a:lnTo>
                <a:lnTo>
                  <a:pt x="3347" y="209"/>
                </a:lnTo>
                <a:lnTo>
                  <a:pt x="3349" y="209"/>
                </a:lnTo>
                <a:lnTo>
                  <a:pt x="3351" y="209"/>
                </a:lnTo>
                <a:lnTo>
                  <a:pt x="3352" y="209"/>
                </a:lnTo>
                <a:lnTo>
                  <a:pt x="3353" y="209"/>
                </a:lnTo>
                <a:lnTo>
                  <a:pt x="3354" y="209"/>
                </a:lnTo>
                <a:lnTo>
                  <a:pt x="3355" y="209"/>
                </a:lnTo>
                <a:lnTo>
                  <a:pt x="3356" y="209"/>
                </a:lnTo>
                <a:lnTo>
                  <a:pt x="3357" y="209"/>
                </a:lnTo>
                <a:lnTo>
                  <a:pt x="3358" y="209"/>
                </a:lnTo>
                <a:lnTo>
                  <a:pt x="3359" y="209"/>
                </a:lnTo>
                <a:lnTo>
                  <a:pt x="3361" y="209"/>
                </a:lnTo>
                <a:lnTo>
                  <a:pt x="3362" y="209"/>
                </a:lnTo>
                <a:lnTo>
                  <a:pt x="3363" y="209"/>
                </a:lnTo>
                <a:lnTo>
                  <a:pt x="3364" y="209"/>
                </a:lnTo>
                <a:lnTo>
                  <a:pt x="3365" y="209"/>
                </a:lnTo>
                <a:lnTo>
                  <a:pt x="3366" y="210"/>
                </a:lnTo>
                <a:lnTo>
                  <a:pt x="3367" y="210"/>
                </a:lnTo>
                <a:lnTo>
                  <a:pt x="3368" y="210"/>
                </a:lnTo>
                <a:lnTo>
                  <a:pt x="3370" y="210"/>
                </a:lnTo>
                <a:lnTo>
                  <a:pt x="3371" y="210"/>
                </a:lnTo>
                <a:lnTo>
                  <a:pt x="3373" y="210"/>
                </a:lnTo>
                <a:lnTo>
                  <a:pt x="3374" y="210"/>
                </a:lnTo>
                <a:lnTo>
                  <a:pt x="3375" y="210"/>
                </a:lnTo>
                <a:lnTo>
                  <a:pt x="3376" y="210"/>
                </a:lnTo>
                <a:lnTo>
                  <a:pt x="3377" y="210"/>
                </a:lnTo>
                <a:lnTo>
                  <a:pt x="3378" y="210"/>
                </a:lnTo>
                <a:lnTo>
                  <a:pt x="3380" y="210"/>
                </a:lnTo>
                <a:lnTo>
                  <a:pt x="3381" y="210"/>
                </a:lnTo>
                <a:lnTo>
                  <a:pt x="3382" y="210"/>
                </a:lnTo>
                <a:lnTo>
                  <a:pt x="3383" y="210"/>
                </a:lnTo>
                <a:lnTo>
                  <a:pt x="3384" y="210"/>
                </a:lnTo>
                <a:lnTo>
                  <a:pt x="3385" y="209"/>
                </a:lnTo>
                <a:lnTo>
                  <a:pt x="3386" y="209"/>
                </a:lnTo>
                <a:lnTo>
                  <a:pt x="3387" y="209"/>
                </a:lnTo>
                <a:lnTo>
                  <a:pt x="3389" y="209"/>
                </a:lnTo>
                <a:lnTo>
                  <a:pt x="3390" y="208"/>
                </a:lnTo>
                <a:lnTo>
                  <a:pt x="3391" y="208"/>
                </a:lnTo>
                <a:lnTo>
                  <a:pt x="3392" y="208"/>
                </a:lnTo>
                <a:lnTo>
                  <a:pt x="3393" y="208"/>
                </a:lnTo>
                <a:lnTo>
                  <a:pt x="3394" y="208"/>
                </a:lnTo>
                <a:lnTo>
                  <a:pt x="3395" y="208"/>
                </a:lnTo>
                <a:lnTo>
                  <a:pt x="3397" y="209"/>
                </a:lnTo>
                <a:lnTo>
                  <a:pt x="3399" y="209"/>
                </a:lnTo>
                <a:lnTo>
                  <a:pt x="3400" y="209"/>
                </a:lnTo>
                <a:lnTo>
                  <a:pt x="3401" y="209"/>
                </a:lnTo>
                <a:lnTo>
                  <a:pt x="3402" y="209"/>
                </a:lnTo>
                <a:lnTo>
                  <a:pt x="3403" y="210"/>
                </a:lnTo>
                <a:lnTo>
                  <a:pt x="3404" y="210"/>
                </a:lnTo>
                <a:lnTo>
                  <a:pt x="3405" y="210"/>
                </a:lnTo>
                <a:lnTo>
                  <a:pt x="3406" y="210"/>
                </a:lnTo>
                <a:lnTo>
                  <a:pt x="3407" y="210"/>
                </a:lnTo>
                <a:lnTo>
                  <a:pt x="3409" y="210"/>
                </a:lnTo>
                <a:lnTo>
                  <a:pt x="3410" y="210"/>
                </a:lnTo>
                <a:lnTo>
                  <a:pt x="3411" y="210"/>
                </a:lnTo>
                <a:lnTo>
                  <a:pt x="3412" y="210"/>
                </a:lnTo>
                <a:lnTo>
                  <a:pt x="3413" y="210"/>
                </a:lnTo>
                <a:lnTo>
                  <a:pt x="3414" y="210"/>
                </a:lnTo>
                <a:lnTo>
                  <a:pt x="3415" y="210"/>
                </a:lnTo>
                <a:lnTo>
                  <a:pt x="3416" y="210"/>
                </a:lnTo>
                <a:lnTo>
                  <a:pt x="3418" y="210"/>
                </a:lnTo>
                <a:lnTo>
                  <a:pt x="3419" y="210"/>
                </a:lnTo>
                <a:lnTo>
                  <a:pt x="3421" y="210"/>
                </a:lnTo>
                <a:lnTo>
                  <a:pt x="3422" y="210"/>
                </a:lnTo>
                <a:lnTo>
                  <a:pt x="3423" y="210"/>
                </a:lnTo>
                <a:lnTo>
                  <a:pt x="3424" y="210"/>
                </a:lnTo>
                <a:lnTo>
                  <a:pt x="3425" y="210"/>
                </a:lnTo>
                <a:lnTo>
                  <a:pt x="3426" y="210"/>
                </a:lnTo>
                <a:lnTo>
                  <a:pt x="3428" y="210"/>
                </a:lnTo>
                <a:lnTo>
                  <a:pt x="3429" y="210"/>
                </a:lnTo>
                <a:lnTo>
                  <a:pt x="3430" y="210"/>
                </a:lnTo>
                <a:lnTo>
                  <a:pt x="3431" y="210"/>
                </a:lnTo>
                <a:lnTo>
                  <a:pt x="3432" y="210"/>
                </a:lnTo>
                <a:lnTo>
                  <a:pt x="3433" y="210"/>
                </a:lnTo>
                <a:lnTo>
                  <a:pt x="3434" y="210"/>
                </a:lnTo>
                <a:lnTo>
                  <a:pt x="3435" y="210"/>
                </a:lnTo>
                <a:lnTo>
                  <a:pt x="3436" y="210"/>
                </a:lnTo>
                <a:lnTo>
                  <a:pt x="3438" y="210"/>
                </a:lnTo>
                <a:lnTo>
                  <a:pt x="3439" y="210"/>
                </a:lnTo>
                <a:lnTo>
                  <a:pt x="3440" y="210"/>
                </a:lnTo>
                <a:lnTo>
                  <a:pt x="3441" y="210"/>
                </a:lnTo>
                <a:lnTo>
                  <a:pt x="3442" y="210"/>
                </a:lnTo>
                <a:lnTo>
                  <a:pt x="3444" y="210"/>
                </a:lnTo>
                <a:lnTo>
                  <a:pt x="3445" y="210"/>
                </a:lnTo>
                <a:lnTo>
                  <a:pt x="3447" y="210"/>
                </a:lnTo>
                <a:lnTo>
                  <a:pt x="3448" y="210"/>
                </a:lnTo>
                <a:lnTo>
                  <a:pt x="3449" y="210"/>
                </a:lnTo>
                <a:lnTo>
                  <a:pt x="3450" y="210"/>
                </a:lnTo>
                <a:lnTo>
                  <a:pt x="3451" y="210"/>
                </a:lnTo>
                <a:lnTo>
                  <a:pt x="3452" y="210"/>
                </a:lnTo>
                <a:lnTo>
                  <a:pt x="3453" y="210"/>
                </a:lnTo>
                <a:lnTo>
                  <a:pt x="3454" y="210"/>
                </a:lnTo>
                <a:lnTo>
                  <a:pt x="3455" y="210"/>
                </a:lnTo>
                <a:lnTo>
                  <a:pt x="3457" y="210"/>
                </a:lnTo>
                <a:lnTo>
                  <a:pt x="3458" y="210"/>
                </a:lnTo>
                <a:lnTo>
                  <a:pt x="3459" y="210"/>
                </a:lnTo>
                <a:lnTo>
                  <a:pt x="3460" y="210"/>
                </a:lnTo>
                <a:lnTo>
                  <a:pt x="3461" y="210"/>
                </a:lnTo>
                <a:lnTo>
                  <a:pt x="3462" y="210"/>
                </a:lnTo>
                <a:lnTo>
                  <a:pt x="3463" y="210"/>
                </a:lnTo>
                <a:lnTo>
                  <a:pt x="3464" y="210"/>
                </a:lnTo>
                <a:lnTo>
                  <a:pt x="3466" y="210"/>
                </a:lnTo>
                <a:lnTo>
                  <a:pt x="3467" y="210"/>
                </a:lnTo>
                <a:lnTo>
                  <a:pt x="3469" y="210"/>
                </a:lnTo>
                <a:lnTo>
                  <a:pt x="3470" y="210"/>
                </a:lnTo>
                <a:lnTo>
                  <a:pt x="3471" y="210"/>
                </a:lnTo>
                <a:lnTo>
                  <a:pt x="3472" y="210"/>
                </a:lnTo>
                <a:lnTo>
                  <a:pt x="3473" y="210"/>
                </a:lnTo>
                <a:lnTo>
                  <a:pt x="3474" y="210"/>
                </a:lnTo>
                <a:lnTo>
                  <a:pt x="3476" y="210"/>
                </a:lnTo>
                <a:lnTo>
                  <a:pt x="3477" y="210"/>
                </a:lnTo>
                <a:lnTo>
                  <a:pt x="3478" y="210"/>
                </a:lnTo>
                <a:lnTo>
                  <a:pt x="3479" y="210"/>
                </a:lnTo>
                <a:lnTo>
                  <a:pt x="3480" y="210"/>
                </a:lnTo>
                <a:lnTo>
                  <a:pt x="3481" y="210"/>
                </a:lnTo>
                <a:lnTo>
                  <a:pt x="3482" y="210"/>
                </a:lnTo>
                <a:lnTo>
                  <a:pt x="3483" y="210"/>
                </a:lnTo>
                <a:lnTo>
                  <a:pt x="3484" y="210"/>
                </a:lnTo>
                <a:lnTo>
                  <a:pt x="3486" y="210"/>
                </a:lnTo>
                <a:lnTo>
                  <a:pt x="3487" y="210"/>
                </a:lnTo>
                <a:lnTo>
                  <a:pt x="3488" y="210"/>
                </a:lnTo>
                <a:lnTo>
                  <a:pt x="3489" y="210"/>
                </a:lnTo>
                <a:lnTo>
                  <a:pt x="3490" y="210"/>
                </a:lnTo>
                <a:lnTo>
                  <a:pt x="3492" y="210"/>
                </a:lnTo>
                <a:lnTo>
                  <a:pt x="3493" y="210"/>
                </a:lnTo>
                <a:lnTo>
                  <a:pt x="3495" y="210"/>
                </a:lnTo>
                <a:lnTo>
                  <a:pt x="3496" y="210"/>
                </a:lnTo>
                <a:lnTo>
                  <a:pt x="3497" y="210"/>
                </a:lnTo>
                <a:lnTo>
                  <a:pt x="3498" y="210"/>
                </a:lnTo>
                <a:lnTo>
                  <a:pt x="3499" y="210"/>
                </a:lnTo>
                <a:lnTo>
                  <a:pt x="3500" y="210"/>
                </a:lnTo>
                <a:lnTo>
                  <a:pt x="3501" y="210"/>
                </a:lnTo>
                <a:lnTo>
                  <a:pt x="3502" y="210"/>
                </a:lnTo>
                <a:lnTo>
                  <a:pt x="3503" y="210"/>
                </a:lnTo>
                <a:lnTo>
                  <a:pt x="3505" y="210"/>
                </a:lnTo>
                <a:lnTo>
                  <a:pt x="3506" y="210"/>
                </a:lnTo>
                <a:lnTo>
                  <a:pt x="3507" y="210"/>
                </a:lnTo>
                <a:lnTo>
                  <a:pt x="3508" y="210"/>
                </a:lnTo>
                <a:lnTo>
                  <a:pt x="3509" y="210"/>
                </a:lnTo>
                <a:lnTo>
                  <a:pt x="3510" y="210"/>
                </a:lnTo>
                <a:lnTo>
                  <a:pt x="3511" y="210"/>
                </a:lnTo>
                <a:lnTo>
                  <a:pt x="3512" y="210"/>
                </a:lnTo>
                <a:lnTo>
                  <a:pt x="3513" y="210"/>
                </a:lnTo>
                <a:lnTo>
                  <a:pt x="3515" y="210"/>
                </a:lnTo>
                <a:lnTo>
                  <a:pt x="3517" y="210"/>
                </a:lnTo>
                <a:lnTo>
                  <a:pt x="3518" y="210"/>
                </a:lnTo>
                <a:lnTo>
                  <a:pt x="3519" y="210"/>
                </a:lnTo>
                <a:lnTo>
                  <a:pt x="3520" y="210"/>
                </a:lnTo>
                <a:lnTo>
                  <a:pt x="3521" y="210"/>
                </a:lnTo>
                <a:lnTo>
                  <a:pt x="3522" y="210"/>
                </a:lnTo>
                <a:lnTo>
                  <a:pt x="3524" y="210"/>
                </a:lnTo>
                <a:lnTo>
                  <a:pt x="3525" y="210"/>
                </a:lnTo>
                <a:lnTo>
                  <a:pt x="3526" y="210"/>
                </a:lnTo>
                <a:lnTo>
                  <a:pt x="3527" y="210"/>
                </a:lnTo>
                <a:lnTo>
                  <a:pt x="3528" y="210"/>
                </a:lnTo>
                <a:lnTo>
                  <a:pt x="3529" y="210"/>
                </a:lnTo>
                <a:lnTo>
                  <a:pt x="3530" y="210"/>
                </a:lnTo>
                <a:lnTo>
                  <a:pt x="3531" y="210"/>
                </a:lnTo>
                <a:lnTo>
                  <a:pt x="3532" y="210"/>
                </a:lnTo>
                <a:lnTo>
                  <a:pt x="3534" y="210"/>
                </a:lnTo>
                <a:lnTo>
                  <a:pt x="3535" y="210"/>
                </a:lnTo>
                <a:lnTo>
                  <a:pt x="3536" y="210"/>
                </a:lnTo>
                <a:lnTo>
                  <a:pt x="3537" y="210"/>
                </a:lnTo>
                <a:lnTo>
                  <a:pt x="3538" y="210"/>
                </a:lnTo>
                <a:lnTo>
                  <a:pt x="3540" y="210"/>
                </a:lnTo>
                <a:lnTo>
                  <a:pt x="3541" y="210"/>
                </a:lnTo>
                <a:lnTo>
                  <a:pt x="3543" y="210"/>
                </a:lnTo>
                <a:lnTo>
                  <a:pt x="3544" y="210"/>
                </a:lnTo>
                <a:lnTo>
                  <a:pt x="3545" y="210"/>
                </a:lnTo>
                <a:lnTo>
                  <a:pt x="3546" y="210"/>
                </a:lnTo>
                <a:lnTo>
                  <a:pt x="3547" y="210"/>
                </a:lnTo>
                <a:lnTo>
                  <a:pt x="3548" y="210"/>
                </a:lnTo>
                <a:lnTo>
                  <a:pt x="3549" y="210"/>
                </a:lnTo>
                <a:lnTo>
                  <a:pt x="3550" y="210"/>
                </a:lnTo>
                <a:lnTo>
                  <a:pt x="3551" y="210"/>
                </a:lnTo>
                <a:lnTo>
                  <a:pt x="3553" y="210"/>
                </a:lnTo>
                <a:lnTo>
                  <a:pt x="3554" y="210"/>
                </a:lnTo>
                <a:lnTo>
                  <a:pt x="3555" y="210"/>
                </a:lnTo>
                <a:lnTo>
                  <a:pt x="3556" y="210"/>
                </a:lnTo>
                <a:lnTo>
                  <a:pt x="3557" y="210"/>
                </a:lnTo>
                <a:lnTo>
                  <a:pt x="3558" y="210"/>
                </a:lnTo>
                <a:lnTo>
                  <a:pt x="3559" y="210"/>
                </a:lnTo>
                <a:lnTo>
                  <a:pt x="3560" y="210"/>
                </a:lnTo>
                <a:lnTo>
                  <a:pt x="3561" y="210"/>
                </a:lnTo>
                <a:lnTo>
                  <a:pt x="3564" y="210"/>
                </a:lnTo>
                <a:lnTo>
                  <a:pt x="3565" y="210"/>
                </a:lnTo>
                <a:lnTo>
                  <a:pt x="3566" y="210"/>
                </a:lnTo>
                <a:lnTo>
                  <a:pt x="3567" y="210"/>
                </a:lnTo>
                <a:lnTo>
                  <a:pt x="3568" y="210"/>
                </a:lnTo>
                <a:lnTo>
                  <a:pt x="3569" y="210"/>
                </a:lnTo>
                <a:lnTo>
                  <a:pt x="3570" y="210"/>
                </a:lnTo>
                <a:lnTo>
                  <a:pt x="3572" y="210"/>
                </a:lnTo>
                <a:lnTo>
                  <a:pt x="3573" y="210"/>
                </a:lnTo>
                <a:lnTo>
                  <a:pt x="3574" y="210"/>
                </a:lnTo>
                <a:lnTo>
                  <a:pt x="3575" y="209"/>
                </a:lnTo>
                <a:lnTo>
                  <a:pt x="3576" y="209"/>
                </a:lnTo>
                <a:lnTo>
                  <a:pt x="3577" y="209"/>
                </a:lnTo>
                <a:lnTo>
                  <a:pt x="3578" y="209"/>
                </a:lnTo>
                <a:lnTo>
                  <a:pt x="3579" y="209"/>
                </a:lnTo>
                <a:lnTo>
                  <a:pt x="3580" y="209"/>
                </a:lnTo>
                <a:lnTo>
                  <a:pt x="3582" y="210"/>
                </a:lnTo>
                <a:lnTo>
                  <a:pt x="3583" y="210"/>
                </a:lnTo>
                <a:lnTo>
                  <a:pt x="3584" y="210"/>
                </a:lnTo>
                <a:lnTo>
                  <a:pt x="3585" y="210"/>
                </a:lnTo>
                <a:lnTo>
                  <a:pt x="3586" y="210"/>
                </a:lnTo>
                <a:lnTo>
                  <a:pt x="3588" y="210"/>
                </a:lnTo>
                <a:lnTo>
                  <a:pt x="3589" y="210"/>
                </a:lnTo>
                <a:lnTo>
                  <a:pt x="3590" y="210"/>
                </a:lnTo>
                <a:lnTo>
                  <a:pt x="3592" y="210"/>
                </a:lnTo>
                <a:lnTo>
                  <a:pt x="3593" y="210"/>
                </a:lnTo>
                <a:lnTo>
                  <a:pt x="3594" y="210"/>
                </a:lnTo>
                <a:lnTo>
                  <a:pt x="3595" y="210"/>
                </a:lnTo>
                <a:lnTo>
                  <a:pt x="3596" y="210"/>
                </a:lnTo>
                <a:lnTo>
                  <a:pt x="3597" y="210"/>
                </a:lnTo>
                <a:lnTo>
                  <a:pt x="3598" y="210"/>
                </a:lnTo>
                <a:lnTo>
                  <a:pt x="3599" y="210"/>
                </a:lnTo>
                <a:lnTo>
                  <a:pt x="3601" y="210"/>
                </a:lnTo>
                <a:lnTo>
                  <a:pt x="3602" y="210"/>
                </a:lnTo>
                <a:lnTo>
                  <a:pt x="3603" y="210"/>
                </a:lnTo>
                <a:lnTo>
                  <a:pt x="3604" y="210"/>
                </a:lnTo>
                <a:lnTo>
                  <a:pt x="3605" y="210"/>
                </a:lnTo>
                <a:lnTo>
                  <a:pt x="3606" y="210"/>
                </a:lnTo>
                <a:lnTo>
                  <a:pt x="3607" y="210"/>
                </a:lnTo>
                <a:lnTo>
                  <a:pt x="3608" y="210"/>
                </a:lnTo>
                <a:lnTo>
                  <a:pt x="3609" y="210"/>
                </a:lnTo>
                <a:lnTo>
                  <a:pt x="3612" y="210"/>
                </a:lnTo>
                <a:lnTo>
                  <a:pt x="3613" y="210"/>
                </a:lnTo>
                <a:lnTo>
                  <a:pt x="3614" y="210"/>
                </a:lnTo>
                <a:lnTo>
                  <a:pt x="3615" y="210"/>
                </a:lnTo>
                <a:lnTo>
                  <a:pt x="3616" y="210"/>
                </a:lnTo>
                <a:lnTo>
                  <a:pt x="3617" y="210"/>
                </a:lnTo>
                <a:lnTo>
                  <a:pt x="3618" y="210"/>
                </a:lnTo>
                <a:lnTo>
                  <a:pt x="3620" y="210"/>
                </a:lnTo>
                <a:lnTo>
                  <a:pt x="3621" y="210"/>
                </a:lnTo>
                <a:lnTo>
                  <a:pt x="3622" y="210"/>
                </a:lnTo>
                <a:lnTo>
                  <a:pt x="3623" y="210"/>
                </a:lnTo>
                <a:lnTo>
                  <a:pt x="3624" y="210"/>
                </a:lnTo>
                <a:lnTo>
                  <a:pt x="3625" y="210"/>
                </a:lnTo>
                <a:lnTo>
                  <a:pt x="3626" y="210"/>
                </a:lnTo>
                <a:lnTo>
                  <a:pt x="3627" y="210"/>
                </a:lnTo>
                <a:lnTo>
                  <a:pt x="3628" y="210"/>
                </a:lnTo>
                <a:lnTo>
                  <a:pt x="3630" y="210"/>
                </a:lnTo>
                <a:lnTo>
                  <a:pt x="3631" y="210"/>
                </a:lnTo>
                <a:lnTo>
                  <a:pt x="3632" y="210"/>
                </a:lnTo>
                <a:lnTo>
                  <a:pt x="3633" y="210"/>
                </a:lnTo>
                <a:lnTo>
                  <a:pt x="3635" y="210"/>
                </a:lnTo>
                <a:lnTo>
                  <a:pt x="3636" y="210"/>
                </a:lnTo>
                <a:lnTo>
                  <a:pt x="3637" y="209"/>
                </a:lnTo>
                <a:lnTo>
                  <a:pt x="3638" y="209"/>
                </a:lnTo>
                <a:lnTo>
                  <a:pt x="3640" y="209"/>
                </a:lnTo>
                <a:lnTo>
                  <a:pt x="3641" y="209"/>
                </a:lnTo>
                <a:lnTo>
                  <a:pt x="3642" y="210"/>
                </a:lnTo>
                <a:lnTo>
                  <a:pt x="3643" y="210"/>
                </a:lnTo>
                <a:lnTo>
                  <a:pt x="3644" y="210"/>
                </a:lnTo>
                <a:lnTo>
                  <a:pt x="3645" y="210"/>
                </a:lnTo>
                <a:lnTo>
                  <a:pt x="3646" y="210"/>
                </a:lnTo>
                <a:lnTo>
                  <a:pt x="3647" y="210"/>
                </a:lnTo>
                <a:lnTo>
                  <a:pt x="3649" y="210"/>
                </a:lnTo>
                <a:lnTo>
                  <a:pt x="3650" y="210"/>
                </a:lnTo>
                <a:lnTo>
                  <a:pt x="3651" y="210"/>
                </a:lnTo>
                <a:lnTo>
                  <a:pt x="3652" y="210"/>
                </a:lnTo>
                <a:lnTo>
                  <a:pt x="3653" y="210"/>
                </a:lnTo>
                <a:lnTo>
                  <a:pt x="3654" y="209"/>
                </a:lnTo>
                <a:lnTo>
                  <a:pt x="3655" y="209"/>
                </a:lnTo>
                <a:lnTo>
                  <a:pt x="3656" y="209"/>
                </a:lnTo>
                <a:lnTo>
                  <a:pt x="3657" y="208"/>
                </a:lnTo>
                <a:lnTo>
                  <a:pt x="3660" y="206"/>
                </a:lnTo>
                <a:lnTo>
                  <a:pt x="3661" y="205"/>
                </a:lnTo>
                <a:lnTo>
                  <a:pt x="3662" y="203"/>
                </a:lnTo>
                <a:lnTo>
                  <a:pt x="3663" y="203"/>
                </a:lnTo>
                <a:lnTo>
                  <a:pt x="3664" y="203"/>
                </a:lnTo>
                <a:lnTo>
                  <a:pt x="3665" y="205"/>
                </a:lnTo>
                <a:lnTo>
                  <a:pt x="3666" y="206"/>
                </a:lnTo>
                <a:lnTo>
                  <a:pt x="3668" y="208"/>
                </a:lnTo>
                <a:lnTo>
                  <a:pt x="3669" y="208"/>
                </a:lnTo>
                <a:lnTo>
                  <a:pt x="3670" y="209"/>
                </a:lnTo>
                <a:lnTo>
                  <a:pt x="3671" y="209"/>
                </a:lnTo>
                <a:lnTo>
                  <a:pt x="3672" y="209"/>
                </a:lnTo>
                <a:lnTo>
                  <a:pt x="3673" y="209"/>
                </a:lnTo>
                <a:lnTo>
                  <a:pt x="3674" y="208"/>
                </a:lnTo>
                <a:lnTo>
                  <a:pt x="3675" y="208"/>
                </a:lnTo>
                <a:lnTo>
                  <a:pt x="3676" y="208"/>
                </a:lnTo>
                <a:lnTo>
                  <a:pt x="3678" y="208"/>
                </a:lnTo>
                <a:lnTo>
                  <a:pt x="3679" y="209"/>
                </a:lnTo>
                <a:lnTo>
                  <a:pt x="3680" y="209"/>
                </a:lnTo>
                <a:lnTo>
                  <a:pt x="3681" y="209"/>
                </a:lnTo>
                <a:lnTo>
                  <a:pt x="3683" y="209"/>
                </a:lnTo>
                <a:lnTo>
                  <a:pt x="3684" y="209"/>
                </a:lnTo>
                <a:lnTo>
                  <a:pt x="3685" y="209"/>
                </a:lnTo>
                <a:lnTo>
                  <a:pt x="3686" y="209"/>
                </a:lnTo>
                <a:lnTo>
                  <a:pt x="3688" y="210"/>
                </a:lnTo>
                <a:lnTo>
                  <a:pt x="3689" y="210"/>
                </a:lnTo>
                <a:lnTo>
                  <a:pt x="3690" y="210"/>
                </a:lnTo>
                <a:lnTo>
                  <a:pt x="3691" y="210"/>
                </a:lnTo>
                <a:lnTo>
                  <a:pt x="3692" y="210"/>
                </a:lnTo>
                <a:lnTo>
                  <a:pt x="3693" y="210"/>
                </a:lnTo>
                <a:lnTo>
                  <a:pt x="3694" y="210"/>
                </a:lnTo>
                <a:lnTo>
                  <a:pt x="3695" y="210"/>
                </a:lnTo>
                <a:lnTo>
                  <a:pt x="3697" y="210"/>
                </a:lnTo>
                <a:lnTo>
                  <a:pt x="3698" y="210"/>
                </a:lnTo>
                <a:lnTo>
                  <a:pt x="3699" y="210"/>
                </a:lnTo>
                <a:lnTo>
                  <a:pt x="3700" y="210"/>
                </a:lnTo>
                <a:lnTo>
                  <a:pt x="3701" y="210"/>
                </a:lnTo>
                <a:lnTo>
                  <a:pt x="3702" y="210"/>
                </a:lnTo>
                <a:lnTo>
                  <a:pt x="3703" y="210"/>
                </a:lnTo>
                <a:lnTo>
                  <a:pt x="3704" y="210"/>
                </a:lnTo>
                <a:lnTo>
                  <a:pt x="3707" y="209"/>
                </a:lnTo>
                <a:lnTo>
                  <a:pt x="3708" y="209"/>
                </a:lnTo>
                <a:lnTo>
                  <a:pt x="3709" y="209"/>
                </a:lnTo>
                <a:lnTo>
                  <a:pt x="3710" y="209"/>
                </a:lnTo>
                <a:lnTo>
                  <a:pt x="3711" y="209"/>
                </a:lnTo>
                <a:lnTo>
                  <a:pt x="3712" y="208"/>
                </a:lnTo>
                <a:lnTo>
                  <a:pt x="3713" y="208"/>
                </a:lnTo>
                <a:lnTo>
                  <a:pt x="3714" y="208"/>
                </a:lnTo>
                <a:lnTo>
                  <a:pt x="3715" y="209"/>
                </a:lnTo>
                <a:lnTo>
                  <a:pt x="3717" y="209"/>
                </a:lnTo>
                <a:lnTo>
                  <a:pt x="3718" y="209"/>
                </a:lnTo>
                <a:lnTo>
                  <a:pt x="3719" y="209"/>
                </a:lnTo>
                <a:lnTo>
                  <a:pt x="3720" y="209"/>
                </a:lnTo>
                <a:lnTo>
                  <a:pt x="3721" y="209"/>
                </a:lnTo>
                <a:lnTo>
                  <a:pt x="3722" y="209"/>
                </a:lnTo>
                <a:lnTo>
                  <a:pt x="3723" y="209"/>
                </a:lnTo>
                <a:lnTo>
                  <a:pt x="3724" y="209"/>
                </a:lnTo>
                <a:lnTo>
                  <a:pt x="3726" y="209"/>
                </a:lnTo>
                <a:lnTo>
                  <a:pt x="3727" y="209"/>
                </a:lnTo>
                <a:lnTo>
                  <a:pt x="3728" y="210"/>
                </a:lnTo>
                <a:lnTo>
                  <a:pt x="3729" y="210"/>
                </a:lnTo>
                <a:lnTo>
                  <a:pt x="3731" y="210"/>
                </a:lnTo>
                <a:lnTo>
                  <a:pt x="3732" y="210"/>
                </a:lnTo>
                <a:lnTo>
                  <a:pt x="3733" y="210"/>
                </a:lnTo>
                <a:lnTo>
                  <a:pt x="3734" y="210"/>
                </a:lnTo>
                <a:lnTo>
                  <a:pt x="3736" y="210"/>
                </a:lnTo>
                <a:lnTo>
                  <a:pt x="3737" y="210"/>
                </a:lnTo>
                <a:lnTo>
                  <a:pt x="3738" y="210"/>
                </a:lnTo>
                <a:lnTo>
                  <a:pt x="3739" y="210"/>
                </a:lnTo>
                <a:lnTo>
                  <a:pt x="3740" y="210"/>
                </a:lnTo>
                <a:lnTo>
                  <a:pt x="3741" y="210"/>
                </a:lnTo>
                <a:lnTo>
                  <a:pt x="3742" y="210"/>
                </a:lnTo>
                <a:lnTo>
                  <a:pt x="3743" y="210"/>
                </a:lnTo>
                <a:lnTo>
                  <a:pt x="3745" y="210"/>
                </a:lnTo>
                <a:lnTo>
                  <a:pt x="3746" y="210"/>
                </a:lnTo>
                <a:lnTo>
                  <a:pt x="3747" y="210"/>
                </a:lnTo>
                <a:lnTo>
                  <a:pt x="3748" y="210"/>
                </a:lnTo>
                <a:lnTo>
                  <a:pt x="3749" y="210"/>
                </a:lnTo>
                <a:lnTo>
                  <a:pt x="3750" y="210"/>
                </a:lnTo>
                <a:lnTo>
                  <a:pt x="3751" y="210"/>
                </a:lnTo>
                <a:lnTo>
                  <a:pt x="3752" y="210"/>
                </a:lnTo>
                <a:lnTo>
                  <a:pt x="3755" y="210"/>
                </a:lnTo>
                <a:lnTo>
                  <a:pt x="3756" y="210"/>
                </a:lnTo>
                <a:lnTo>
                  <a:pt x="3757" y="210"/>
                </a:lnTo>
                <a:lnTo>
                  <a:pt x="3758" y="210"/>
                </a:lnTo>
                <a:lnTo>
                  <a:pt x="3759" y="210"/>
                </a:lnTo>
                <a:lnTo>
                  <a:pt x="3760" y="210"/>
                </a:lnTo>
                <a:lnTo>
                  <a:pt x="3761" y="210"/>
                </a:lnTo>
                <a:lnTo>
                  <a:pt x="3762" y="210"/>
                </a:lnTo>
                <a:lnTo>
                  <a:pt x="3763" y="210"/>
                </a:lnTo>
                <a:lnTo>
                  <a:pt x="3765" y="210"/>
                </a:lnTo>
                <a:lnTo>
                  <a:pt x="3766" y="210"/>
                </a:lnTo>
                <a:lnTo>
                  <a:pt x="3767" y="210"/>
                </a:lnTo>
                <a:lnTo>
                  <a:pt x="3768" y="210"/>
                </a:lnTo>
                <a:lnTo>
                  <a:pt x="3769" y="210"/>
                </a:lnTo>
                <a:lnTo>
                  <a:pt x="3770" y="210"/>
                </a:lnTo>
                <a:lnTo>
                  <a:pt x="3771" y="210"/>
                </a:lnTo>
                <a:lnTo>
                  <a:pt x="3772" y="210"/>
                </a:lnTo>
                <a:lnTo>
                  <a:pt x="3774" y="210"/>
                </a:lnTo>
                <a:lnTo>
                  <a:pt x="3775" y="210"/>
                </a:lnTo>
                <a:lnTo>
                  <a:pt x="3776" y="210"/>
                </a:lnTo>
                <a:lnTo>
                  <a:pt x="3778" y="210"/>
                </a:lnTo>
                <a:lnTo>
                  <a:pt x="3779" y="210"/>
                </a:lnTo>
                <a:lnTo>
                  <a:pt x="3780" y="210"/>
                </a:lnTo>
                <a:lnTo>
                  <a:pt x="3781" y="210"/>
                </a:lnTo>
                <a:lnTo>
                  <a:pt x="3782" y="210"/>
                </a:lnTo>
                <a:lnTo>
                  <a:pt x="3784" y="210"/>
                </a:lnTo>
                <a:lnTo>
                  <a:pt x="3785" y="210"/>
                </a:lnTo>
                <a:lnTo>
                  <a:pt x="3786" y="210"/>
                </a:lnTo>
                <a:lnTo>
                  <a:pt x="3787" y="210"/>
                </a:lnTo>
                <a:lnTo>
                  <a:pt x="3788" y="210"/>
                </a:lnTo>
                <a:lnTo>
                  <a:pt x="3789" y="210"/>
                </a:lnTo>
                <a:lnTo>
                  <a:pt x="3790" y="210"/>
                </a:lnTo>
                <a:lnTo>
                  <a:pt x="3791" y="210"/>
                </a:lnTo>
                <a:lnTo>
                  <a:pt x="3792" y="210"/>
                </a:lnTo>
                <a:lnTo>
                  <a:pt x="3794" y="210"/>
                </a:lnTo>
                <a:lnTo>
                  <a:pt x="3795" y="210"/>
                </a:lnTo>
                <a:lnTo>
                  <a:pt x="3796" y="210"/>
                </a:lnTo>
                <a:lnTo>
                  <a:pt x="3797" y="210"/>
                </a:lnTo>
                <a:lnTo>
                  <a:pt x="3798" y="210"/>
                </a:lnTo>
                <a:lnTo>
                  <a:pt x="3799" y="210"/>
                </a:lnTo>
                <a:lnTo>
                  <a:pt x="3800" y="210"/>
                </a:lnTo>
                <a:lnTo>
                  <a:pt x="3803" y="210"/>
                </a:lnTo>
                <a:lnTo>
                  <a:pt x="3804" y="210"/>
                </a:lnTo>
                <a:lnTo>
                  <a:pt x="3805" y="210"/>
                </a:lnTo>
                <a:lnTo>
                  <a:pt x="3806" y="210"/>
                </a:lnTo>
                <a:lnTo>
                  <a:pt x="3807" y="210"/>
                </a:lnTo>
                <a:lnTo>
                  <a:pt x="3808" y="210"/>
                </a:lnTo>
                <a:lnTo>
                  <a:pt x="3809" y="210"/>
                </a:lnTo>
                <a:lnTo>
                  <a:pt x="3810" y="210"/>
                </a:lnTo>
                <a:lnTo>
                  <a:pt x="3811" y="210"/>
                </a:lnTo>
                <a:lnTo>
                  <a:pt x="3813" y="210"/>
                </a:lnTo>
                <a:lnTo>
                  <a:pt x="3814" y="210"/>
                </a:lnTo>
                <a:lnTo>
                  <a:pt x="3815" y="210"/>
                </a:lnTo>
                <a:lnTo>
                  <a:pt x="3816" y="210"/>
                </a:lnTo>
                <a:lnTo>
                  <a:pt x="3817" y="210"/>
                </a:lnTo>
                <a:lnTo>
                  <a:pt x="3818" y="210"/>
                </a:lnTo>
                <a:lnTo>
                  <a:pt x="3819" y="210"/>
                </a:lnTo>
                <a:lnTo>
                  <a:pt x="3820" y="210"/>
                </a:lnTo>
                <a:lnTo>
                  <a:pt x="3822" y="210"/>
                </a:lnTo>
                <a:lnTo>
                  <a:pt x="3823" y="210"/>
                </a:lnTo>
                <a:lnTo>
                  <a:pt x="3824" y="210"/>
                </a:lnTo>
                <a:lnTo>
                  <a:pt x="3826" y="210"/>
                </a:lnTo>
                <a:lnTo>
                  <a:pt x="3827" y="210"/>
                </a:lnTo>
                <a:lnTo>
                  <a:pt x="3828" y="210"/>
                </a:lnTo>
                <a:lnTo>
                  <a:pt x="3829" y="210"/>
                </a:lnTo>
                <a:lnTo>
                  <a:pt x="3830" y="210"/>
                </a:lnTo>
                <a:lnTo>
                  <a:pt x="3832" y="210"/>
                </a:lnTo>
                <a:lnTo>
                  <a:pt x="3833" y="210"/>
                </a:lnTo>
                <a:lnTo>
                  <a:pt x="3834" y="210"/>
                </a:lnTo>
                <a:lnTo>
                  <a:pt x="3835" y="210"/>
                </a:lnTo>
                <a:lnTo>
                  <a:pt x="3836" y="210"/>
                </a:lnTo>
                <a:lnTo>
                  <a:pt x="3837" y="210"/>
                </a:lnTo>
                <a:lnTo>
                  <a:pt x="3838" y="210"/>
                </a:lnTo>
                <a:lnTo>
                  <a:pt x="3839" y="210"/>
                </a:lnTo>
                <a:lnTo>
                  <a:pt x="3840" y="210"/>
                </a:lnTo>
                <a:lnTo>
                  <a:pt x="3842" y="210"/>
                </a:lnTo>
                <a:lnTo>
                  <a:pt x="3843" y="210"/>
                </a:lnTo>
                <a:lnTo>
                  <a:pt x="3844" y="210"/>
                </a:lnTo>
                <a:lnTo>
                  <a:pt x="3845" y="210"/>
                </a:lnTo>
                <a:lnTo>
                  <a:pt x="3846" y="210"/>
                </a:lnTo>
                <a:lnTo>
                  <a:pt x="3847" y="210"/>
                </a:lnTo>
                <a:lnTo>
                  <a:pt x="3849" y="210"/>
                </a:lnTo>
                <a:lnTo>
                  <a:pt x="3851" y="210"/>
                </a:lnTo>
                <a:lnTo>
                  <a:pt x="3852" y="210"/>
                </a:lnTo>
                <a:lnTo>
                  <a:pt x="3853" y="210"/>
                </a:lnTo>
                <a:lnTo>
                  <a:pt x="3854" y="210"/>
                </a:lnTo>
                <a:lnTo>
                  <a:pt x="3855" y="210"/>
                </a:lnTo>
                <a:lnTo>
                  <a:pt x="3856" y="210"/>
                </a:lnTo>
                <a:lnTo>
                  <a:pt x="3857" y="210"/>
                </a:lnTo>
                <a:lnTo>
                  <a:pt x="3858" y="210"/>
                </a:lnTo>
                <a:lnTo>
                  <a:pt x="3859" y="210"/>
                </a:lnTo>
                <a:lnTo>
                  <a:pt x="3861" y="210"/>
                </a:lnTo>
                <a:lnTo>
                  <a:pt x="3862" y="210"/>
                </a:lnTo>
                <a:lnTo>
                  <a:pt x="3863" y="210"/>
                </a:lnTo>
                <a:lnTo>
                  <a:pt x="3864" y="210"/>
                </a:lnTo>
                <a:lnTo>
                  <a:pt x="3865" y="210"/>
                </a:lnTo>
                <a:lnTo>
                  <a:pt x="3866" y="210"/>
                </a:lnTo>
                <a:lnTo>
                  <a:pt x="3867" y="210"/>
                </a:lnTo>
                <a:lnTo>
                  <a:pt x="3868" y="210"/>
                </a:lnTo>
                <a:lnTo>
                  <a:pt x="3869" y="210"/>
                </a:lnTo>
                <a:lnTo>
                  <a:pt x="3871" y="210"/>
                </a:lnTo>
                <a:lnTo>
                  <a:pt x="3872" y="210"/>
                </a:lnTo>
                <a:lnTo>
                  <a:pt x="3874" y="210"/>
                </a:lnTo>
                <a:lnTo>
                  <a:pt x="3875" y="210"/>
                </a:lnTo>
                <a:lnTo>
                  <a:pt x="3876" y="210"/>
                </a:lnTo>
                <a:lnTo>
                  <a:pt x="3877" y="210"/>
                </a:lnTo>
                <a:lnTo>
                  <a:pt x="3878" y="210"/>
                </a:lnTo>
                <a:lnTo>
                  <a:pt x="3880" y="210"/>
                </a:lnTo>
                <a:lnTo>
                  <a:pt x="3881" y="210"/>
                </a:lnTo>
                <a:lnTo>
                  <a:pt x="3882" y="210"/>
                </a:lnTo>
                <a:lnTo>
                  <a:pt x="3883" y="210"/>
                </a:lnTo>
                <a:lnTo>
                  <a:pt x="3884" y="210"/>
                </a:lnTo>
                <a:lnTo>
                  <a:pt x="3885" y="210"/>
                </a:lnTo>
                <a:lnTo>
                  <a:pt x="3886" y="210"/>
                </a:lnTo>
                <a:lnTo>
                  <a:pt x="3887" y="210"/>
                </a:lnTo>
                <a:lnTo>
                  <a:pt x="3888" y="210"/>
                </a:lnTo>
                <a:lnTo>
                  <a:pt x="3890" y="210"/>
                </a:lnTo>
                <a:lnTo>
                  <a:pt x="3891" y="210"/>
                </a:lnTo>
                <a:lnTo>
                  <a:pt x="3892" y="210"/>
                </a:lnTo>
                <a:lnTo>
                  <a:pt x="3893" y="210"/>
                </a:lnTo>
                <a:lnTo>
                  <a:pt x="3894" y="210"/>
                </a:lnTo>
                <a:lnTo>
                  <a:pt x="3895" y="210"/>
                </a:lnTo>
                <a:lnTo>
                  <a:pt x="3897" y="210"/>
                </a:lnTo>
                <a:lnTo>
                  <a:pt x="3899" y="210"/>
                </a:lnTo>
                <a:lnTo>
                  <a:pt x="3900" y="210"/>
                </a:lnTo>
                <a:lnTo>
                  <a:pt x="3901" y="210"/>
                </a:lnTo>
                <a:lnTo>
                  <a:pt x="3902" y="210"/>
                </a:lnTo>
                <a:lnTo>
                  <a:pt x="3903" y="210"/>
                </a:lnTo>
                <a:lnTo>
                  <a:pt x="3904" y="210"/>
                </a:lnTo>
                <a:lnTo>
                  <a:pt x="3905" y="210"/>
                </a:lnTo>
                <a:lnTo>
                  <a:pt x="3906" y="210"/>
                </a:lnTo>
                <a:lnTo>
                  <a:pt x="3907" y="210"/>
                </a:lnTo>
                <a:lnTo>
                  <a:pt x="3909" y="210"/>
                </a:lnTo>
                <a:lnTo>
                  <a:pt x="3910" y="210"/>
                </a:lnTo>
                <a:lnTo>
                  <a:pt x="3911" y="210"/>
                </a:lnTo>
                <a:lnTo>
                  <a:pt x="3912" y="210"/>
                </a:lnTo>
                <a:lnTo>
                  <a:pt x="3913" y="210"/>
                </a:lnTo>
                <a:lnTo>
                  <a:pt x="3914" y="210"/>
                </a:lnTo>
                <a:lnTo>
                  <a:pt x="3915" y="210"/>
                </a:lnTo>
                <a:lnTo>
                  <a:pt x="3916" y="210"/>
                </a:lnTo>
                <a:lnTo>
                  <a:pt x="3917" y="210"/>
                </a:lnTo>
                <a:lnTo>
                  <a:pt x="3919" y="210"/>
                </a:lnTo>
                <a:lnTo>
                  <a:pt x="3920" y="210"/>
                </a:lnTo>
                <a:lnTo>
                  <a:pt x="3922" y="210"/>
                </a:lnTo>
                <a:lnTo>
                  <a:pt x="3923" y="210"/>
                </a:lnTo>
                <a:lnTo>
                  <a:pt x="3924" y="210"/>
                </a:lnTo>
                <a:lnTo>
                  <a:pt x="3925" y="210"/>
                </a:lnTo>
                <a:lnTo>
                  <a:pt x="3926" y="210"/>
                </a:lnTo>
                <a:lnTo>
                  <a:pt x="3928" y="210"/>
                </a:lnTo>
                <a:lnTo>
                  <a:pt x="3929" y="210"/>
                </a:lnTo>
                <a:lnTo>
                  <a:pt x="3930" y="210"/>
                </a:lnTo>
                <a:lnTo>
                  <a:pt x="3931" y="210"/>
                </a:lnTo>
                <a:lnTo>
                  <a:pt x="3932" y="210"/>
                </a:lnTo>
                <a:lnTo>
                  <a:pt x="3933" y="210"/>
                </a:lnTo>
                <a:lnTo>
                  <a:pt x="3934" y="210"/>
                </a:lnTo>
                <a:lnTo>
                  <a:pt x="3935" y="210"/>
                </a:lnTo>
                <a:lnTo>
                  <a:pt x="3936" y="210"/>
                </a:lnTo>
                <a:lnTo>
                  <a:pt x="3938" y="210"/>
                </a:lnTo>
                <a:lnTo>
                  <a:pt x="3939" y="210"/>
                </a:lnTo>
                <a:lnTo>
                  <a:pt x="3940" y="210"/>
                </a:lnTo>
                <a:lnTo>
                  <a:pt x="3941" y="210"/>
                </a:lnTo>
                <a:lnTo>
                  <a:pt x="3942" y="210"/>
                </a:lnTo>
                <a:lnTo>
                  <a:pt x="3943" y="210"/>
                </a:lnTo>
                <a:lnTo>
                  <a:pt x="3945" y="210"/>
                </a:lnTo>
                <a:lnTo>
                  <a:pt x="3946" y="210"/>
                </a:lnTo>
                <a:lnTo>
                  <a:pt x="3948" y="210"/>
                </a:lnTo>
                <a:lnTo>
                  <a:pt x="3949" y="210"/>
                </a:lnTo>
                <a:lnTo>
                  <a:pt x="3950" y="210"/>
                </a:lnTo>
                <a:lnTo>
                  <a:pt x="3951" y="210"/>
                </a:lnTo>
                <a:lnTo>
                  <a:pt x="3952" y="210"/>
                </a:lnTo>
                <a:lnTo>
                  <a:pt x="3953" y="210"/>
                </a:lnTo>
                <a:lnTo>
                  <a:pt x="3954" y="210"/>
                </a:lnTo>
                <a:lnTo>
                  <a:pt x="3955" y="210"/>
                </a:lnTo>
                <a:lnTo>
                  <a:pt x="3957" y="210"/>
                </a:lnTo>
                <a:lnTo>
                  <a:pt x="3958" y="210"/>
                </a:lnTo>
                <a:lnTo>
                  <a:pt x="3959" y="210"/>
                </a:lnTo>
                <a:lnTo>
                  <a:pt x="3960" y="210"/>
                </a:lnTo>
                <a:lnTo>
                  <a:pt x="3961" y="210"/>
                </a:lnTo>
                <a:lnTo>
                  <a:pt x="3962" y="210"/>
                </a:lnTo>
                <a:lnTo>
                  <a:pt x="3963" y="210"/>
                </a:lnTo>
                <a:lnTo>
                  <a:pt x="3964" y="210"/>
                </a:lnTo>
                <a:lnTo>
                  <a:pt x="3965" y="210"/>
                </a:lnTo>
                <a:lnTo>
                  <a:pt x="3967" y="210"/>
                </a:lnTo>
                <a:lnTo>
                  <a:pt x="3969" y="210"/>
                </a:lnTo>
                <a:lnTo>
                  <a:pt x="3970" y="210"/>
                </a:lnTo>
                <a:lnTo>
                  <a:pt x="3971" y="210"/>
                </a:lnTo>
                <a:lnTo>
                  <a:pt x="3972" y="210"/>
                </a:lnTo>
                <a:lnTo>
                  <a:pt x="3973" y="210"/>
                </a:lnTo>
                <a:lnTo>
                  <a:pt x="3974" y="210"/>
                </a:lnTo>
                <a:lnTo>
                  <a:pt x="3976" y="210"/>
                </a:lnTo>
                <a:lnTo>
                  <a:pt x="3977" y="210"/>
                </a:lnTo>
                <a:lnTo>
                  <a:pt x="3978" y="210"/>
                </a:lnTo>
                <a:lnTo>
                  <a:pt x="3979" y="210"/>
                </a:lnTo>
                <a:lnTo>
                  <a:pt x="3980" y="210"/>
                </a:lnTo>
                <a:lnTo>
                  <a:pt x="3981" y="210"/>
                </a:lnTo>
                <a:lnTo>
                  <a:pt x="3982" y="210"/>
                </a:lnTo>
                <a:lnTo>
                  <a:pt x="3983" y="210"/>
                </a:lnTo>
                <a:lnTo>
                  <a:pt x="3984" y="210"/>
                </a:lnTo>
                <a:lnTo>
                  <a:pt x="3986" y="210"/>
                </a:lnTo>
                <a:lnTo>
                  <a:pt x="3987" y="210"/>
                </a:lnTo>
                <a:lnTo>
                  <a:pt x="3988" y="210"/>
                </a:lnTo>
                <a:lnTo>
                  <a:pt x="3989" y="210"/>
                </a:lnTo>
                <a:lnTo>
                  <a:pt x="3990" y="210"/>
                </a:lnTo>
                <a:lnTo>
                  <a:pt x="3991" y="210"/>
                </a:lnTo>
                <a:lnTo>
                  <a:pt x="3993" y="210"/>
                </a:lnTo>
                <a:lnTo>
                  <a:pt x="3994" y="210"/>
                </a:lnTo>
                <a:lnTo>
                  <a:pt x="3996" y="210"/>
                </a:lnTo>
                <a:lnTo>
                  <a:pt x="3997" y="210"/>
                </a:lnTo>
                <a:lnTo>
                  <a:pt x="3998" y="210"/>
                </a:lnTo>
                <a:lnTo>
                  <a:pt x="3999" y="210"/>
                </a:lnTo>
                <a:lnTo>
                  <a:pt x="4000" y="210"/>
                </a:lnTo>
                <a:lnTo>
                  <a:pt x="4001" y="210"/>
                </a:lnTo>
                <a:lnTo>
                  <a:pt x="4002" y="210"/>
                </a:lnTo>
                <a:lnTo>
                  <a:pt x="4003" y="210"/>
                </a:lnTo>
                <a:lnTo>
                  <a:pt x="4005" y="210"/>
                </a:lnTo>
                <a:lnTo>
                  <a:pt x="4006" y="210"/>
                </a:lnTo>
                <a:lnTo>
                  <a:pt x="4007" y="210"/>
                </a:lnTo>
                <a:lnTo>
                  <a:pt x="4008" y="210"/>
                </a:lnTo>
                <a:lnTo>
                  <a:pt x="4009" y="210"/>
                </a:lnTo>
                <a:lnTo>
                  <a:pt x="4010" y="210"/>
                </a:lnTo>
                <a:lnTo>
                  <a:pt x="4011" y="210"/>
                </a:lnTo>
                <a:lnTo>
                  <a:pt x="4012" y="210"/>
                </a:lnTo>
                <a:lnTo>
                  <a:pt x="4013" y="210"/>
                </a:lnTo>
                <a:lnTo>
                  <a:pt x="4015" y="210"/>
                </a:lnTo>
                <a:lnTo>
                  <a:pt x="4017" y="210"/>
                </a:lnTo>
                <a:lnTo>
                  <a:pt x="4018" y="210"/>
                </a:lnTo>
                <a:lnTo>
                  <a:pt x="4019" y="210"/>
                </a:lnTo>
                <a:lnTo>
                  <a:pt x="4020" y="210"/>
                </a:lnTo>
                <a:lnTo>
                  <a:pt x="4021" y="210"/>
                </a:lnTo>
                <a:lnTo>
                  <a:pt x="4022" y="210"/>
                </a:lnTo>
                <a:lnTo>
                  <a:pt x="4024" y="210"/>
                </a:lnTo>
                <a:lnTo>
                  <a:pt x="4025" y="210"/>
                </a:lnTo>
                <a:lnTo>
                  <a:pt x="4026" y="210"/>
                </a:lnTo>
                <a:lnTo>
                  <a:pt x="4027" y="210"/>
                </a:lnTo>
                <a:lnTo>
                  <a:pt x="4028" y="210"/>
                </a:lnTo>
                <a:lnTo>
                  <a:pt x="4029" y="210"/>
                </a:lnTo>
                <a:lnTo>
                  <a:pt x="4030" y="210"/>
                </a:lnTo>
                <a:lnTo>
                  <a:pt x="4031" y="210"/>
                </a:lnTo>
                <a:lnTo>
                  <a:pt x="4032" y="210"/>
                </a:lnTo>
                <a:lnTo>
                  <a:pt x="4034" y="210"/>
                </a:lnTo>
                <a:lnTo>
                  <a:pt x="4035" y="209"/>
                </a:lnTo>
                <a:lnTo>
                  <a:pt x="4036" y="209"/>
                </a:lnTo>
                <a:lnTo>
                  <a:pt x="4037" y="209"/>
                </a:lnTo>
                <a:lnTo>
                  <a:pt x="4038" y="209"/>
                </a:lnTo>
                <a:lnTo>
                  <a:pt x="4040" y="209"/>
                </a:lnTo>
                <a:lnTo>
                  <a:pt x="4041" y="210"/>
                </a:lnTo>
                <a:lnTo>
                  <a:pt x="4042" y="210"/>
                </a:lnTo>
                <a:lnTo>
                  <a:pt x="4044" y="210"/>
                </a:lnTo>
                <a:lnTo>
                  <a:pt x="4045" y="210"/>
                </a:lnTo>
                <a:lnTo>
                  <a:pt x="4046" y="210"/>
                </a:lnTo>
                <a:lnTo>
                  <a:pt x="4047" y="210"/>
                </a:lnTo>
                <a:lnTo>
                  <a:pt x="4048" y="210"/>
                </a:lnTo>
                <a:lnTo>
                  <a:pt x="4049" y="210"/>
                </a:lnTo>
                <a:lnTo>
                  <a:pt x="4050" y="210"/>
                </a:lnTo>
                <a:lnTo>
                  <a:pt x="4051" y="210"/>
                </a:lnTo>
                <a:lnTo>
                  <a:pt x="4053" y="210"/>
                </a:lnTo>
                <a:lnTo>
                  <a:pt x="4054" y="210"/>
                </a:lnTo>
                <a:lnTo>
                  <a:pt x="4055" y="210"/>
                </a:lnTo>
                <a:lnTo>
                  <a:pt x="4056" y="210"/>
                </a:lnTo>
                <a:lnTo>
                  <a:pt x="4057" y="210"/>
                </a:lnTo>
                <a:lnTo>
                  <a:pt x="4058" y="210"/>
                </a:lnTo>
                <a:lnTo>
                  <a:pt x="4059" y="210"/>
                </a:lnTo>
                <a:lnTo>
                  <a:pt x="4060" y="210"/>
                </a:lnTo>
                <a:lnTo>
                  <a:pt x="4061" y="210"/>
                </a:lnTo>
                <a:lnTo>
                  <a:pt x="4063" y="210"/>
                </a:lnTo>
                <a:lnTo>
                  <a:pt x="4065" y="210"/>
                </a:lnTo>
                <a:lnTo>
                  <a:pt x="4066" y="210"/>
                </a:lnTo>
                <a:lnTo>
                  <a:pt x="4067" y="210"/>
                </a:lnTo>
                <a:lnTo>
                  <a:pt x="4068" y="210"/>
                </a:lnTo>
                <a:lnTo>
                  <a:pt x="4069" y="210"/>
                </a:lnTo>
                <a:lnTo>
                  <a:pt x="4070" y="210"/>
                </a:lnTo>
                <a:lnTo>
                  <a:pt x="4071" y="210"/>
                </a:lnTo>
                <a:lnTo>
                  <a:pt x="4073" y="210"/>
                </a:lnTo>
                <a:lnTo>
                  <a:pt x="4074" y="210"/>
                </a:lnTo>
                <a:lnTo>
                  <a:pt x="4075" y="210"/>
                </a:lnTo>
                <a:lnTo>
                  <a:pt x="4076" y="210"/>
                </a:lnTo>
                <a:lnTo>
                  <a:pt x="4077" y="210"/>
                </a:lnTo>
                <a:lnTo>
                  <a:pt x="4078" y="210"/>
                </a:lnTo>
                <a:lnTo>
                  <a:pt x="4079" y="210"/>
                </a:lnTo>
                <a:lnTo>
                  <a:pt x="4080" y="210"/>
                </a:lnTo>
                <a:lnTo>
                  <a:pt x="4082" y="210"/>
                </a:lnTo>
                <a:lnTo>
                  <a:pt x="4083" y="210"/>
                </a:lnTo>
                <a:lnTo>
                  <a:pt x="4084" y="210"/>
                </a:lnTo>
                <a:lnTo>
                  <a:pt x="4085" y="210"/>
                </a:lnTo>
                <a:lnTo>
                  <a:pt x="4086" y="210"/>
                </a:lnTo>
                <a:lnTo>
                  <a:pt x="4088" y="210"/>
                </a:lnTo>
                <a:lnTo>
                  <a:pt x="4089" y="210"/>
                </a:lnTo>
                <a:lnTo>
                  <a:pt x="4090" y="210"/>
                </a:lnTo>
                <a:lnTo>
                  <a:pt x="4092" y="210"/>
                </a:lnTo>
                <a:lnTo>
                  <a:pt x="4093" y="210"/>
                </a:lnTo>
                <a:lnTo>
                  <a:pt x="4094" y="210"/>
                </a:lnTo>
                <a:lnTo>
                  <a:pt x="4095" y="210"/>
                </a:lnTo>
                <a:lnTo>
                  <a:pt x="4096" y="210"/>
                </a:lnTo>
                <a:lnTo>
                  <a:pt x="4097" y="210"/>
                </a:lnTo>
                <a:lnTo>
                  <a:pt x="4098" y="210"/>
                </a:lnTo>
                <a:lnTo>
                  <a:pt x="4099" y="210"/>
                </a:lnTo>
                <a:lnTo>
                  <a:pt x="4101" y="210"/>
                </a:lnTo>
                <a:lnTo>
                  <a:pt x="4102" y="210"/>
                </a:lnTo>
                <a:lnTo>
                  <a:pt x="4103" y="210"/>
                </a:lnTo>
                <a:lnTo>
                  <a:pt x="4104" y="210"/>
                </a:lnTo>
                <a:lnTo>
                  <a:pt x="4105" y="210"/>
                </a:lnTo>
                <a:lnTo>
                  <a:pt x="4106" y="210"/>
                </a:lnTo>
                <a:lnTo>
                  <a:pt x="4107" y="210"/>
                </a:lnTo>
                <a:lnTo>
                  <a:pt x="4108" y="210"/>
                </a:lnTo>
                <a:lnTo>
                  <a:pt x="4109" y="210"/>
                </a:lnTo>
                <a:lnTo>
                  <a:pt x="4112" y="210"/>
                </a:lnTo>
                <a:lnTo>
                  <a:pt x="4113" y="210"/>
                </a:lnTo>
                <a:lnTo>
                  <a:pt x="4114" y="210"/>
                </a:lnTo>
                <a:lnTo>
                  <a:pt x="4115" y="210"/>
                </a:lnTo>
                <a:lnTo>
                  <a:pt x="4116" y="210"/>
                </a:lnTo>
                <a:lnTo>
                  <a:pt x="4117" y="210"/>
                </a:lnTo>
                <a:lnTo>
                  <a:pt x="4118" y="210"/>
                </a:lnTo>
                <a:lnTo>
                  <a:pt x="4119" y="210"/>
                </a:lnTo>
                <a:lnTo>
                  <a:pt x="4121" y="210"/>
                </a:lnTo>
                <a:lnTo>
                  <a:pt x="4122" y="210"/>
                </a:lnTo>
                <a:lnTo>
                  <a:pt x="4123" y="210"/>
                </a:lnTo>
                <a:lnTo>
                  <a:pt x="4124" y="210"/>
                </a:lnTo>
                <a:lnTo>
                  <a:pt x="4125" y="210"/>
                </a:lnTo>
                <a:lnTo>
                  <a:pt x="4126" y="210"/>
                </a:lnTo>
                <a:lnTo>
                  <a:pt x="4127" y="210"/>
                </a:lnTo>
                <a:lnTo>
                  <a:pt x="4128" y="210"/>
                </a:lnTo>
                <a:lnTo>
                  <a:pt x="4130" y="210"/>
                </a:lnTo>
                <a:lnTo>
                  <a:pt x="4131" y="210"/>
                </a:lnTo>
                <a:lnTo>
                  <a:pt x="4132" y="210"/>
                </a:lnTo>
                <a:lnTo>
                  <a:pt x="4133" y="210"/>
                </a:lnTo>
                <a:lnTo>
                  <a:pt x="4134" y="210"/>
                </a:lnTo>
                <a:lnTo>
                  <a:pt x="4136" y="210"/>
                </a:lnTo>
                <a:lnTo>
                  <a:pt x="4137" y="210"/>
                </a:lnTo>
                <a:lnTo>
                  <a:pt x="4138" y="210"/>
                </a:lnTo>
                <a:lnTo>
                  <a:pt x="4140" y="210"/>
                </a:lnTo>
                <a:lnTo>
                  <a:pt x="4141" y="210"/>
                </a:lnTo>
                <a:lnTo>
                  <a:pt x="4142" y="210"/>
                </a:lnTo>
                <a:lnTo>
                  <a:pt x="4143" y="210"/>
                </a:lnTo>
                <a:lnTo>
                  <a:pt x="4144" y="210"/>
                </a:lnTo>
                <a:lnTo>
                  <a:pt x="4145" y="210"/>
                </a:lnTo>
                <a:lnTo>
                  <a:pt x="4146" y="210"/>
                </a:lnTo>
                <a:lnTo>
                  <a:pt x="4147" y="210"/>
                </a:lnTo>
                <a:lnTo>
                  <a:pt x="4148" y="210"/>
                </a:lnTo>
                <a:lnTo>
                  <a:pt x="4150" y="210"/>
                </a:lnTo>
                <a:lnTo>
                  <a:pt x="4151" y="210"/>
                </a:lnTo>
                <a:lnTo>
                  <a:pt x="4152" y="210"/>
                </a:lnTo>
                <a:lnTo>
                  <a:pt x="4153" y="210"/>
                </a:lnTo>
                <a:lnTo>
                  <a:pt x="4154" y="210"/>
                </a:lnTo>
                <a:lnTo>
                  <a:pt x="4155" y="210"/>
                </a:lnTo>
                <a:lnTo>
                  <a:pt x="4156" y="210"/>
                </a:lnTo>
                <a:lnTo>
                  <a:pt x="4157" y="210"/>
                </a:lnTo>
                <a:lnTo>
                  <a:pt x="4160" y="210"/>
                </a:lnTo>
                <a:lnTo>
                  <a:pt x="4161" y="210"/>
                </a:lnTo>
                <a:lnTo>
                  <a:pt x="4162" y="210"/>
                </a:lnTo>
                <a:lnTo>
                  <a:pt x="4163" y="210"/>
                </a:lnTo>
                <a:lnTo>
                  <a:pt x="4164" y="210"/>
                </a:lnTo>
                <a:lnTo>
                  <a:pt x="4165" y="210"/>
                </a:lnTo>
                <a:lnTo>
                  <a:pt x="4166" y="210"/>
                </a:lnTo>
                <a:lnTo>
                  <a:pt x="4167" y="210"/>
                </a:lnTo>
                <a:lnTo>
                  <a:pt x="4169" y="210"/>
                </a:lnTo>
                <a:lnTo>
                  <a:pt x="4170" y="210"/>
                </a:lnTo>
                <a:lnTo>
                  <a:pt x="4171" y="210"/>
                </a:lnTo>
                <a:lnTo>
                  <a:pt x="4172" y="210"/>
                </a:lnTo>
                <a:lnTo>
                  <a:pt x="4173" y="210"/>
                </a:lnTo>
                <a:lnTo>
                  <a:pt x="4174" y="210"/>
                </a:lnTo>
                <a:lnTo>
                  <a:pt x="4175" y="210"/>
                </a:lnTo>
                <a:lnTo>
                  <a:pt x="4176" y="210"/>
                </a:lnTo>
                <a:lnTo>
                  <a:pt x="4178" y="210"/>
                </a:lnTo>
                <a:lnTo>
                  <a:pt x="4179" y="210"/>
                </a:lnTo>
                <a:lnTo>
                  <a:pt x="4180" y="210"/>
                </a:lnTo>
                <a:lnTo>
                  <a:pt x="4181" y="210"/>
                </a:lnTo>
                <a:lnTo>
                  <a:pt x="4183" y="210"/>
                </a:lnTo>
                <a:lnTo>
                  <a:pt x="4184" y="210"/>
                </a:lnTo>
                <a:lnTo>
                  <a:pt x="4185" y="210"/>
                </a:lnTo>
                <a:lnTo>
                  <a:pt x="4186" y="210"/>
                </a:lnTo>
                <a:lnTo>
                  <a:pt x="4188" y="210"/>
                </a:lnTo>
                <a:lnTo>
                  <a:pt x="4189" y="210"/>
                </a:lnTo>
                <a:lnTo>
                  <a:pt x="4190" y="210"/>
                </a:lnTo>
                <a:lnTo>
                  <a:pt x="4191" y="210"/>
                </a:lnTo>
                <a:lnTo>
                  <a:pt x="4192" y="210"/>
                </a:lnTo>
                <a:lnTo>
                  <a:pt x="4193" y="210"/>
                </a:lnTo>
                <a:lnTo>
                  <a:pt x="4194" y="210"/>
                </a:lnTo>
                <a:lnTo>
                  <a:pt x="4195" y="210"/>
                </a:lnTo>
                <a:lnTo>
                  <a:pt x="4196" y="210"/>
                </a:lnTo>
                <a:lnTo>
                  <a:pt x="4198" y="210"/>
                </a:lnTo>
                <a:lnTo>
                  <a:pt x="4199" y="210"/>
                </a:lnTo>
                <a:lnTo>
                  <a:pt x="4200" y="210"/>
                </a:lnTo>
                <a:lnTo>
                  <a:pt x="4201" y="210"/>
                </a:lnTo>
                <a:lnTo>
                  <a:pt x="4202" y="210"/>
                </a:lnTo>
                <a:lnTo>
                  <a:pt x="4203" y="210"/>
                </a:lnTo>
                <a:lnTo>
                  <a:pt x="4204" y="210"/>
                </a:lnTo>
                <a:lnTo>
                  <a:pt x="4205" y="210"/>
                </a:lnTo>
                <a:lnTo>
                  <a:pt x="4208" y="210"/>
                </a:lnTo>
                <a:lnTo>
                  <a:pt x="4209" y="210"/>
                </a:lnTo>
                <a:lnTo>
                  <a:pt x="4210" y="210"/>
                </a:lnTo>
                <a:lnTo>
                  <a:pt x="4211" y="210"/>
                </a:lnTo>
                <a:lnTo>
                  <a:pt x="4212" y="210"/>
                </a:lnTo>
                <a:lnTo>
                  <a:pt x="4213" y="210"/>
                </a:lnTo>
                <a:lnTo>
                  <a:pt x="4214" y="210"/>
                </a:lnTo>
                <a:lnTo>
                  <a:pt x="4215" y="210"/>
                </a:lnTo>
                <a:lnTo>
                  <a:pt x="4217" y="210"/>
                </a:lnTo>
                <a:lnTo>
                  <a:pt x="4218" y="210"/>
                </a:lnTo>
                <a:lnTo>
                  <a:pt x="4219" y="210"/>
                </a:lnTo>
                <a:lnTo>
                  <a:pt x="4220" y="210"/>
                </a:lnTo>
                <a:lnTo>
                  <a:pt x="4221" y="210"/>
                </a:lnTo>
                <a:lnTo>
                  <a:pt x="4222" y="210"/>
                </a:lnTo>
                <a:lnTo>
                  <a:pt x="4223" y="210"/>
                </a:lnTo>
                <a:lnTo>
                  <a:pt x="4224" y="210"/>
                </a:lnTo>
                <a:lnTo>
                  <a:pt x="4225" y="210"/>
                </a:lnTo>
                <a:lnTo>
                  <a:pt x="4227" y="210"/>
                </a:lnTo>
                <a:lnTo>
                  <a:pt x="4228" y="210"/>
                </a:lnTo>
                <a:lnTo>
                  <a:pt x="4229" y="210"/>
                </a:lnTo>
                <a:lnTo>
                  <a:pt x="4231" y="210"/>
                </a:lnTo>
                <a:lnTo>
                  <a:pt x="4232" y="210"/>
                </a:lnTo>
                <a:lnTo>
                  <a:pt x="4233" y="210"/>
                </a:lnTo>
                <a:lnTo>
                  <a:pt x="4234" y="210"/>
                </a:lnTo>
                <a:lnTo>
                  <a:pt x="4236" y="210"/>
                </a:lnTo>
                <a:lnTo>
                  <a:pt x="4237" y="210"/>
                </a:lnTo>
                <a:lnTo>
                  <a:pt x="4238" y="210"/>
                </a:lnTo>
                <a:lnTo>
                  <a:pt x="4239" y="210"/>
                </a:lnTo>
                <a:lnTo>
                  <a:pt x="4240" y="210"/>
                </a:lnTo>
                <a:lnTo>
                  <a:pt x="4241" y="210"/>
                </a:lnTo>
                <a:lnTo>
                  <a:pt x="4242" y="210"/>
                </a:lnTo>
                <a:lnTo>
                  <a:pt x="4243" y="210"/>
                </a:lnTo>
                <a:lnTo>
                  <a:pt x="4244" y="210"/>
                </a:lnTo>
                <a:lnTo>
                  <a:pt x="4246" y="210"/>
                </a:lnTo>
                <a:lnTo>
                  <a:pt x="4247" y="210"/>
                </a:lnTo>
                <a:lnTo>
                  <a:pt x="4248" y="210"/>
                </a:lnTo>
                <a:lnTo>
                  <a:pt x="4249" y="210"/>
                </a:lnTo>
                <a:lnTo>
                  <a:pt x="4250" y="210"/>
                </a:lnTo>
                <a:lnTo>
                  <a:pt x="4251" y="210"/>
                </a:lnTo>
                <a:lnTo>
                  <a:pt x="4252" y="210"/>
                </a:lnTo>
                <a:lnTo>
                  <a:pt x="4255" y="210"/>
                </a:lnTo>
                <a:lnTo>
                  <a:pt x="4256" y="210"/>
                </a:lnTo>
                <a:lnTo>
                  <a:pt x="4257" y="210"/>
                </a:lnTo>
                <a:lnTo>
                  <a:pt x="4258" y="210"/>
                </a:lnTo>
                <a:lnTo>
                  <a:pt x="4259" y="210"/>
                </a:lnTo>
                <a:lnTo>
                  <a:pt x="4260" y="210"/>
                </a:lnTo>
                <a:lnTo>
                  <a:pt x="4261" y="209"/>
                </a:lnTo>
                <a:lnTo>
                  <a:pt x="4262" y="210"/>
                </a:lnTo>
                <a:lnTo>
                  <a:pt x="4263" y="209"/>
                </a:lnTo>
                <a:lnTo>
                  <a:pt x="4265" y="209"/>
                </a:lnTo>
                <a:lnTo>
                  <a:pt x="4266" y="209"/>
                </a:lnTo>
                <a:lnTo>
                  <a:pt x="4267" y="209"/>
                </a:lnTo>
                <a:lnTo>
                  <a:pt x="4268" y="209"/>
                </a:lnTo>
                <a:lnTo>
                  <a:pt x="4269" y="209"/>
                </a:lnTo>
                <a:lnTo>
                  <a:pt x="4270" y="209"/>
                </a:lnTo>
                <a:lnTo>
                  <a:pt x="4271" y="209"/>
                </a:lnTo>
                <a:lnTo>
                  <a:pt x="4272" y="209"/>
                </a:lnTo>
                <a:lnTo>
                  <a:pt x="4273" y="209"/>
                </a:lnTo>
                <a:lnTo>
                  <a:pt x="4275" y="209"/>
                </a:lnTo>
                <a:lnTo>
                  <a:pt x="4276" y="209"/>
                </a:lnTo>
                <a:lnTo>
                  <a:pt x="4277" y="209"/>
                </a:lnTo>
                <a:lnTo>
                  <a:pt x="4279" y="209"/>
                </a:lnTo>
                <a:lnTo>
                  <a:pt x="4280" y="209"/>
                </a:lnTo>
                <a:lnTo>
                  <a:pt x="4281" y="209"/>
                </a:lnTo>
                <a:lnTo>
                  <a:pt x="4282" y="209"/>
                </a:lnTo>
                <a:lnTo>
                  <a:pt x="4284" y="209"/>
                </a:lnTo>
                <a:lnTo>
                  <a:pt x="4285" y="209"/>
                </a:lnTo>
                <a:lnTo>
                  <a:pt x="4286" y="209"/>
                </a:lnTo>
                <a:lnTo>
                  <a:pt x="4287" y="209"/>
                </a:lnTo>
                <a:lnTo>
                  <a:pt x="4288" y="209"/>
                </a:lnTo>
                <a:lnTo>
                  <a:pt x="4289" y="209"/>
                </a:lnTo>
                <a:lnTo>
                  <a:pt x="4290" y="209"/>
                </a:lnTo>
                <a:lnTo>
                  <a:pt x="4291" y="209"/>
                </a:lnTo>
                <a:lnTo>
                  <a:pt x="4292" y="209"/>
                </a:lnTo>
                <a:lnTo>
                  <a:pt x="4294" y="209"/>
                </a:lnTo>
                <a:lnTo>
                  <a:pt x="4295" y="209"/>
                </a:lnTo>
                <a:lnTo>
                  <a:pt x="4296" y="209"/>
                </a:lnTo>
                <a:lnTo>
                  <a:pt x="4297" y="209"/>
                </a:lnTo>
                <a:lnTo>
                  <a:pt x="4298" y="209"/>
                </a:lnTo>
                <a:lnTo>
                  <a:pt x="4299" y="209"/>
                </a:lnTo>
                <a:lnTo>
                  <a:pt x="4300" y="209"/>
                </a:lnTo>
                <a:lnTo>
                  <a:pt x="4302" y="209"/>
                </a:lnTo>
                <a:lnTo>
                  <a:pt x="4304" y="210"/>
                </a:lnTo>
                <a:lnTo>
                  <a:pt x="4305" y="209"/>
                </a:lnTo>
                <a:lnTo>
                  <a:pt x="4306" y="209"/>
                </a:lnTo>
                <a:lnTo>
                  <a:pt x="4307" y="210"/>
                </a:lnTo>
                <a:lnTo>
                  <a:pt x="4308" y="210"/>
                </a:lnTo>
                <a:lnTo>
                  <a:pt x="4309" y="209"/>
                </a:lnTo>
                <a:lnTo>
                  <a:pt x="4310" y="210"/>
                </a:lnTo>
                <a:lnTo>
                  <a:pt x="4311" y="210"/>
                </a:lnTo>
                <a:lnTo>
                  <a:pt x="4313" y="210"/>
                </a:lnTo>
                <a:lnTo>
                  <a:pt x="4314" y="210"/>
                </a:lnTo>
                <a:lnTo>
                  <a:pt x="4315" y="209"/>
                </a:lnTo>
                <a:lnTo>
                  <a:pt x="4316" y="210"/>
                </a:lnTo>
                <a:lnTo>
                  <a:pt x="4317" y="210"/>
                </a:lnTo>
                <a:lnTo>
                  <a:pt x="4318" y="210"/>
                </a:lnTo>
                <a:lnTo>
                  <a:pt x="4319" y="210"/>
                </a:lnTo>
                <a:lnTo>
                  <a:pt x="4320" y="210"/>
                </a:lnTo>
                <a:lnTo>
                  <a:pt x="4321" y="209"/>
                </a:lnTo>
                <a:lnTo>
                  <a:pt x="4323" y="210"/>
                </a:lnTo>
                <a:lnTo>
                  <a:pt x="4324" y="210"/>
                </a:lnTo>
                <a:lnTo>
                  <a:pt x="4325" y="210"/>
                </a:lnTo>
                <a:lnTo>
                  <a:pt x="4327" y="210"/>
                </a:lnTo>
                <a:lnTo>
                  <a:pt x="4328" y="210"/>
                </a:lnTo>
                <a:lnTo>
                  <a:pt x="4329" y="210"/>
                </a:lnTo>
                <a:lnTo>
                  <a:pt x="4330" y="210"/>
                </a:lnTo>
                <a:lnTo>
                  <a:pt x="4332" y="209"/>
                </a:lnTo>
                <a:lnTo>
                  <a:pt x="4333" y="209"/>
                </a:lnTo>
                <a:lnTo>
                  <a:pt x="4334" y="210"/>
                </a:lnTo>
                <a:lnTo>
                  <a:pt x="4335" y="209"/>
                </a:lnTo>
                <a:lnTo>
                  <a:pt x="4336" y="210"/>
                </a:lnTo>
                <a:lnTo>
                  <a:pt x="4337" y="210"/>
                </a:lnTo>
                <a:lnTo>
                  <a:pt x="4338" y="210"/>
                </a:lnTo>
                <a:lnTo>
                  <a:pt x="4339" y="210"/>
                </a:lnTo>
                <a:lnTo>
                  <a:pt x="4340" y="210"/>
                </a:lnTo>
                <a:lnTo>
                  <a:pt x="4342" y="210"/>
                </a:lnTo>
                <a:lnTo>
                  <a:pt x="4343" y="210"/>
                </a:lnTo>
                <a:lnTo>
                  <a:pt x="4344" y="209"/>
                </a:lnTo>
                <a:lnTo>
                  <a:pt x="4345" y="209"/>
                </a:lnTo>
                <a:lnTo>
                  <a:pt x="4346" y="210"/>
                </a:lnTo>
                <a:lnTo>
                  <a:pt x="4347" y="210"/>
                </a:lnTo>
                <a:lnTo>
                  <a:pt x="4348" y="210"/>
                </a:lnTo>
                <a:lnTo>
                  <a:pt x="4350" y="210"/>
                </a:lnTo>
                <a:lnTo>
                  <a:pt x="4352" y="210"/>
                </a:lnTo>
                <a:lnTo>
                  <a:pt x="4353" y="210"/>
                </a:lnTo>
                <a:lnTo>
                  <a:pt x="4354" y="210"/>
                </a:lnTo>
                <a:lnTo>
                  <a:pt x="4355" y="209"/>
                </a:lnTo>
                <a:lnTo>
                  <a:pt x="4356" y="210"/>
                </a:lnTo>
                <a:lnTo>
                  <a:pt x="4357" y="210"/>
                </a:lnTo>
                <a:lnTo>
                  <a:pt x="4358" y="210"/>
                </a:lnTo>
                <a:lnTo>
                  <a:pt x="4359" y="209"/>
                </a:lnTo>
                <a:lnTo>
                  <a:pt x="4361" y="209"/>
                </a:lnTo>
                <a:lnTo>
                  <a:pt x="4362" y="209"/>
                </a:lnTo>
                <a:lnTo>
                  <a:pt x="4363" y="209"/>
                </a:lnTo>
                <a:lnTo>
                  <a:pt x="4364" y="210"/>
                </a:lnTo>
                <a:lnTo>
                  <a:pt x="4365" y="209"/>
                </a:lnTo>
                <a:lnTo>
                  <a:pt x="4366" y="209"/>
                </a:lnTo>
                <a:lnTo>
                  <a:pt x="4367" y="209"/>
                </a:lnTo>
                <a:lnTo>
                  <a:pt x="4368" y="209"/>
                </a:lnTo>
                <a:lnTo>
                  <a:pt x="4369" y="209"/>
                </a:lnTo>
                <a:lnTo>
                  <a:pt x="4371" y="209"/>
                </a:lnTo>
                <a:lnTo>
                  <a:pt x="4372" y="209"/>
                </a:lnTo>
                <a:lnTo>
                  <a:pt x="4374" y="209"/>
                </a:lnTo>
                <a:lnTo>
                  <a:pt x="4375" y="210"/>
                </a:lnTo>
                <a:lnTo>
                  <a:pt x="4376" y="209"/>
                </a:lnTo>
                <a:lnTo>
                  <a:pt x="4377" y="209"/>
                </a:lnTo>
                <a:lnTo>
                  <a:pt x="4378" y="209"/>
                </a:lnTo>
                <a:lnTo>
                  <a:pt x="4380" y="209"/>
                </a:lnTo>
                <a:lnTo>
                  <a:pt x="4381" y="209"/>
                </a:lnTo>
                <a:lnTo>
                  <a:pt x="4382" y="209"/>
                </a:lnTo>
                <a:lnTo>
                  <a:pt x="4383" y="209"/>
                </a:lnTo>
                <a:lnTo>
                  <a:pt x="4384" y="209"/>
                </a:lnTo>
                <a:lnTo>
                  <a:pt x="4385" y="209"/>
                </a:lnTo>
                <a:lnTo>
                  <a:pt x="4386" y="209"/>
                </a:lnTo>
                <a:lnTo>
                  <a:pt x="4387" y="209"/>
                </a:lnTo>
                <a:lnTo>
                  <a:pt x="4388" y="209"/>
                </a:lnTo>
                <a:lnTo>
                  <a:pt x="4390" y="209"/>
                </a:lnTo>
                <a:lnTo>
                  <a:pt x="4391" y="209"/>
                </a:lnTo>
                <a:lnTo>
                  <a:pt x="4392" y="209"/>
                </a:lnTo>
                <a:lnTo>
                  <a:pt x="4393" y="209"/>
                </a:lnTo>
                <a:lnTo>
                  <a:pt x="4394" y="209"/>
                </a:lnTo>
                <a:lnTo>
                  <a:pt x="4395" y="209"/>
                </a:lnTo>
                <a:lnTo>
                  <a:pt x="4396" y="209"/>
                </a:lnTo>
                <a:lnTo>
                  <a:pt x="4398" y="209"/>
                </a:lnTo>
                <a:lnTo>
                  <a:pt x="4400" y="209"/>
                </a:lnTo>
                <a:lnTo>
                  <a:pt x="4401" y="209"/>
                </a:lnTo>
                <a:lnTo>
                  <a:pt x="4402" y="209"/>
                </a:lnTo>
                <a:lnTo>
                  <a:pt x="4403" y="209"/>
                </a:lnTo>
                <a:lnTo>
                  <a:pt x="4404" y="209"/>
                </a:lnTo>
                <a:lnTo>
                  <a:pt x="4405" y="209"/>
                </a:lnTo>
                <a:lnTo>
                  <a:pt x="4406" y="209"/>
                </a:lnTo>
                <a:lnTo>
                  <a:pt x="4407" y="210"/>
                </a:lnTo>
                <a:lnTo>
                  <a:pt x="4409" y="209"/>
                </a:lnTo>
                <a:lnTo>
                  <a:pt x="4410" y="209"/>
                </a:lnTo>
                <a:lnTo>
                  <a:pt x="4411" y="209"/>
                </a:lnTo>
                <a:lnTo>
                  <a:pt x="4412" y="209"/>
                </a:lnTo>
                <a:lnTo>
                  <a:pt x="4413" y="209"/>
                </a:lnTo>
                <a:lnTo>
                  <a:pt x="4414" y="209"/>
                </a:lnTo>
                <a:lnTo>
                  <a:pt x="4415" y="209"/>
                </a:lnTo>
                <a:lnTo>
                  <a:pt x="4416" y="209"/>
                </a:lnTo>
                <a:lnTo>
                  <a:pt x="4417" y="209"/>
                </a:lnTo>
                <a:lnTo>
                  <a:pt x="4419" y="209"/>
                </a:lnTo>
                <a:lnTo>
                  <a:pt x="4420" y="209"/>
                </a:lnTo>
                <a:lnTo>
                  <a:pt x="4422" y="209"/>
                </a:lnTo>
                <a:lnTo>
                  <a:pt x="4423" y="209"/>
                </a:lnTo>
                <a:lnTo>
                  <a:pt x="4424" y="209"/>
                </a:lnTo>
                <a:lnTo>
                  <a:pt x="4425" y="209"/>
                </a:lnTo>
                <a:lnTo>
                  <a:pt x="4426" y="209"/>
                </a:lnTo>
                <a:lnTo>
                  <a:pt x="4427" y="209"/>
                </a:lnTo>
                <a:lnTo>
                  <a:pt x="4429" y="209"/>
                </a:lnTo>
                <a:lnTo>
                  <a:pt x="4430" y="209"/>
                </a:lnTo>
                <a:lnTo>
                  <a:pt x="4431" y="209"/>
                </a:lnTo>
                <a:lnTo>
                  <a:pt x="4432" y="209"/>
                </a:lnTo>
                <a:lnTo>
                  <a:pt x="4433" y="209"/>
                </a:lnTo>
                <a:lnTo>
                  <a:pt x="4434" y="209"/>
                </a:lnTo>
                <a:lnTo>
                  <a:pt x="4435" y="209"/>
                </a:lnTo>
                <a:lnTo>
                  <a:pt x="4436" y="209"/>
                </a:lnTo>
                <a:lnTo>
                  <a:pt x="4438" y="209"/>
                </a:lnTo>
                <a:lnTo>
                  <a:pt x="4439" y="209"/>
                </a:lnTo>
                <a:lnTo>
                  <a:pt x="4440" y="209"/>
                </a:lnTo>
                <a:lnTo>
                  <a:pt x="4441" y="209"/>
                </a:lnTo>
                <a:lnTo>
                  <a:pt x="4442" y="209"/>
                </a:lnTo>
                <a:lnTo>
                  <a:pt x="4443" y="209"/>
                </a:lnTo>
                <a:lnTo>
                  <a:pt x="4445" y="209"/>
                </a:lnTo>
                <a:lnTo>
                  <a:pt x="4446" y="209"/>
                </a:lnTo>
                <a:lnTo>
                  <a:pt x="4448" y="209"/>
                </a:lnTo>
                <a:lnTo>
                  <a:pt x="4449" y="209"/>
                </a:lnTo>
                <a:lnTo>
                  <a:pt x="4450" y="209"/>
                </a:lnTo>
                <a:lnTo>
                  <a:pt x="4451" y="209"/>
                </a:lnTo>
                <a:lnTo>
                  <a:pt x="4452" y="209"/>
                </a:lnTo>
                <a:lnTo>
                  <a:pt x="4453" y="209"/>
                </a:lnTo>
                <a:lnTo>
                  <a:pt x="4454" y="209"/>
                </a:lnTo>
                <a:lnTo>
                  <a:pt x="4455" y="209"/>
                </a:lnTo>
                <a:lnTo>
                  <a:pt x="4457" y="209"/>
                </a:lnTo>
                <a:lnTo>
                  <a:pt x="4458" y="209"/>
                </a:lnTo>
                <a:lnTo>
                  <a:pt x="4459" y="209"/>
                </a:lnTo>
                <a:lnTo>
                  <a:pt x="4460" y="209"/>
                </a:lnTo>
                <a:lnTo>
                  <a:pt x="4461" y="209"/>
                </a:lnTo>
                <a:lnTo>
                  <a:pt x="4462" y="209"/>
                </a:lnTo>
                <a:lnTo>
                  <a:pt x="4463" y="209"/>
                </a:lnTo>
                <a:lnTo>
                  <a:pt x="4464" y="209"/>
                </a:lnTo>
                <a:lnTo>
                  <a:pt x="4465" y="209"/>
                </a:lnTo>
                <a:lnTo>
                  <a:pt x="4467" y="209"/>
                </a:lnTo>
                <a:lnTo>
                  <a:pt x="4468" y="209"/>
                </a:lnTo>
                <a:lnTo>
                  <a:pt x="4470" y="209"/>
                </a:lnTo>
                <a:lnTo>
                  <a:pt x="4471" y="210"/>
                </a:lnTo>
                <a:lnTo>
                  <a:pt x="4472" y="209"/>
                </a:lnTo>
                <a:lnTo>
                  <a:pt x="4473" y="209"/>
                </a:lnTo>
                <a:lnTo>
                  <a:pt x="4474" y="209"/>
                </a:lnTo>
                <a:lnTo>
                  <a:pt x="4475" y="209"/>
                </a:lnTo>
                <a:lnTo>
                  <a:pt x="4477" y="209"/>
                </a:lnTo>
                <a:lnTo>
                  <a:pt x="4478" y="209"/>
                </a:lnTo>
                <a:lnTo>
                  <a:pt x="4479" y="209"/>
                </a:lnTo>
                <a:lnTo>
                  <a:pt x="4480" y="209"/>
                </a:lnTo>
                <a:lnTo>
                  <a:pt x="4481" y="209"/>
                </a:lnTo>
                <a:lnTo>
                  <a:pt x="4482" y="209"/>
                </a:lnTo>
                <a:lnTo>
                  <a:pt x="4483" y="209"/>
                </a:lnTo>
                <a:lnTo>
                  <a:pt x="4484" y="209"/>
                </a:lnTo>
                <a:lnTo>
                  <a:pt x="4486" y="209"/>
                </a:lnTo>
                <a:lnTo>
                  <a:pt x="4487" y="209"/>
                </a:lnTo>
                <a:lnTo>
                  <a:pt x="4488" y="209"/>
                </a:lnTo>
                <a:lnTo>
                  <a:pt x="4489" y="209"/>
                </a:lnTo>
                <a:lnTo>
                  <a:pt x="4490" y="210"/>
                </a:lnTo>
                <a:lnTo>
                  <a:pt x="4491" y="210"/>
                </a:lnTo>
                <a:lnTo>
                  <a:pt x="4493" y="209"/>
                </a:lnTo>
                <a:lnTo>
                  <a:pt x="4494" y="209"/>
                </a:lnTo>
                <a:lnTo>
                  <a:pt x="4496" y="209"/>
                </a:lnTo>
                <a:lnTo>
                  <a:pt x="4497" y="209"/>
                </a:lnTo>
                <a:lnTo>
                  <a:pt x="4498" y="209"/>
                </a:lnTo>
                <a:lnTo>
                  <a:pt x="4499" y="209"/>
                </a:lnTo>
                <a:lnTo>
                  <a:pt x="4500" y="209"/>
                </a:lnTo>
                <a:lnTo>
                  <a:pt x="4501" y="209"/>
                </a:lnTo>
                <a:lnTo>
                  <a:pt x="4502" y="209"/>
                </a:lnTo>
                <a:lnTo>
                  <a:pt x="4503" y="209"/>
                </a:lnTo>
                <a:lnTo>
                  <a:pt x="4504" y="209"/>
                </a:lnTo>
                <a:lnTo>
                  <a:pt x="4506" y="209"/>
                </a:lnTo>
                <a:lnTo>
                  <a:pt x="4507" y="209"/>
                </a:lnTo>
                <a:lnTo>
                  <a:pt x="4508" y="209"/>
                </a:lnTo>
                <a:lnTo>
                  <a:pt x="4509" y="209"/>
                </a:lnTo>
                <a:lnTo>
                  <a:pt x="4510" y="209"/>
                </a:lnTo>
                <a:lnTo>
                  <a:pt x="4511" y="209"/>
                </a:lnTo>
                <a:lnTo>
                  <a:pt x="4512" y="209"/>
                </a:lnTo>
                <a:lnTo>
                  <a:pt x="4513" y="209"/>
                </a:lnTo>
                <a:lnTo>
                  <a:pt x="4515" y="209"/>
                </a:lnTo>
                <a:lnTo>
                  <a:pt x="4517" y="209"/>
                </a:lnTo>
                <a:lnTo>
                  <a:pt x="4518" y="209"/>
                </a:lnTo>
                <a:lnTo>
                  <a:pt x="4519" y="209"/>
                </a:lnTo>
                <a:lnTo>
                  <a:pt x="4520" y="209"/>
                </a:lnTo>
                <a:lnTo>
                  <a:pt x="4521" y="209"/>
                </a:lnTo>
                <a:lnTo>
                  <a:pt x="4522" y="209"/>
                </a:lnTo>
                <a:lnTo>
                  <a:pt x="4523" y="209"/>
                </a:lnTo>
                <a:lnTo>
                  <a:pt x="4525" y="209"/>
                </a:lnTo>
                <a:lnTo>
                  <a:pt x="4526" y="209"/>
                </a:lnTo>
                <a:lnTo>
                  <a:pt x="4527" y="209"/>
                </a:lnTo>
                <a:lnTo>
                  <a:pt x="4528" y="209"/>
                </a:lnTo>
                <a:lnTo>
                  <a:pt x="4529" y="209"/>
                </a:lnTo>
                <a:lnTo>
                  <a:pt x="4530" y="209"/>
                </a:lnTo>
                <a:lnTo>
                  <a:pt x="4531" y="209"/>
                </a:lnTo>
                <a:lnTo>
                  <a:pt x="4532" y="209"/>
                </a:lnTo>
                <a:lnTo>
                  <a:pt x="4534" y="209"/>
                </a:lnTo>
                <a:lnTo>
                  <a:pt x="4535" y="209"/>
                </a:lnTo>
                <a:lnTo>
                  <a:pt x="4536" y="209"/>
                </a:lnTo>
                <a:lnTo>
                  <a:pt x="4537" y="209"/>
                </a:lnTo>
                <a:lnTo>
                  <a:pt x="4538" y="209"/>
                </a:lnTo>
                <a:lnTo>
                  <a:pt x="4539" y="209"/>
                </a:lnTo>
                <a:lnTo>
                  <a:pt x="4541" y="209"/>
                </a:lnTo>
                <a:lnTo>
                  <a:pt x="4542" y="209"/>
                </a:lnTo>
                <a:lnTo>
                  <a:pt x="4544" y="209"/>
                </a:lnTo>
                <a:lnTo>
                  <a:pt x="4545" y="209"/>
                </a:lnTo>
                <a:lnTo>
                  <a:pt x="4546" y="209"/>
                </a:lnTo>
                <a:lnTo>
                  <a:pt x="4547" y="209"/>
                </a:lnTo>
                <a:lnTo>
                  <a:pt x="4548" y="209"/>
                </a:lnTo>
                <a:lnTo>
                  <a:pt x="4549" y="209"/>
                </a:lnTo>
                <a:lnTo>
                  <a:pt x="4550" y="209"/>
                </a:lnTo>
                <a:lnTo>
                  <a:pt x="4551" y="209"/>
                </a:lnTo>
                <a:lnTo>
                  <a:pt x="4552" y="209"/>
                </a:lnTo>
                <a:lnTo>
                  <a:pt x="4554" y="209"/>
                </a:lnTo>
                <a:lnTo>
                  <a:pt x="4555" y="209"/>
                </a:lnTo>
                <a:lnTo>
                  <a:pt x="4556" y="209"/>
                </a:lnTo>
                <a:lnTo>
                  <a:pt x="4557" y="209"/>
                </a:lnTo>
                <a:lnTo>
                  <a:pt x="4558" y="209"/>
                </a:lnTo>
                <a:lnTo>
                  <a:pt x="4559" y="209"/>
                </a:lnTo>
                <a:lnTo>
                  <a:pt x="4560" y="209"/>
                </a:lnTo>
                <a:lnTo>
                  <a:pt x="4561" y="209"/>
                </a:lnTo>
                <a:lnTo>
                  <a:pt x="4563" y="209"/>
                </a:lnTo>
                <a:lnTo>
                  <a:pt x="4565" y="209"/>
                </a:lnTo>
                <a:lnTo>
                  <a:pt x="4566" y="209"/>
                </a:lnTo>
                <a:lnTo>
                  <a:pt x="4567" y="209"/>
                </a:lnTo>
                <a:lnTo>
                  <a:pt x="4568" y="209"/>
                </a:lnTo>
                <a:lnTo>
                  <a:pt x="4569" y="209"/>
                </a:lnTo>
                <a:lnTo>
                  <a:pt x="4570" y="209"/>
                </a:lnTo>
                <a:lnTo>
                  <a:pt x="4571" y="209"/>
                </a:lnTo>
                <a:lnTo>
                  <a:pt x="4573" y="209"/>
                </a:lnTo>
                <a:lnTo>
                  <a:pt x="4574" y="209"/>
                </a:lnTo>
                <a:lnTo>
                  <a:pt x="4575" y="209"/>
                </a:lnTo>
                <a:lnTo>
                  <a:pt x="4576" y="209"/>
                </a:lnTo>
                <a:lnTo>
                  <a:pt x="4577" y="209"/>
                </a:lnTo>
                <a:lnTo>
                  <a:pt x="4578" y="209"/>
                </a:lnTo>
                <a:lnTo>
                  <a:pt x="4579" y="209"/>
                </a:lnTo>
                <a:lnTo>
                  <a:pt x="4580" y="209"/>
                </a:lnTo>
                <a:lnTo>
                  <a:pt x="4581" y="209"/>
                </a:lnTo>
                <a:lnTo>
                  <a:pt x="4583" y="209"/>
                </a:lnTo>
                <a:lnTo>
                  <a:pt x="4584" y="209"/>
                </a:lnTo>
                <a:lnTo>
                  <a:pt x="4585" y="209"/>
                </a:lnTo>
                <a:lnTo>
                  <a:pt x="4586" y="209"/>
                </a:lnTo>
                <a:lnTo>
                  <a:pt x="4588" y="209"/>
                </a:lnTo>
                <a:lnTo>
                  <a:pt x="4589" y="209"/>
                </a:lnTo>
                <a:lnTo>
                  <a:pt x="4590" y="209"/>
                </a:lnTo>
                <a:lnTo>
                  <a:pt x="4592" y="209"/>
                </a:lnTo>
                <a:lnTo>
                  <a:pt x="4593" y="209"/>
                </a:lnTo>
                <a:lnTo>
                  <a:pt x="4594" y="209"/>
                </a:lnTo>
                <a:lnTo>
                  <a:pt x="4595" y="209"/>
                </a:lnTo>
                <a:lnTo>
                  <a:pt x="4596" y="209"/>
                </a:lnTo>
                <a:lnTo>
                  <a:pt x="4597" y="209"/>
                </a:lnTo>
                <a:lnTo>
                  <a:pt x="4598" y="209"/>
                </a:lnTo>
                <a:lnTo>
                  <a:pt x="4599" y="209"/>
                </a:lnTo>
                <a:lnTo>
                  <a:pt x="4600" y="209"/>
                </a:lnTo>
                <a:lnTo>
                  <a:pt x="4602" y="209"/>
                </a:lnTo>
                <a:lnTo>
                  <a:pt x="4603" y="209"/>
                </a:lnTo>
                <a:lnTo>
                  <a:pt x="4604" y="209"/>
                </a:lnTo>
                <a:lnTo>
                  <a:pt x="4605" y="209"/>
                </a:lnTo>
                <a:lnTo>
                  <a:pt x="4606" y="209"/>
                </a:lnTo>
                <a:lnTo>
                  <a:pt x="4607" y="209"/>
                </a:lnTo>
                <a:lnTo>
                  <a:pt x="4608" y="209"/>
                </a:lnTo>
                <a:lnTo>
                  <a:pt x="4609" y="209"/>
                </a:lnTo>
                <a:lnTo>
                  <a:pt x="4611" y="209"/>
                </a:lnTo>
                <a:lnTo>
                  <a:pt x="4613" y="209"/>
                </a:lnTo>
                <a:lnTo>
                  <a:pt x="4614" y="209"/>
                </a:lnTo>
                <a:lnTo>
                  <a:pt x="4615" y="209"/>
                </a:lnTo>
                <a:lnTo>
                  <a:pt x="4616" y="209"/>
                </a:lnTo>
                <a:lnTo>
                  <a:pt x="4617" y="209"/>
                </a:lnTo>
                <a:lnTo>
                  <a:pt x="4618" y="209"/>
                </a:lnTo>
                <a:lnTo>
                  <a:pt x="4619" y="209"/>
                </a:lnTo>
                <a:lnTo>
                  <a:pt x="4621" y="209"/>
                </a:lnTo>
                <a:lnTo>
                  <a:pt x="4622" y="209"/>
                </a:lnTo>
                <a:lnTo>
                  <a:pt x="4623" y="209"/>
                </a:lnTo>
                <a:lnTo>
                  <a:pt x="4624" y="209"/>
                </a:lnTo>
                <a:lnTo>
                  <a:pt x="4625" y="209"/>
                </a:lnTo>
                <a:lnTo>
                  <a:pt x="4626" y="209"/>
                </a:lnTo>
                <a:lnTo>
                  <a:pt x="4627" y="209"/>
                </a:lnTo>
                <a:lnTo>
                  <a:pt x="4628" y="209"/>
                </a:lnTo>
                <a:lnTo>
                  <a:pt x="4629" y="209"/>
                </a:lnTo>
                <a:lnTo>
                  <a:pt x="4631" y="209"/>
                </a:lnTo>
                <a:lnTo>
                  <a:pt x="4632" y="209"/>
                </a:lnTo>
                <a:lnTo>
                  <a:pt x="4633" y="209"/>
                </a:lnTo>
                <a:lnTo>
                  <a:pt x="4634" y="209"/>
                </a:lnTo>
                <a:lnTo>
                  <a:pt x="4636" y="209"/>
                </a:lnTo>
                <a:lnTo>
                  <a:pt x="4637" y="209"/>
                </a:lnTo>
                <a:lnTo>
                  <a:pt x="4638" y="209"/>
                </a:lnTo>
                <a:lnTo>
                  <a:pt x="4640" y="209"/>
                </a:lnTo>
                <a:lnTo>
                  <a:pt x="4641" y="209"/>
                </a:lnTo>
                <a:lnTo>
                  <a:pt x="4642" y="209"/>
                </a:lnTo>
                <a:lnTo>
                  <a:pt x="4643" y="209"/>
                </a:lnTo>
                <a:lnTo>
                  <a:pt x="4644" y="209"/>
                </a:lnTo>
                <a:lnTo>
                  <a:pt x="4645" y="209"/>
                </a:lnTo>
                <a:lnTo>
                  <a:pt x="4646" y="209"/>
                </a:lnTo>
                <a:lnTo>
                  <a:pt x="4647" y="209"/>
                </a:lnTo>
                <a:lnTo>
                  <a:pt x="4648" y="209"/>
                </a:lnTo>
                <a:lnTo>
                  <a:pt x="4650" y="209"/>
                </a:lnTo>
                <a:lnTo>
                  <a:pt x="4651" y="209"/>
                </a:lnTo>
                <a:lnTo>
                  <a:pt x="4652" y="209"/>
                </a:lnTo>
                <a:lnTo>
                  <a:pt x="4653" y="209"/>
                </a:lnTo>
                <a:lnTo>
                  <a:pt x="4654" y="209"/>
                </a:lnTo>
                <a:lnTo>
                  <a:pt x="4655" y="209"/>
                </a:lnTo>
                <a:lnTo>
                  <a:pt x="4656" y="209"/>
                </a:lnTo>
                <a:lnTo>
                  <a:pt x="4657" y="209"/>
                </a:lnTo>
                <a:lnTo>
                  <a:pt x="4660" y="209"/>
                </a:lnTo>
                <a:lnTo>
                  <a:pt x="4661" y="209"/>
                </a:lnTo>
                <a:lnTo>
                  <a:pt x="4662" y="209"/>
                </a:lnTo>
                <a:lnTo>
                  <a:pt x="4663" y="209"/>
                </a:lnTo>
                <a:lnTo>
                  <a:pt x="4664" y="209"/>
                </a:lnTo>
                <a:lnTo>
                  <a:pt x="4665" y="209"/>
                </a:lnTo>
                <a:lnTo>
                  <a:pt x="4666" y="209"/>
                </a:lnTo>
                <a:lnTo>
                  <a:pt x="4667" y="209"/>
                </a:lnTo>
                <a:lnTo>
                  <a:pt x="4669" y="209"/>
                </a:lnTo>
                <a:lnTo>
                  <a:pt x="4670" y="209"/>
                </a:lnTo>
                <a:lnTo>
                  <a:pt x="4671" y="209"/>
                </a:lnTo>
                <a:lnTo>
                  <a:pt x="4672" y="209"/>
                </a:lnTo>
                <a:lnTo>
                  <a:pt x="4673" y="209"/>
                </a:lnTo>
                <a:lnTo>
                  <a:pt x="4674" y="209"/>
                </a:lnTo>
                <a:lnTo>
                  <a:pt x="4675" y="209"/>
                </a:lnTo>
                <a:lnTo>
                  <a:pt x="4676" y="209"/>
                </a:lnTo>
                <a:lnTo>
                  <a:pt x="4677" y="209"/>
                </a:lnTo>
                <a:lnTo>
                  <a:pt x="4679" y="209"/>
                </a:lnTo>
                <a:lnTo>
                  <a:pt x="4680" y="209"/>
                </a:lnTo>
                <a:lnTo>
                  <a:pt x="4681" y="209"/>
                </a:lnTo>
                <a:lnTo>
                  <a:pt x="4682" y="209"/>
                </a:lnTo>
                <a:lnTo>
                  <a:pt x="4684" y="209"/>
                </a:lnTo>
                <a:lnTo>
                  <a:pt x="4685" y="209"/>
                </a:lnTo>
                <a:lnTo>
                  <a:pt x="4686" y="209"/>
                </a:lnTo>
                <a:lnTo>
                  <a:pt x="4688" y="209"/>
                </a:lnTo>
                <a:lnTo>
                  <a:pt x="4689" y="209"/>
                </a:lnTo>
                <a:lnTo>
                  <a:pt x="4690" y="209"/>
                </a:lnTo>
                <a:lnTo>
                  <a:pt x="4691" y="209"/>
                </a:lnTo>
                <a:lnTo>
                  <a:pt x="4692" y="209"/>
                </a:lnTo>
                <a:lnTo>
                  <a:pt x="4693" y="209"/>
                </a:lnTo>
                <a:lnTo>
                  <a:pt x="4694" y="209"/>
                </a:lnTo>
                <a:lnTo>
                  <a:pt x="4695" y="209"/>
                </a:lnTo>
                <a:lnTo>
                  <a:pt x="4696" y="209"/>
                </a:lnTo>
                <a:lnTo>
                  <a:pt x="4698" y="209"/>
                </a:lnTo>
                <a:lnTo>
                  <a:pt x="4699" y="209"/>
                </a:lnTo>
                <a:lnTo>
                  <a:pt x="4700" y="209"/>
                </a:lnTo>
                <a:lnTo>
                  <a:pt x="4701" y="209"/>
                </a:lnTo>
                <a:lnTo>
                  <a:pt x="4702" y="209"/>
                </a:lnTo>
                <a:lnTo>
                  <a:pt x="4703" y="209"/>
                </a:lnTo>
                <a:lnTo>
                  <a:pt x="4704" y="209"/>
                </a:lnTo>
                <a:lnTo>
                  <a:pt x="4705" y="209"/>
                </a:lnTo>
                <a:lnTo>
                  <a:pt x="4708" y="209"/>
                </a:lnTo>
                <a:lnTo>
                  <a:pt x="4709" y="209"/>
                </a:lnTo>
                <a:lnTo>
                  <a:pt x="4710" y="209"/>
                </a:lnTo>
                <a:lnTo>
                  <a:pt x="4711" y="209"/>
                </a:lnTo>
                <a:lnTo>
                  <a:pt x="4712" y="209"/>
                </a:lnTo>
                <a:lnTo>
                  <a:pt x="4713" y="209"/>
                </a:lnTo>
                <a:lnTo>
                  <a:pt x="4714" y="209"/>
                </a:lnTo>
                <a:lnTo>
                  <a:pt x="4715" y="209"/>
                </a:lnTo>
                <a:lnTo>
                  <a:pt x="4717" y="209"/>
                </a:lnTo>
                <a:lnTo>
                  <a:pt x="4718" y="209"/>
                </a:lnTo>
                <a:lnTo>
                  <a:pt x="4719" y="209"/>
                </a:lnTo>
                <a:lnTo>
                  <a:pt x="4720" y="209"/>
                </a:lnTo>
                <a:lnTo>
                  <a:pt x="4721" y="209"/>
                </a:lnTo>
                <a:lnTo>
                  <a:pt x="4722" y="209"/>
                </a:lnTo>
                <a:lnTo>
                  <a:pt x="4723" y="209"/>
                </a:lnTo>
                <a:lnTo>
                  <a:pt x="4724" y="209"/>
                </a:lnTo>
                <a:lnTo>
                  <a:pt x="4725" y="209"/>
                </a:lnTo>
                <a:lnTo>
                  <a:pt x="4727" y="209"/>
                </a:lnTo>
                <a:lnTo>
                  <a:pt x="4728" y="209"/>
                </a:lnTo>
                <a:lnTo>
                  <a:pt x="4729" y="209"/>
                </a:lnTo>
                <a:lnTo>
                  <a:pt x="4730" y="209"/>
                </a:lnTo>
                <a:lnTo>
                  <a:pt x="4732" y="209"/>
                </a:lnTo>
                <a:lnTo>
                  <a:pt x="4733" y="209"/>
                </a:lnTo>
                <a:lnTo>
                  <a:pt x="4734" y="209"/>
                </a:lnTo>
                <a:lnTo>
                  <a:pt x="4736" y="209"/>
                </a:lnTo>
                <a:lnTo>
                  <a:pt x="4737" y="209"/>
                </a:lnTo>
                <a:lnTo>
                  <a:pt x="4738" y="209"/>
                </a:lnTo>
                <a:lnTo>
                  <a:pt x="4739" y="209"/>
                </a:lnTo>
                <a:lnTo>
                  <a:pt x="4740" y="209"/>
                </a:lnTo>
                <a:lnTo>
                  <a:pt x="4741" y="209"/>
                </a:lnTo>
                <a:lnTo>
                  <a:pt x="4742" y="209"/>
                </a:lnTo>
                <a:lnTo>
                  <a:pt x="4743" y="209"/>
                </a:lnTo>
                <a:lnTo>
                  <a:pt x="4744" y="209"/>
                </a:lnTo>
                <a:lnTo>
                  <a:pt x="4746" y="209"/>
                </a:lnTo>
                <a:lnTo>
                  <a:pt x="4747" y="209"/>
                </a:lnTo>
                <a:lnTo>
                  <a:pt x="4748" y="209"/>
                </a:lnTo>
                <a:lnTo>
                  <a:pt x="4749" y="209"/>
                </a:lnTo>
                <a:lnTo>
                  <a:pt x="4750" y="209"/>
                </a:lnTo>
                <a:lnTo>
                  <a:pt x="4751" y="209"/>
                </a:lnTo>
                <a:lnTo>
                  <a:pt x="4752" y="209"/>
                </a:lnTo>
                <a:lnTo>
                  <a:pt x="4753" y="209"/>
                </a:lnTo>
                <a:lnTo>
                  <a:pt x="4756" y="209"/>
                </a:lnTo>
                <a:lnTo>
                  <a:pt x="4757" y="209"/>
                </a:lnTo>
                <a:lnTo>
                  <a:pt x="4758" y="209"/>
                </a:lnTo>
                <a:lnTo>
                  <a:pt x="4759" y="209"/>
                </a:lnTo>
                <a:lnTo>
                  <a:pt x="4760" y="209"/>
                </a:lnTo>
                <a:lnTo>
                  <a:pt x="4761" y="209"/>
                </a:lnTo>
                <a:lnTo>
                  <a:pt x="4762" y="209"/>
                </a:lnTo>
                <a:lnTo>
                  <a:pt x="4763" y="209"/>
                </a:lnTo>
                <a:lnTo>
                  <a:pt x="4765" y="209"/>
                </a:lnTo>
                <a:lnTo>
                  <a:pt x="4766" y="209"/>
                </a:lnTo>
                <a:lnTo>
                  <a:pt x="4767" y="209"/>
                </a:lnTo>
                <a:lnTo>
                  <a:pt x="4768" y="209"/>
                </a:lnTo>
                <a:lnTo>
                  <a:pt x="4769" y="209"/>
                </a:lnTo>
                <a:lnTo>
                  <a:pt x="4770" y="209"/>
                </a:lnTo>
                <a:lnTo>
                  <a:pt x="4771" y="209"/>
                </a:lnTo>
                <a:lnTo>
                  <a:pt x="4772" y="209"/>
                </a:lnTo>
                <a:lnTo>
                  <a:pt x="4773" y="209"/>
                </a:lnTo>
                <a:lnTo>
                  <a:pt x="4775" y="209"/>
                </a:lnTo>
                <a:lnTo>
                  <a:pt x="4776" y="209"/>
                </a:lnTo>
                <a:lnTo>
                  <a:pt x="4777" y="209"/>
                </a:lnTo>
                <a:lnTo>
                  <a:pt x="4779" y="209"/>
                </a:lnTo>
                <a:lnTo>
                  <a:pt x="4780" y="209"/>
                </a:lnTo>
                <a:lnTo>
                  <a:pt x="4781" y="209"/>
                </a:lnTo>
                <a:lnTo>
                  <a:pt x="4782" y="209"/>
                </a:lnTo>
                <a:lnTo>
                  <a:pt x="4783" y="209"/>
                </a:lnTo>
                <a:lnTo>
                  <a:pt x="4785" y="209"/>
                </a:lnTo>
                <a:lnTo>
                  <a:pt x="4786" y="209"/>
                </a:lnTo>
                <a:lnTo>
                  <a:pt x="4787" y="209"/>
                </a:lnTo>
                <a:lnTo>
                  <a:pt x="4788" y="209"/>
                </a:lnTo>
                <a:lnTo>
                  <a:pt x="4789" y="209"/>
                </a:lnTo>
                <a:lnTo>
                  <a:pt x="4790" y="209"/>
                </a:lnTo>
                <a:lnTo>
                  <a:pt x="4791" y="209"/>
                </a:lnTo>
                <a:lnTo>
                  <a:pt x="4792" y="209"/>
                </a:lnTo>
                <a:lnTo>
                  <a:pt x="4794" y="209"/>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80" name="Freeform 178">
            <a:extLst>
              <a:ext uri="{FF2B5EF4-FFF2-40B4-BE49-F238E27FC236}">
                <a16:creationId xmlns:a16="http://schemas.microsoft.com/office/drawing/2014/main" id="{96D319B1-D2E6-455B-A239-F95F11641E42}"/>
              </a:ext>
            </a:extLst>
          </p:cNvPr>
          <p:cNvSpPr>
            <a:spLocks/>
          </p:cNvSpPr>
          <p:nvPr/>
        </p:nvSpPr>
        <p:spPr bwMode="auto">
          <a:xfrm>
            <a:off x="482918" y="3890988"/>
            <a:ext cx="7610475" cy="347662"/>
          </a:xfrm>
          <a:custGeom>
            <a:avLst/>
            <a:gdLst>
              <a:gd name="T0" fmla="*/ 74 w 4794"/>
              <a:gd name="T1" fmla="*/ 217 h 219"/>
              <a:gd name="T2" fmla="*/ 149 w 4794"/>
              <a:gd name="T3" fmla="*/ 217 h 219"/>
              <a:gd name="T4" fmla="*/ 224 w 4794"/>
              <a:gd name="T5" fmla="*/ 217 h 219"/>
              <a:gd name="T6" fmla="*/ 299 w 4794"/>
              <a:gd name="T7" fmla="*/ 217 h 219"/>
              <a:gd name="T8" fmla="*/ 374 w 4794"/>
              <a:gd name="T9" fmla="*/ 217 h 219"/>
              <a:gd name="T10" fmla="*/ 449 w 4794"/>
              <a:gd name="T11" fmla="*/ 217 h 219"/>
              <a:gd name="T12" fmla="*/ 524 w 4794"/>
              <a:gd name="T13" fmla="*/ 216 h 219"/>
              <a:gd name="T14" fmla="*/ 599 w 4794"/>
              <a:gd name="T15" fmla="*/ 217 h 219"/>
              <a:gd name="T16" fmla="*/ 673 w 4794"/>
              <a:gd name="T17" fmla="*/ 219 h 219"/>
              <a:gd name="T18" fmla="*/ 748 w 4794"/>
              <a:gd name="T19" fmla="*/ 219 h 219"/>
              <a:gd name="T20" fmla="*/ 824 w 4794"/>
              <a:gd name="T21" fmla="*/ 219 h 219"/>
              <a:gd name="T22" fmla="*/ 899 w 4794"/>
              <a:gd name="T23" fmla="*/ 219 h 219"/>
              <a:gd name="T24" fmla="*/ 974 w 4794"/>
              <a:gd name="T25" fmla="*/ 219 h 219"/>
              <a:gd name="T26" fmla="*/ 1048 w 4794"/>
              <a:gd name="T27" fmla="*/ 219 h 219"/>
              <a:gd name="T28" fmla="*/ 1123 w 4794"/>
              <a:gd name="T29" fmla="*/ 219 h 219"/>
              <a:gd name="T30" fmla="*/ 1198 w 4794"/>
              <a:gd name="T31" fmla="*/ 219 h 219"/>
              <a:gd name="T32" fmla="*/ 1273 w 4794"/>
              <a:gd name="T33" fmla="*/ 219 h 219"/>
              <a:gd name="T34" fmla="*/ 1348 w 4794"/>
              <a:gd name="T35" fmla="*/ 219 h 219"/>
              <a:gd name="T36" fmla="*/ 1423 w 4794"/>
              <a:gd name="T37" fmla="*/ 212 h 219"/>
              <a:gd name="T38" fmla="*/ 1498 w 4794"/>
              <a:gd name="T39" fmla="*/ 219 h 219"/>
              <a:gd name="T40" fmla="*/ 1573 w 4794"/>
              <a:gd name="T41" fmla="*/ 219 h 219"/>
              <a:gd name="T42" fmla="*/ 1648 w 4794"/>
              <a:gd name="T43" fmla="*/ 219 h 219"/>
              <a:gd name="T44" fmla="*/ 1722 w 4794"/>
              <a:gd name="T45" fmla="*/ 219 h 219"/>
              <a:gd name="T46" fmla="*/ 1797 w 4794"/>
              <a:gd name="T47" fmla="*/ 219 h 219"/>
              <a:gd name="T48" fmla="*/ 1873 w 4794"/>
              <a:gd name="T49" fmla="*/ 219 h 219"/>
              <a:gd name="T50" fmla="*/ 1948 w 4794"/>
              <a:gd name="T51" fmla="*/ 219 h 219"/>
              <a:gd name="T52" fmla="*/ 2023 w 4794"/>
              <a:gd name="T53" fmla="*/ 219 h 219"/>
              <a:gd name="T54" fmla="*/ 2097 w 4794"/>
              <a:gd name="T55" fmla="*/ 215 h 219"/>
              <a:gd name="T56" fmla="*/ 2172 w 4794"/>
              <a:gd name="T57" fmla="*/ 219 h 219"/>
              <a:gd name="T58" fmla="*/ 2247 w 4794"/>
              <a:gd name="T59" fmla="*/ 0 h 219"/>
              <a:gd name="T60" fmla="*/ 2322 w 4794"/>
              <a:gd name="T61" fmla="*/ 217 h 219"/>
              <a:gd name="T62" fmla="*/ 2398 w 4794"/>
              <a:gd name="T63" fmla="*/ 213 h 219"/>
              <a:gd name="T64" fmla="*/ 2472 w 4794"/>
              <a:gd name="T65" fmla="*/ 219 h 219"/>
              <a:gd name="T66" fmla="*/ 2547 w 4794"/>
              <a:gd name="T67" fmla="*/ 217 h 219"/>
              <a:gd name="T68" fmla="*/ 2622 w 4794"/>
              <a:gd name="T69" fmla="*/ 219 h 219"/>
              <a:gd name="T70" fmla="*/ 2697 w 4794"/>
              <a:gd name="T71" fmla="*/ 219 h 219"/>
              <a:gd name="T72" fmla="*/ 2771 w 4794"/>
              <a:gd name="T73" fmla="*/ 219 h 219"/>
              <a:gd name="T74" fmla="*/ 2846 w 4794"/>
              <a:gd name="T75" fmla="*/ 203 h 219"/>
              <a:gd name="T76" fmla="*/ 2922 w 4794"/>
              <a:gd name="T77" fmla="*/ 219 h 219"/>
              <a:gd name="T78" fmla="*/ 2997 w 4794"/>
              <a:gd name="T79" fmla="*/ 217 h 219"/>
              <a:gd name="T80" fmla="*/ 3072 w 4794"/>
              <a:gd name="T81" fmla="*/ 217 h 219"/>
              <a:gd name="T82" fmla="*/ 3146 w 4794"/>
              <a:gd name="T83" fmla="*/ 219 h 219"/>
              <a:gd name="T84" fmla="*/ 3221 w 4794"/>
              <a:gd name="T85" fmla="*/ 219 h 219"/>
              <a:gd name="T86" fmla="*/ 3296 w 4794"/>
              <a:gd name="T87" fmla="*/ 219 h 219"/>
              <a:gd name="T88" fmla="*/ 3371 w 4794"/>
              <a:gd name="T89" fmla="*/ 219 h 219"/>
              <a:gd name="T90" fmla="*/ 3447 w 4794"/>
              <a:gd name="T91" fmla="*/ 219 h 219"/>
              <a:gd name="T92" fmla="*/ 3521 w 4794"/>
              <a:gd name="T93" fmla="*/ 219 h 219"/>
              <a:gd name="T94" fmla="*/ 3596 w 4794"/>
              <a:gd name="T95" fmla="*/ 219 h 219"/>
              <a:gd name="T96" fmla="*/ 3671 w 4794"/>
              <a:gd name="T97" fmla="*/ 217 h 219"/>
              <a:gd name="T98" fmla="*/ 3746 w 4794"/>
              <a:gd name="T99" fmla="*/ 219 h 219"/>
              <a:gd name="T100" fmla="*/ 3820 w 4794"/>
              <a:gd name="T101" fmla="*/ 219 h 219"/>
              <a:gd name="T102" fmla="*/ 3895 w 4794"/>
              <a:gd name="T103" fmla="*/ 219 h 219"/>
              <a:gd name="T104" fmla="*/ 3971 w 4794"/>
              <a:gd name="T105" fmla="*/ 219 h 219"/>
              <a:gd name="T106" fmla="*/ 4046 w 4794"/>
              <a:gd name="T107" fmla="*/ 219 h 219"/>
              <a:gd name="T108" fmla="*/ 4121 w 4794"/>
              <a:gd name="T109" fmla="*/ 219 h 219"/>
              <a:gd name="T110" fmla="*/ 4195 w 4794"/>
              <a:gd name="T111" fmla="*/ 219 h 219"/>
              <a:gd name="T112" fmla="*/ 4270 w 4794"/>
              <a:gd name="T113" fmla="*/ 217 h 219"/>
              <a:gd name="T114" fmla="*/ 4345 w 4794"/>
              <a:gd name="T115" fmla="*/ 217 h 219"/>
              <a:gd name="T116" fmla="*/ 4420 w 4794"/>
              <a:gd name="T117" fmla="*/ 219 h 219"/>
              <a:gd name="T118" fmla="*/ 4496 w 4794"/>
              <a:gd name="T119" fmla="*/ 217 h 219"/>
              <a:gd name="T120" fmla="*/ 4570 w 4794"/>
              <a:gd name="T121" fmla="*/ 217 h 219"/>
              <a:gd name="T122" fmla="*/ 4645 w 4794"/>
              <a:gd name="T123" fmla="*/ 217 h 219"/>
              <a:gd name="T124" fmla="*/ 4720 w 4794"/>
              <a:gd name="T125"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94" h="219">
                <a:moveTo>
                  <a:pt x="0" y="206"/>
                </a:moveTo>
                <a:lnTo>
                  <a:pt x="1" y="206"/>
                </a:lnTo>
                <a:lnTo>
                  <a:pt x="3" y="206"/>
                </a:lnTo>
                <a:lnTo>
                  <a:pt x="4" y="206"/>
                </a:lnTo>
                <a:lnTo>
                  <a:pt x="5" y="206"/>
                </a:lnTo>
                <a:lnTo>
                  <a:pt x="6" y="208"/>
                </a:lnTo>
                <a:lnTo>
                  <a:pt x="7" y="208"/>
                </a:lnTo>
                <a:lnTo>
                  <a:pt x="8" y="208"/>
                </a:lnTo>
                <a:lnTo>
                  <a:pt x="9" y="208"/>
                </a:lnTo>
                <a:lnTo>
                  <a:pt x="10" y="208"/>
                </a:lnTo>
                <a:lnTo>
                  <a:pt x="12" y="208"/>
                </a:lnTo>
                <a:lnTo>
                  <a:pt x="14" y="208"/>
                </a:lnTo>
                <a:lnTo>
                  <a:pt x="15" y="208"/>
                </a:lnTo>
                <a:lnTo>
                  <a:pt x="16" y="208"/>
                </a:lnTo>
                <a:lnTo>
                  <a:pt x="17" y="208"/>
                </a:lnTo>
                <a:lnTo>
                  <a:pt x="18" y="208"/>
                </a:lnTo>
                <a:lnTo>
                  <a:pt x="19" y="203"/>
                </a:lnTo>
                <a:lnTo>
                  <a:pt x="20" y="203"/>
                </a:lnTo>
                <a:lnTo>
                  <a:pt x="22" y="209"/>
                </a:lnTo>
                <a:lnTo>
                  <a:pt x="23" y="215"/>
                </a:lnTo>
                <a:lnTo>
                  <a:pt x="24" y="216"/>
                </a:lnTo>
                <a:lnTo>
                  <a:pt x="25" y="215"/>
                </a:lnTo>
                <a:lnTo>
                  <a:pt x="26" y="213"/>
                </a:lnTo>
                <a:lnTo>
                  <a:pt x="27" y="215"/>
                </a:lnTo>
                <a:lnTo>
                  <a:pt x="28" y="216"/>
                </a:lnTo>
                <a:lnTo>
                  <a:pt x="29" y="217"/>
                </a:lnTo>
                <a:lnTo>
                  <a:pt x="31" y="217"/>
                </a:lnTo>
                <a:lnTo>
                  <a:pt x="32" y="217"/>
                </a:lnTo>
                <a:lnTo>
                  <a:pt x="33" y="217"/>
                </a:lnTo>
                <a:lnTo>
                  <a:pt x="34" y="217"/>
                </a:lnTo>
                <a:lnTo>
                  <a:pt x="35" y="217"/>
                </a:lnTo>
                <a:lnTo>
                  <a:pt x="37" y="217"/>
                </a:lnTo>
                <a:lnTo>
                  <a:pt x="38" y="217"/>
                </a:lnTo>
                <a:lnTo>
                  <a:pt x="39" y="217"/>
                </a:lnTo>
                <a:lnTo>
                  <a:pt x="41" y="217"/>
                </a:lnTo>
                <a:lnTo>
                  <a:pt x="42" y="217"/>
                </a:lnTo>
                <a:lnTo>
                  <a:pt x="43" y="217"/>
                </a:lnTo>
                <a:lnTo>
                  <a:pt x="44" y="217"/>
                </a:lnTo>
                <a:lnTo>
                  <a:pt x="45" y="217"/>
                </a:lnTo>
                <a:lnTo>
                  <a:pt x="46" y="217"/>
                </a:lnTo>
                <a:lnTo>
                  <a:pt x="47" y="217"/>
                </a:lnTo>
                <a:lnTo>
                  <a:pt x="48" y="217"/>
                </a:lnTo>
                <a:lnTo>
                  <a:pt x="49" y="216"/>
                </a:lnTo>
                <a:lnTo>
                  <a:pt x="51" y="216"/>
                </a:lnTo>
                <a:lnTo>
                  <a:pt x="52" y="216"/>
                </a:lnTo>
                <a:lnTo>
                  <a:pt x="53" y="217"/>
                </a:lnTo>
                <a:lnTo>
                  <a:pt x="54" y="217"/>
                </a:lnTo>
                <a:lnTo>
                  <a:pt x="55" y="217"/>
                </a:lnTo>
                <a:lnTo>
                  <a:pt x="56" y="217"/>
                </a:lnTo>
                <a:lnTo>
                  <a:pt x="57" y="217"/>
                </a:lnTo>
                <a:lnTo>
                  <a:pt x="58" y="217"/>
                </a:lnTo>
                <a:lnTo>
                  <a:pt x="61" y="217"/>
                </a:lnTo>
                <a:lnTo>
                  <a:pt x="62" y="217"/>
                </a:lnTo>
                <a:lnTo>
                  <a:pt x="63" y="217"/>
                </a:lnTo>
                <a:lnTo>
                  <a:pt x="64" y="217"/>
                </a:lnTo>
                <a:lnTo>
                  <a:pt x="65" y="217"/>
                </a:lnTo>
                <a:lnTo>
                  <a:pt x="66" y="217"/>
                </a:lnTo>
                <a:lnTo>
                  <a:pt x="67" y="217"/>
                </a:lnTo>
                <a:lnTo>
                  <a:pt x="68" y="217"/>
                </a:lnTo>
                <a:lnTo>
                  <a:pt x="70" y="217"/>
                </a:lnTo>
                <a:lnTo>
                  <a:pt x="71" y="217"/>
                </a:lnTo>
                <a:lnTo>
                  <a:pt x="72" y="217"/>
                </a:lnTo>
                <a:lnTo>
                  <a:pt x="73" y="217"/>
                </a:lnTo>
                <a:lnTo>
                  <a:pt x="74" y="217"/>
                </a:lnTo>
                <a:lnTo>
                  <a:pt x="75" y="217"/>
                </a:lnTo>
                <a:lnTo>
                  <a:pt x="76" y="217"/>
                </a:lnTo>
                <a:lnTo>
                  <a:pt x="77" y="217"/>
                </a:lnTo>
                <a:lnTo>
                  <a:pt x="78" y="217"/>
                </a:lnTo>
                <a:lnTo>
                  <a:pt x="80" y="217"/>
                </a:lnTo>
                <a:lnTo>
                  <a:pt x="81" y="217"/>
                </a:lnTo>
                <a:lnTo>
                  <a:pt x="82" y="216"/>
                </a:lnTo>
                <a:lnTo>
                  <a:pt x="83" y="216"/>
                </a:lnTo>
                <a:lnTo>
                  <a:pt x="85" y="217"/>
                </a:lnTo>
                <a:lnTo>
                  <a:pt x="86" y="217"/>
                </a:lnTo>
                <a:lnTo>
                  <a:pt x="87" y="217"/>
                </a:lnTo>
                <a:lnTo>
                  <a:pt x="89" y="217"/>
                </a:lnTo>
                <a:lnTo>
                  <a:pt x="90" y="217"/>
                </a:lnTo>
                <a:lnTo>
                  <a:pt x="91" y="217"/>
                </a:lnTo>
                <a:lnTo>
                  <a:pt x="92" y="217"/>
                </a:lnTo>
                <a:lnTo>
                  <a:pt x="93" y="217"/>
                </a:lnTo>
                <a:lnTo>
                  <a:pt x="94" y="217"/>
                </a:lnTo>
                <a:lnTo>
                  <a:pt x="95" y="217"/>
                </a:lnTo>
                <a:lnTo>
                  <a:pt x="96" y="217"/>
                </a:lnTo>
                <a:lnTo>
                  <a:pt x="97" y="217"/>
                </a:lnTo>
                <a:lnTo>
                  <a:pt x="99" y="217"/>
                </a:lnTo>
                <a:lnTo>
                  <a:pt x="100" y="217"/>
                </a:lnTo>
                <a:lnTo>
                  <a:pt x="101" y="217"/>
                </a:lnTo>
                <a:lnTo>
                  <a:pt x="102" y="217"/>
                </a:lnTo>
                <a:lnTo>
                  <a:pt x="103" y="217"/>
                </a:lnTo>
                <a:lnTo>
                  <a:pt x="104" y="217"/>
                </a:lnTo>
                <a:lnTo>
                  <a:pt x="105" y="217"/>
                </a:lnTo>
                <a:lnTo>
                  <a:pt x="106" y="217"/>
                </a:lnTo>
                <a:lnTo>
                  <a:pt x="109" y="217"/>
                </a:lnTo>
                <a:lnTo>
                  <a:pt x="110" y="217"/>
                </a:lnTo>
                <a:lnTo>
                  <a:pt x="111" y="217"/>
                </a:lnTo>
                <a:lnTo>
                  <a:pt x="112" y="217"/>
                </a:lnTo>
                <a:lnTo>
                  <a:pt x="113" y="217"/>
                </a:lnTo>
                <a:lnTo>
                  <a:pt x="114" y="217"/>
                </a:lnTo>
                <a:lnTo>
                  <a:pt x="115" y="217"/>
                </a:lnTo>
                <a:lnTo>
                  <a:pt x="116" y="217"/>
                </a:lnTo>
                <a:lnTo>
                  <a:pt x="118" y="217"/>
                </a:lnTo>
                <a:lnTo>
                  <a:pt x="119" y="217"/>
                </a:lnTo>
                <a:lnTo>
                  <a:pt x="120" y="217"/>
                </a:lnTo>
                <a:lnTo>
                  <a:pt x="121" y="217"/>
                </a:lnTo>
                <a:lnTo>
                  <a:pt x="122" y="217"/>
                </a:lnTo>
                <a:lnTo>
                  <a:pt x="123" y="217"/>
                </a:lnTo>
                <a:lnTo>
                  <a:pt x="124" y="217"/>
                </a:lnTo>
                <a:lnTo>
                  <a:pt x="125" y="217"/>
                </a:lnTo>
                <a:lnTo>
                  <a:pt x="126" y="217"/>
                </a:lnTo>
                <a:lnTo>
                  <a:pt x="128" y="217"/>
                </a:lnTo>
                <a:lnTo>
                  <a:pt x="129" y="217"/>
                </a:lnTo>
                <a:lnTo>
                  <a:pt x="130" y="217"/>
                </a:lnTo>
                <a:lnTo>
                  <a:pt x="132" y="217"/>
                </a:lnTo>
                <a:lnTo>
                  <a:pt x="133" y="217"/>
                </a:lnTo>
                <a:lnTo>
                  <a:pt x="134" y="217"/>
                </a:lnTo>
                <a:lnTo>
                  <a:pt x="135" y="217"/>
                </a:lnTo>
                <a:lnTo>
                  <a:pt x="137" y="217"/>
                </a:lnTo>
                <a:lnTo>
                  <a:pt x="138" y="217"/>
                </a:lnTo>
                <a:lnTo>
                  <a:pt x="139" y="217"/>
                </a:lnTo>
                <a:lnTo>
                  <a:pt x="140" y="217"/>
                </a:lnTo>
                <a:lnTo>
                  <a:pt x="141" y="217"/>
                </a:lnTo>
                <a:lnTo>
                  <a:pt x="142" y="217"/>
                </a:lnTo>
                <a:lnTo>
                  <a:pt x="143" y="217"/>
                </a:lnTo>
                <a:lnTo>
                  <a:pt x="144" y="217"/>
                </a:lnTo>
                <a:lnTo>
                  <a:pt x="145" y="217"/>
                </a:lnTo>
                <a:lnTo>
                  <a:pt x="147" y="217"/>
                </a:lnTo>
                <a:lnTo>
                  <a:pt x="148" y="217"/>
                </a:lnTo>
                <a:lnTo>
                  <a:pt x="149" y="217"/>
                </a:lnTo>
                <a:lnTo>
                  <a:pt x="150" y="217"/>
                </a:lnTo>
                <a:lnTo>
                  <a:pt x="151" y="217"/>
                </a:lnTo>
                <a:lnTo>
                  <a:pt x="152" y="217"/>
                </a:lnTo>
                <a:lnTo>
                  <a:pt x="153" y="217"/>
                </a:lnTo>
                <a:lnTo>
                  <a:pt x="154" y="217"/>
                </a:lnTo>
                <a:lnTo>
                  <a:pt x="157" y="217"/>
                </a:lnTo>
                <a:lnTo>
                  <a:pt x="158" y="217"/>
                </a:lnTo>
                <a:lnTo>
                  <a:pt x="159" y="217"/>
                </a:lnTo>
                <a:lnTo>
                  <a:pt x="160" y="217"/>
                </a:lnTo>
                <a:lnTo>
                  <a:pt x="161" y="217"/>
                </a:lnTo>
                <a:lnTo>
                  <a:pt x="162" y="217"/>
                </a:lnTo>
                <a:lnTo>
                  <a:pt x="163" y="217"/>
                </a:lnTo>
                <a:lnTo>
                  <a:pt x="164" y="217"/>
                </a:lnTo>
                <a:lnTo>
                  <a:pt x="166" y="217"/>
                </a:lnTo>
                <a:lnTo>
                  <a:pt x="167" y="217"/>
                </a:lnTo>
                <a:lnTo>
                  <a:pt x="168" y="217"/>
                </a:lnTo>
                <a:lnTo>
                  <a:pt x="169" y="217"/>
                </a:lnTo>
                <a:lnTo>
                  <a:pt x="170" y="217"/>
                </a:lnTo>
                <a:lnTo>
                  <a:pt x="171" y="217"/>
                </a:lnTo>
                <a:lnTo>
                  <a:pt x="172" y="217"/>
                </a:lnTo>
                <a:lnTo>
                  <a:pt x="173" y="217"/>
                </a:lnTo>
                <a:lnTo>
                  <a:pt x="174" y="217"/>
                </a:lnTo>
                <a:lnTo>
                  <a:pt x="176" y="217"/>
                </a:lnTo>
                <a:lnTo>
                  <a:pt x="177" y="217"/>
                </a:lnTo>
                <a:lnTo>
                  <a:pt x="178" y="217"/>
                </a:lnTo>
                <a:lnTo>
                  <a:pt x="180" y="217"/>
                </a:lnTo>
                <a:lnTo>
                  <a:pt x="181" y="217"/>
                </a:lnTo>
                <a:lnTo>
                  <a:pt x="182" y="217"/>
                </a:lnTo>
                <a:lnTo>
                  <a:pt x="183" y="217"/>
                </a:lnTo>
                <a:lnTo>
                  <a:pt x="185" y="217"/>
                </a:lnTo>
                <a:lnTo>
                  <a:pt x="186" y="217"/>
                </a:lnTo>
                <a:lnTo>
                  <a:pt x="187" y="217"/>
                </a:lnTo>
                <a:lnTo>
                  <a:pt x="188" y="217"/>
                </a:lnTo>
                <a:lnTo>
                  <a:pt x="189" y="217"/>
                </a:lnTo>
                <a:lnTo>
                  <a:pt x="190" y="217"/>
                </a:lnTo>
                <a:lnTo>
                  <a:pt x="191" y="217"/>
                </a:lnTo>
                <a:lnTo>
                  <a:pt x="192" y="217"/>
                </a:lnTo>
                <a:lnTo>
                  <a:pt x="193" y="217"/>
                </a:lnTo>
                <a:lnTo>
                  <a:pt x="195" y="217"/>
                </a:lnTo>
                <a:lnTo>
                  <a:pt x="196" y="217"/>
                </a:lnTo>
                <a:lnTo>
                  <a:pt x="197" y="217"/>
                </a:lnTo>
                <a:lnTo>
                  <a:pt x="198" y="217"/>
                </a:lnTo>
                <a:lnTo>
                  <a:pt x="199" y="217"/>
                </a:lnTo>
                <a:lnTo>
                  <a:pt x="200" y="217"/>
                </a:lnTo>
                <a:lnTo>
                  <a:pt x="201" y="217"/>
                </a:lnTo>
                <a:lnTo>
                  <a:pt x="203" y="217"/>
                </a:lnTo>
                <a:lnTo>
                  <a:pt x="205" y="217"/>
                </a:lnTo>
                <a:lnTo>
                  <a:pt x="206" y="217"/>
                </a:lnTo>
                <a:lnTo>
                  <a:pt x="207" y="217"/>
                </a:lnTo>
                <a:lnTo>
                  <a:pt x="208" y="217"/>
                </a:lnTo>
                <a:lnTo>
                  <a:pt x="209" y="217"/>
                </a:lnTo>
                <a:lnTo>
                  <a:pt x="210" y="217"/>
                </a:lnTo>
                <a:lnTo>
                  <a:pt x="211" y="217"/>
                </a:lnTo>
                <a:lnTo>
                  <a:pt x="212" y="217"/>
                </a:lnTo>
                <a:lnTo>
                  <a:pt x="214" y="217"/>
                </a:lnTo>
                <a:lnTo>
                  <a:pt x="215" y="217"/>
                </a:lnTo>
                <a:lnTo>
                  <a:pt x="216" y="217"/>
                </a:lnTo>
                <a:lnTo>
                  <a:pt x="217" y="217"/>
                </a:lnTo>
                <a:lnTo>
                  <a:pt x="218" y="217"/>
                </a:lnTo>
                <a:lnTo>
                  <a:pt x="219" y="217"/>
                </a:lnTo>
                <a:lnTo>
                  <a:pt x="220" y="217"/>
                </a:lnTo>
                <a:lnTo>
                  <a:pt x="221" y="217"/>
                </a:lnTo>
                <a:lnTo>
                  <a:pt x="222" y="217"/>
                </a:lnTo>
                <a:lnTo>
                  <a:pt x="224" y="217"/>
                </a:lnTo>
                <a:lnTo>
                  <a:pt x="225" y="217"/>
                </a:lnTo>
                <a:lnTo>
                  <a:pt x="226" y="217"/>
                </a:lnTo>
                <a:lnTo>
                  <a:pt x="228" y="217"/>
                </a:lnTo>
                <a:lnTo>
                  <a:pt x="229" y="217"/>
                </a:lnTo>
                <a:lnTo>
                  <a:pt x="230" y="217"/>
                </a:lnTo>
                <a:lnTo>
                  <a:pt x="231" y="217"/>
                </a:lnTo>
                <a:lnTo>
                  <a:pt x="232" y="217"/>
                </a:lnTo>
                <a:lnTo>
                  <a:pt x="234" y="217"/>
                </a:lnTo>
                <a:lnTo>
                  <a:pt x="235" y="217"/>
                </a:lnTo>
                <a:lnTo>
                  <a:pt x="236" y="217"/>
                </a:lnTo>
                <a:lnTo>
                  <a:pt x="237" y="217"/>
                </a:lnTo>
                <a:lnTo>
                  <a:pt x="238" y="217"/>
                </a:lnTo>
                <a:lnTo>
                  <a:pt x="239" y="217"/>
                </a:lnTo>
                <a:lnTo>
                  <a:pt x="240" y="217"/>
                </a:lnTo>
                <a:lnTo>
                  <a:pt x="241" y="217"/>
                </a:lnTo>
                <a:lnTo>
                  <a:pt x="243" y="217"/>
                </a:lnTo>
                <a:lnTo>
                  <a:pt x="244" y="217"/>
                </a:lnTo>
                <a:lnTo>
                  <a:pt x="245" y="217"/>
                </a:lnTo>
                <a:lnTo>
                  <a:pt x="246" y="217"/>
                </a:lnTo>
                <a:lnTo>
                  <a:pt x="247" y="217"/>
                </a:lnTo>
                <a:lnTo>
                  <a:pt x="248" y="217"/>
                </a:lnTo>
                <a:lnTo>
                  <a:pt x="249" y="217"/>
                </a:lnTo>
                <a:lnTo>
                  <a:pt x="251" y="217"/>
                </a:lnTo>
                <a:lnTo>
                  <a:pt x="253" y="217"/>
                </a:lnTo>
                <a:lnTo>
                  <a:pt x="254" y="217"/>
                </a:lnTo>
                <a:lnTo>
                  <a:pt x="255" y="217"/>
                </a:lnTo>
                <a:lnTo>
                  <a:pt x="256" y="217"/>
                </a:lnTo>
                <a:lnTo>
                  <a:pt x="257" y="217"/>
                </a:lnTo>
                <a:lnTo>
                  <a:pt x="258" y="217"/>
                </a:lnTo>
                <a:lnTo>
                  <a:pt x="259" y="217"/>
                </a:lnTo>
                <a:lnTo>
                  <a:pt x="260" y="217"/>
                </a:lnTo>
                <a:lnTo>
                  <a:pt x="262" y="217"/>
                </a:lnTo>
                <a:lnTo>
                  <a:pt x="263" y="217"/>
                </a:lnTo>
                <a:lnTo>
                  <a:pt x="264" y="217"/>
                </a:lnTo>
                <a:lnTo>
                  <a:pt x="265" y="217"/>
                </a:lnTo>
                <a:lnTo>
                  <a:pt x="266" y="217"/>
                </a:lnTo>
                <a:lnTo>
                  <a:pt x="267" y="217"/>
                </a:lnTo>
                <a:lnTo>
                  <a:pt x="268" y="217"/>
                </a:lnTo>
                <a:lnTo>
                  <a:pt x="269" y="217"/>
                </a:lnTo>
                <a:lnTo>
                  <a:pt x="270" y="217"/>
                </a:lnTo>
                <a:lnTo>
                  <a:pt x="272" y="217"/>
                </a:lnTo>
                <a:lnTo>
                  <a:pt x="273" y="217"/>
                </a:lnTo>
                <a:lnTo>
                  <a:pt x="274" y="217"/>
                </a:lnTo>
                <a:lnTo>
                  <a:pt x="276" y="217"/>
                </a:lnTo>
                <a:lnTo>
                  <a:pt x="277" y="217"/>
                </a:lnTo>
                <a:lnTo>
                  <a:pt x="278" y="217"/>
                </a:lnTo>
                <a:lnTo>
                  <a:pt x="279" y="217"/>
                </a:lnTo>
                <a:lnTo>
                  <a:pt x="280" y="217"/>
                </a:lnTo>
                <a:lnTo>
                  <a:pt x="282" y="217"/>
                </a:lnTo>
                <a:lnTo>
                  <a:pt x="283" y="217"/>
                </a:lnTo>
                <a:lnTo>
                  <a:pt x="284" y="217"/>
                </a:lnTo>
                <a:lnTo>
                  <a:pt x="285" y="217"/>
                </a:lnTo>
                <a:lnTo>
                  <a:pt x="286" y="217"/>
                </a:lnTo>
                <a:lnTo>
                  <a:pt x="287" y="217"/>
                </a:lnTo>
                <a:lnTo>
                  <a:pt x="288" y="217"/>
                </a:lnTo>
                <a:lnTo>
                  <a:pt x="289" y="217"/>
                </a:lnTo>
                <a:lnTo>
                  <a:pt x="291" y="217"/>
                </a:lnTo>
                <a:lnTo>
                  <a:pt x="292" y="217"/>
                </a:lnTo>
                <a:lnTo>
                  <a:pt x="293" y="217"/>
                </a:lnTo>
                <a:lnTo>
                  <a:pt x="294" y="217"/>
                </a:lnTo>
                <a:lnTo>
                  <a:pt x="295" y="217"/>
                </a:lnTo>
                <a:lnTo>
                  <a:pt x="296" y="217"/>
                </a:lnTo>
                <a:lnTo>
                  <a:pt x="297" y="217"/>
                </a:lnTo>
                <a:lnTo>
                  <a:pt x="299" y="217"/>
                </a:lnTo>
                <a:lnTo>
                  <a:pt x="301" y="217"/>
                </a:lnTo>
                <a:lnTo>
                  <a:pt x="302" y="217"/>
                </a:lnTo>
                <a:lnTo>
                  <a:pt x="303" y="217"/>
                </a:lnTo>
                <a:lnTo>
                  <a:pt x="304" y="217"/>
                </a:lnTo>
                <a:lnTo>
                  <a:pt x="305" y="217"/>
                </a:lnTo>
                <a:lnTo>
                  <a:pt x="306" y="217"/>
                </a:lnTo>
                <a:lnTo>
                  <a:pt x="307" y="217"/>
                </a:lnTo>
                <a:lnTo>
                  <a:pt x="308" y="217"/>
                </a:lnTo>
                <a:lnTo>
                  <a:pt x="310" y="216"/>
                </a:lnTo>
                <a:lnTo>
                  <a:pt x="311" y="216"/>
                </a:lnTo>
                <a:lnTo>
                  <a:pt x="312" y="216"/>
                </a:lnTo>
                <a:lnTo>
                  <a:pt x="313" y="216"/>
                </a:lnTo>
                <a:lnTo>
                  <a:pt x="314" y="216"/>
                </a:lnTo>
                <a:lnTo>
                  <a:pt x="315" y="217"/>
                </a:lnTo>
                <a:lnTo>
                  <a:pt x="316" y="217"/>
                </a:lnTo>
                <a:lnTo>
                  <a:pt x="317" y="217"/>
                </a:lnTo>
                <a:lnTo>
                  <a:pt x="318" y="217"/>
                </a:lnTo>
                <a:lnTo>
                  <a:pt x="320" y="217"/>
                </a:lnTo>
                <a:lnTo>
                  <a:pt x="321" y="217"/>
                </a:lnTo>
                <a:lnTo>
                  <a:pt x="323" y="217"/>
                </a:lnTo>
                <a:lnTo>
                  <a:pt x="324" y="217"/>
                </a:lnTo>
                <a:lnTo>
                  <a:pt x="325" y="217"/>
                </a:lnTo>
                <a:lnTo>
                  <a:pt x="326" y="217"/>
                </a:lnTo>
                <a:lnTo>
                  <a:pt x="327" y="217"/>
                </a:lnTo>
                <a:lnTo>
                  <a:pt x="328" y="217"/>
                </a:lnTo>
                <a:lnTo>
                  <a:pt x="330" y="217"/>
                </a:lnTo>
                <a:lnTo>
                  <a:pt x="331" y="217"/>
                </a:lnTo>
                <a:lnTo>
                  <a:pt x="332" y="217"/>
                </a:lnTo>
                <a:lnTo>
                  <a:pt x="333" y="217"/>
                </a:lnTo>
                <a:lnTo>
                  <a:pt x="334" y="217"/>
                </a:lnTo>
                <a:lnTo>
                  <a:pt x="335" y="217"/>
                </a:lnTo>
                <a:lnTo>
                  <a:pt x="336" y="217"/>
                </a:lnTo>
                <a:lnTo>
                  <a:pt x="337" y="217"/>
                </a:lnTo>
                <a:lnTo>
                  <a:pt x="339" y="217"/>
                </a:lnTo>
                <a:lnTo>
                  <a:pt x="340" y="217"/>
                </a:lnTo>
                <a:lnTo>
                  <a:pt x="341" y="217"/>
                </a:lnTo>
                <a:lnTo>
                  <a:pt x="342" y="217"/>
                </a:lnTo>
                <a:lnTo>
                  <a:pt x="343" y="219"/>
                </a:lnTo>
                <a:lnTo>
                  <a:pt x="344" y="219"/>
                </a:lnTo>
                <a:lnTo>
                  <a:pt x="345" y="219"/>
                </a:lnTo>
                <a:lnTo>
                  <a:pt x="347" y="219"/>
                </a:lnTo>
                <a:lnTo>
                  <a:pt x="349" y="219"/>
                </a:lnTo>
                <a:lnTo>
                  <a:pt x="350" y="219"/>
                </a:lnTo>
                <a:lnTo>
                  <a:pt x="351" y="219"/>
                </a:lnTo>
                <a:lnTo>
                  <a:pt x="352" y="219"/>
                </a:lnTo>
                <a:lnTo>
                  <a:pt x="353" y="219"/>
                </a:lnTo>
                <a:lnTo>
                  <a:pt x="354" y="219"/>
                </a:lnTo>
                <a:lnTo>
                  <a:pt x="355" y="219"/>
                </a:lnTo>
                <a:lnTo>
                  <a:pt x="356" y="219"/>
                </a:lnTo>
                <a:lnTo>
                  <a:pt x="357" y="219"/>
                </a:lnTo>
                <a:lnTo>
                  <a:pt x="359" y="219"/>
                </a:lnTo>
                <a:lnTo>
                  <a:pt x="360" y="219"/>
                </a:lnTo>
                <a:lnTo>
                  <a:pt x="361" y="219"/>
                </a:lnTo>
                <a:lnTo>
                  <a:pt x="362" y="219"/>
                </a:lnTo>
                <a:lnTo>
                  <a:pt x="363" y="219"/>
                </a:lnTo>
                <a:lnTo>
                  <a:pt x="364" y="217"/>
                </a:lnTo>
                <a:lnTo>
                  <a:pt x="365" y="217"/>
                </a:lnTo>
                <a:lnTo>
                  <a:pt x="366" y="219"/>
                </a:lnTo>
                <a:lnTo>
                  <a:pt x="368" y="217"/>
                </a:lnTo>
                <a:lnTo>
                  <a:pt x="369" y="217"/>
                </a:lnTo>
                <a:lnTo>
                  <a:pt x="371" y="217"/>
                </a:lnTo>
                <a:lnTo>
                  <a:pt x="372" y="219"/>
                </a:lnTo>
                <a:lnTo>
                  <a:pt x="373" y="217"/>
                </a:lnTo>
                <a:lnTo>
                  <a:pt x="374" y="217"/>
                </a:lnTo>
                <a:lnTo>
                  <a:pt x="375" y="217"/>
                </a:lnTo>
                <a:lnTo>
                  <a:pt x="376" y="217"/>
                </a:lnTo>
                <a:lnTo>
                  <a:pt x="378" y="217"/>
                </a:lnTo>
                <a:lnTo>
                  <a:pt x="379" y="217"/>
                </a:lnTo>
                <a:lnTo>
                  <a:pt x="380" y="217"/>
                </a:lnTo>
                <a:lnTo>
                  <a:pt x="381" y="217"/>
                </a:lnTo>
                <a:lnTo>
                  <a:pt x="382" y="217"/>
                </a:lnTo>
                <a:lnTo>
                  <a:pt x="383" y="217"/>
                </a:lnTo>
                <a:lnTo>
                  <a:pt x="384" y="217"/>
                </a:lnTo>
                <a:lnTo>
                  <a:pt x="385" y="217"/>
                </a:lnTo>
                <a:lnTo>
                  <a:pt x="387" y="217"/>
                </a:lnTo>
                <a:lnTo>
                  <a:pt x="388" y="217"/>
                </a:lnTo>
                <a:lnTo>
                  <a:pt x="389" y="217"/>
                </a:lnTo>
                <a:lnTo>
                  <a:pt x="390" y="219"/>
                </a:lnTo>
                <a:lnTo>
                  <a:pt x="391" y="219"/>
                </a:lnTo>
                <a:lnTo>
                  <a:pt x="392" y="219"/>
                </a:lnTo>
                <a:lnTo>
                  <a:pt x="394" y="219"/>
                </a:lnTo>
                <a:lnTo>
                  <a:pt x="395" y="219"/>
                </a:lnTo>
                <a:lnTo>
                  <a:pt x="397" y="219"/>
                </a:lnTo>
                <a:lnTo>
                  <a:pt x="398" y="219"/>
                </a:lnTo>
                <a:lnTo>
                  <a:pt x="399" y="219"/>
                </a:lnTo>
                <a:lnTo>
                  <a:pt x="400" y="219"/>
                </a:lnTo>
                <a:lnTo>
                  <a:pt x="401" y="217"/>
                </a:lnTo>
                <a:lnTo>
                  <a:pt x="402" y="217"/>
                </a:lnTo>
                <a:lnTo>
                  <a:pt x="403" y="217"/>
                </a:lnTo>
                <a:lnTo>
                  <a:pt x="404" y="217"/>
                </a:lnTo>
                <a:lnTo>
                  <a:pt x="405" y="217"/>
                </a:lnTo>
                <a:lnTo>
                  <a:pt x="407" y="217"/>
                </a:lnTo>
                <a:lnTo>
                  <a:pt x="408" y="217"/>
                </a:lnTo>
                <a:lnTo>
                  <a:pt x="409" y="217"/>
                </a:lnTo>
                <a:lnTo>
                  <a:pt x="410" y="217"/>
                </a:lnTo>
                <a:lnTo>
                  <a:pt x="411" y="217"/>
                </a:lnTo>
                <a:lnTo>
                  <a:pt x="412" y="217"/>
                </a:lnTo>
                <a:lnTo>
                  <a:pt x="413" y="217"/>
                </a:lnTo>
                <a:lnTo>
                  <a:pt x="414" y="217"/>
                </a:lnTo>
                <a:lnTo>
                  <a:pt x="416" y="217"/>
                </a:lnTo>
                <a:lnTo>
                  <a:pt x="417" y="217"/>
                </a:lnTo>
                <a:lnTo>
                  <a:pt x="419" y="217"/>
                </a:lnTo>
                <a:lnTo>
                  <a:pt x="420" y="217"/>
                </a:lnTo>
                <a:lnTo>
                  <a:pt x="421" y="217"/>
                </a:lnTo>
                <a:lnTo>
                  <a:pt x="422" y="217"/>
                </a:lnTo>
                <a:lnTo>
                  <a:pt x="423" y="217"/>
                </a:lnTo>
                <a:lnTo>
                  <a:pt x="424" y="217"/>
                </a:lnTo>
                <a:lnTo>
                  <a:pt x="426" y="217"/>
                </a:lnTo>
                <a:lnTo>
                  <a:pt x="427" y="217"/>
                </a:lnTo>
                <a:lnTo>
                  <a:pt x="428" y="217"/>
                </a:lnTo>
                <a:lnTo>
                  <a:pt x="429" y="217"/>
                </a:lnTo>
                <a:lnTo>
                  <a:pt x="430" y="217"/>
                </a:lnTo>
                <a:lnTo>
                  <a:pt x="431" y="217"/>
                </a:lnTo>
                <a:lnTo>
                  <a:pt x="432" y="217"/>
                </a:lnTo>
                <a:lnTo>
                  <a:pt x="433" y="217"/>
                </a:lnTo>
                <a:lnTo>
                  <a:pt x="434" y="217"/>
                </a:lnTo>
                <a:lnTo>
                  <a:pt x="436" y="217"/>
                </a:lnTo>
                <a:lnTo>
                  <a:pt x="437" y="217"/>
                </a:lnTo>
                <a:lnTo>
                  <a:pt x="438" y="217"/>
                </a:lnTo>
                <a:lnTo>
                  <a:pt x="439" y="217"/>
                </a:lnTo>
                <a:lnTo>
                  <a:pt x="440" y="217"/>
                </a:lnTo>
                <a:lnTo>
                  <a:pt x="442" y="217"/>
                </a:lnTo>
                <a:lnTo>
                  <a:pt x="443" y="217"/>
                </a:lnTo>
                <a:lnTo>
                  <a:pt x="445" y="217"/>
                </a:lnTo>
                <a:lnTo>
                  <a:pt x="446" y="217"/>
                </a:lnTo>
                <a:lnTo>
                  <a:pt x="447" y="217"/>
                </a:lnTo>
                <a:lnTo>
                  <a:pt x="448" y="217"/>
                </a:lnTo>
                <a:lnTo>
                  <a:pt x="449" y="217"/>
                </a:lnTo>
                <a:lnTo>
                  <a:pt x="450" y="217"/>
                </a:lnTo>
                <a:lnTo>
                  <a:pt x="451" y="217"/>
                </a:lnTo>
                <a:lnTo>
                  <a:pt x="452" y="217"/>
                </a:lnTo>
                <a:lnTo>
                  <a:pt x="453" y="217"/>
                </a:lnTo>
                <a:lnTo>
                  <a:pt x="455" y="217"/>
                </a:lnTo>
                <a:lnTo>
                  <a:pt x="456" y="217"/>
                </a:lnTo>
                <a:lnTo>
                  <a:pt x="457" y="217"/>
                </a:lnTo>
                <a:lnTo>
                  <a:pt x="458" y="217"/>
                </a:lnTo>
                <a:lnTo>
                  <a:pt x="459" y="217"/>
                </a:lnTo>
                <a:lnTo>
                  <a:pt x="460" y="217"/>
                </a:lnTo>
                <a:lnTo>
                  <a:pt x="461" y="217"/>
                </a:lnTo>
                <a:lnTo>
                  <a:pt x="462" y="217"/>
                </a:lnTo>
                <a:lnTo>
                  <a:pt x="464" y="217"/>
                </a:lnTo>
                <a:lnTo>
                  <a:pt x="466" y="216"/>
                </a:lnTo>
                <a:lnTo>
                  <a:pt x="467" y="217"/>
                </a:lnTo>
                <a:lnTo>
                  <a:pt x="468" y="217"/>
                </a:lnTo>
                <a:lnTo>
                  <a:pt x="469" y="217"/>
                </a:lnTo>
                <a:lnTo>
                  <a:pt x="470" y="216"/>
                </a:lnTo>
                <a:lnTo>
                  <a:pt x="471" y="216"/>
                </a:lnTo>
                <a:lnTo>
                  <a:pt x="472" y="216"/>
                </a:lnTo>
                <a:lnTo>
                  <a:pt x="474" y="216"/>
                </a:lnTo>
                <a:lnTo>
                  <a:pt x="475" y="216"/>
                </a:lnTo>
                <a:lnTo>
                  <a:pt x="476" y="216"/>
                </a:lnTo>
                <a:lnTo>
                  <a:pt x="477" y="216"/>
                </a:lnTo>
                <a:lnTo>
                  <a:pt x="478" y="216"/>
                </a:lnTo>
                <a:lnTo>
                  <a:pt x="479" y="216"/>
                </a:lnTo>
                <a:lnTo>
                  <a:pt x="480" y="216"/>
                </a:lnTo>
                <a:lnTo>
                  <a:pt x="481" y="216"/>
                </a:lnTo>
                <a:lnTo>
                  <a:pt x="482" y="216"/>
                </a:lnTo>
                <a:lnTo>
                  <a:pt x="484" y="216"/>
                </a:lnTo>
                <a:lnTo>
                  <a:pt x="485" y="216"/>
                </a:lnTo>
                <a:lnTo>
                  <a:pt x="486" y="216"/>
                </a:lnTo>
                <a:lnTo>
                  <a:pt x="487" y="216"/>
                </a:lnTo>
                <a:lnTo>
                  <a:pt x="488" y="216"/>
                </a:lnTo>
                <a:lnTo>
                  <a:pt x="490" y="216"/>
                </a:lnTo>
                <a:lnTo>
                  <a:pt x="491" y="216"/>
                </a:lnTo>
                <a:lnTo>
                  <a:pt x="493" y="216"/>
                </a:lnTo>
                <a:lnTo>
                  <a:pt x="494" y="216"/>
                </a:lnTo>
                <a:lnTo>
                  <a:pt x="495" y="216"/>
                </a:lnTo>
                <a:lnTo>
                  <a:pt x="496" y="216"/>
                </a:lnTo>
                <a:lnTo>
                  <a:pt x="497" y="216"/>
                </a:lnTo>
                <a:lnTo>
                  <a:pt x="498" y="216"/>
                </a:lnTo>
                <a:lnTo>
                  <a:pt x="499" y="216"/>
                </a:lnTo>
                <a:lnTo>
                  <a:pt x="500" y="216"/>
                </a:lnTo>
                <a:lnTo>
                  <a:pt x="501" y="216"/>
                </a:lnTo>
                <a:lnTo>
                  <a:pt x="503" y="216"/>
                </a:lnTo>
                <a:lnTo>
                  <a:pt x="504" y="216"/>
                </a:lnTo>
                <a:lnTo>
                  <a:pt x="505" y="216"/>
                </a:lnTo>
                <a:lnTo>
                  <a:pt x="506" y="216"/>
                </a:lnTo>
                <a:lnTo>
                  <a:pt x="507" y="216"/>
                </a:lnTo>
                <a:lnTo>
                  <a:pt x="508" y="216"/>
                </a:lnTo>
                <a:lnTo>
                  <a:pt x="509" y="216"/>
                </a:lnTo>
                <a:lnTo>
                  <a:pt x="510" y="216"/>
                </a:lnTo>
                <a:lnTo>
                  <a:pt x="511" y="216"/>
                </a:lnTo>
                <a:lnTo>
                  <a:pt x="514" y="216"/>
                </a:lnTo>
                <a:lnTo>
                  <a:pt x="515" y="216"/>
                </a:lnTo>
                <a:lnTo>
                  <a:pt x="516" y="216"/>
                </a:lnTo>
                <a:lnTo>
                  <a:pt x="517" y="216"/>
                </a:lnTo>
                <a:lnTo>
                  <a:pt x="518" y="216"/>
                </a:lnTo>
                <a:lnTo>
                  <a:pt x="519" y="216"/>
                </a:lnTo>
                <a:lnTo>
                  <a:pt x="520" y="216"/>
                </a:lnTo>
                <a:lnTo>
                  <a:pt x="522" y="216"/>
                </a:lnTo>
                <a:lnTo>
                  <a:pt x="523" y="216"/>
                </a:lnTo>
                <a:lnTo>
                  <a:pt x="524" y="216"/>
                </a:lnTo>
                <a:lnTo>
                  <a:pt x="525" y="216"/>
                </a:lnTo>
                <a:lnTo>
                  <a:pt x="526" y="217"/>
                </a:lnTo>
                <a:lnTo>
                  <a:pt x="527" y="217"/>
                </a:lnTo>
                <a:lnTo>
                  <a:pt x="528" y="217"/>
                </a:lnTo>
                <a:lnTo>
                  <a:pt x="529" y="217"/>
                </a:lnTo>
                <a:lnTo>
                  <a:pt x="530" y="216"/>
                </a:lnTo>
                <a:lnTo>
                  <a:pt x="532" y="217"/>
                </a:lnTo>
                <a:lnTo>
                  <a:pt x="533" y="217"/>
                </a:lnTo>
                <a:lnTo>
                  <a:pt x="534" y="217"/>
                </a:lnTo>
                <a:lnTo>
                  <a:pt x="535" y="217"/>
                </a:lnTo>
                <a:lnTo>
                  <a:pt x="537" y="217"/>
                </a:lnTo>
                <a:lnTo>
                  <a:pt x="538" y="217"/>
                </a:lnTo>
                <a:lnTo>
                  <a:pt x="539" y="217"/>
                </a:lnTo>
                <a:lnTo>
                  <a:pt x="541" y="217"/>
                </a:lnTo>
                <a:lnTo>
                  <a:pt x="542" y="217"/>
                </a:lnTo>
                <a:lnTo>
                  <a:pt x="543" y="217"/>
                </a:lnTo>
                <a:lnTo>
                  <a:pt x="544" y="217"/>
                </a:lnTo>
                <a:lnTo>
                  <a:pt x="545" y="217"/>
                </a:lnTo>
                <a:lnTo>
                  <a:pt x="546" y="217"/>
                </a:lnTo>
                <a:lnTo>
                  <a:pt x="547" y="217"/>
                </a:lnTo>
                <a:lnTo>
                  <a:pt x="548" y="217"/>
                </a:lnTo>
                <a:lnTo>
                  <a:pt x="549" y="217"/>
                </a:lnTo>
                <a:lnTo>
                  <a:pt x="551" y="217"/>
                </a:lnTo>
                <a:lnTo>
                  <a:pt x="552" y="217"/>
                </a:lnTo>
                <a:lnTo>
                  <a:pt x="553" y="217"/>
                </a:lnTo>
                <a:lnTo>
                  <a:pt x="554" y="217"/>
                </a:lnTo>
                <a:lnTo>
                  <a:pt x="555" y="217"/>
                </a:lnTo>
                <a:lnTo>
                  <a:pt x="556" y="217"/>
                </a:lnTo>
                <a:lnTo>
                  <a:pt x="557" y="217"/>
                </a:lnTo>
                <a:lnTo>
                  <a:pt x="558" y="217"/>
                </a:lnTo>
                <a:lnTo>
                  <a:pt x="559" y="217"/>
                </a:lnTo>
                <a:lnTo>
                  <a:pt x="562" y="217"/>
                </a:lnTo>
                <a:lnTo>
                  <a:pt x="563" y="217"/>
                </a:lnTo>
                <a:lnTo>
                  <a:pt x="564" y="217"/>
                </a:lnTo>
                <a:lnTo>
                  <a:pt x="565" y="217"/>
                </a:lnTo>
                <a:lnTo>
                  <a:pt x="566" y="217"/>
                </a:lnTo>
                <a:lnTo>
                  <a:pt x="567" y="217"/>
                </a:lnTo>
                <a:lnTo>
                  <a:pt x="568" y="217"/>
                </a:lnTo>
                <a:lnTo>
                  <a:pt x="570" y="217"/>
                </a:lnTo>
                <a:lnTo>
                  <a:pt x="571" y="217"/>
                </a:lnTo>
                <a:lnTo>
                  <a:pt x="572" y="217"/>
                </a:lnTo>
                <a:lnTo>
                  <a:pt x="573" y="217"/>
                </a:lnTo>
                <a:lnTo>
                  <a:pt x="574" y="217"/>
                </a:lnTo>
                <a:lnTo>
                  <a:pt x="575" y="217"/>
                </a:lnTo>
                <a:lnTo>
                  <a:pt x="576" y="217"/>
                </a:lnTo>
                <a:lnTo>
                  <a:pt x="577" y="217"/>
                </a:lnTo>
                <a:lnTo>
                  <a:pt x="578" y="217"/>
                </a:lnTo>
                <a:lnTo>
                  <a:pt x="580" y="217"/>
                </a:lnTo>
                <a:lnTo>
                  <a:pt x="581" y="217"/>
                </a:lnTo>
                <a:lnTo>
                  <a:pt x="582" y="217"/>
                </a:lnTo>
                <a:lnTo>
                  <a:pt x="583" y="217"/>
                </a:lnTo>
                <a:lnTo>
                  <a:pt x="585" y="217"/>
                </a:lnTo>
                <a:lnTo>
                  <a:pt x="586" y="217"/>
                </a:lnTo>
                <a:lnTo>
                  <a:pt x="587" y="217"/>
                </a:lnTo>
                <a:lnTo>
                  <a:pt x="588" y="217"/>
                </a:lnTo>
                <a:lnTo>
                  <a:pt x="590" y="217"/>
                </a:lnTo>
                <a:lnTo>
                  <a:pt x="591" y="217"/>
                </a:lnTo>
                <a:lnTo>
                  <a:pt x="592" y="217"/>
                </a:lnTo>
                <a:lnTo>
                  <a:pt x="593" y="217"/>
                </a:lnTo>
                <a:lnTo>
                  <a:pt x="594" y="217"/>
                </a:lnTo>
                <a:lnTo>
                  <a:pt x="595" y="217"/>
                </a:lnTo>
                <a:lnTo>
                  <a:pt x="596" y="217"/>
                </a:lnTo>
                <a:lnTo>
                  <a:pt x="597" y="217"/>
                </a:lnTo>
                <a:lnTo>
                  <a:pt x="599" y="217"/>
                </a:lnTo>
                <a:lnTo>
                  <a:pt x="600" y="217"/>
                </a:lnTo>
                <a:lnTo>
                  <a:pt x="601" y="217"/>
                </a:lnTo>
                <a:lnTo>
                  <a:pt x="602" y="217"/>
                </a:lnTo>
                <a:lnTo>
                  <a:pt x="603" y="219"/>
                </a:lnTo>
                <a:lnTo>
                  <a:pt x="604" y="217"/>
                </a:lnTo>
                <a:lnTo>
                  <a:pt x="605" y="219"/>
                </a:lnTo>
                <a:lnTo>
                  <a:pt x="606" y="219"/>
                </a:lnTo>
                <a:lnTo>
                  <a:pt x="609" y="219"/>
                </a:lnTo>
                <a:lnTo>
                  <a:pt x="610" y="219"/>
                </a:lnTo>
                <a:lnTo>
                  <a:pt x="611" y="219"/>
                </a:lnTo>
                <a:lnTo>
                  <a:pt x="612" y="219"/>
                </a:lnTo>
                <a:lnTo>
                  <a:pt x="613" y="219"/>
                </a:lnTo>
                <a:lnTo>
                  <a:pt x="614" y="219"/>
                </a:lnTo>
                <a:lnTo>
                  <a:pt x="615" y="219"/>
                </a:lnTo>
                <a:lnTo>
                  <a:pt x="616" y="219"/>
                </a:lnTo>
                <a:lnTo>
                  <a:pt x="618" y="219"/>
                </a:lnTo>
                <a:lnTo>
                  <a:pt x="619" y="219"/>
                </a:lnTo>
                <a:lnTo>
                  <a:pt x="620" y="219"/>
                </a:lnTo>
                <a:lnTo>
                  <a:pt x="621" y="219"/>
                </a:lnTo>
                <a:lnTo>
                  <a:pt x="622" y="219"/>
                </a:lnTo>
                <a:lnTo>
                  <a:pt x="623" y="219"/>
                </a:lnTo>
                <a:lnTo>
                  <a:pt x="624" y="219"/>
                </a:lnTo>
                <a:lnTo>
                  <a:pt x="625" y="219"/>
                </a:lnTo>
                <a:lnTo>
                  <a:pt x="626" y="219"/>
                </a:lnTo>
                <a:lnTo>
                  <a:pt x="628" y="219"/>
                </a:lnTo>
                <a:lnTo>
                  <a:pt x="629" y="219"/>
                </a:lnTo>
                <a:lnTo>
                  <a:pt x="630" y="219"/>
                </a:lnTo>
                <a:lnTo>
                  <a:pt x="631" y="219"/>
                </a:lnTo>
                <a:lnTo>
                  <a:pt x="633" y="219"/>
                </a:lnTo>
                <a:lnTo>
                  <a:pt x="634" y="219"/>
                </a:lnTo>
                <a:lnTo>
                  <a:pt x="635" y="219"/>
                </a:lnTo>
                <a:lnTo>
                  <a:pt x="636" y="219"/>
                </a:lnTo>
                <a:lnTo>
                  <a:pt x="638" y="219"/>
                </a:lnTo>
                <a:lnTo>
                  <a:pt x="639" y="219"/>
                </a:lnTo>
                <a:lnTo>
                  <a:pt x="640" y="219"/>
                </a:lnTo>
                <a:lnTo>
                  <a:pt x="641" y="219"/>
                </a:lnTo>
                <a:lnTo>
                  <a:pt x="642" y="219"/>
                </a:lnTo>
                <a:lnTo>
                  <a:pt x="643" y="219"/>
                </a:lnTo>
                <a:lnTo>
                  <a:pt x="644" y="219"/>
                </a:lnTo>
                <a:lnTo>
                  <a:pt x="645" y="219"/>
                </a:lnTo>
                <a:lnTo>
                  <a:pt x="647" y="219"/>
                </a:lnTo>
                <a:lnTo>
                  <a:pt x="648" y="219"/>
                </a:lnTo>
                <a:lnTo>
                  <a:pt x="649" y="219"/>
                </a:lnTo>
                <a:lnTo>
                  <a:pt x="650" y="219"/>
                </a:lnTo>
                <a:lnTo>
                  <a:pt x="651" y="219"/>
                </a:lnTo>
                <a:lnTo>
                  <a:pt x="652" y="219"/>
                </a:lnTo>
                <a:lnTo>
                  <a:pt x="653" y="219"/>
                </a:lnTo>
                <a:lnTo>
                  <a:pt x="654" y="219"/>
                </a:lnTo>
                <a:lnTo>
                  <a:pt x="657" y="219"/>
                </a:lnTo>
                <a:lnTo>
                  <a:pt x="658" y="219"/>
                </a:lnTo>
                <a:lnTo>
                  <a:pt x="659" y="219"/>
                </a:lnTo>
                <a:lnTo>
                  <a:pt x="660" y="219"/>
                </a:lnTo>
                <a:lnTo>
                  <a:pt x="661" y="219"/>
                </a:lnTo>
                <a:lnTo>
                  <a:pt x="662" y="219"/>
                </a:lnTo>
                <a:lnTo>
                  <a:pt x="663" y="219"/>
                </a:lnTo>
                <a:lnTo>
                  <a:pt x="664" y="219"/>
                </a:lnTo>
                <a:lnTo>
                  <a:pt x="666" y="219"/>
                </a:lnTo>
                <a:lnTo>
                  <a:pt x="667" y="219"/>
                </a:lnTo>
                <a:lnTo>
                  <a:pt x="668" y="219"/>
                </a:lnTo>
                <a:lnTo>
                  <a:pt x="669" y="219"/>
                </a:lnTo>
                <a:lnTo>
                  <a:pt x="670" y="219"/>
                </a:lnTo>
                <a:lnTo>
                  <a:pt x="671" y="219"/>
                </a:lnTo>
                <a:lnTo>
                  <a:pt x="672" y="219"/>
                </a:lnTo>
                <a:lnTo>
                  <a:pt x="673" y="219"/>
                </a:lnTo>
                <a:lnTo>
                  <a:pt x="674" y="219"/>
                </a:lnTo>
                <a:lnTo>
                  <a:pt x="676" y="219"/>
                </a:lnTo>
                <a:lnTo>
                  <a:pt x="677" y="219"/>
                </a:lnTo>
                <a:lnTo>
                  <a:pt x="678" y="219"/>
                </a:lnTo>
                <a:lnTo>
                  <a:pt x="679" y="219"/>
                </a:lnTo>
                <a:lnTo>
                  <a:pt x="681" y="217"/>
                </a:lnTo>
                <a:lnTo>
                  <a:pt x="682" y="217"/>
                </a:lnTo>
                <a:lnTo>
                  <a:pt x="683" y="217"/>
                </a:lnTo>
                <a:lnTo>
                  <a:pt x="684" y="217"/>
                </a:lnTo>
                <a:lnTo>
                  <a:pt x="686" y="217"/>
                </a:lnTo>
                <a:lnTo>
                  <a:pt x="687" y="217"/>
                </a:lnTo>
                <a:lnTo>
                  <a:pt x="688" y="217"/>
                </a:lnTo>
                <a:lnTo>
                  <a:pt x="689" y="217"/>
                </a:lnTo>
                <a:lnTo>
                  <a:pt x="690" y="217"/>
                </a:lnTo>
                <a:lnTo>
                  <a:pt x="691" y="217"/>
                </a:lnTo>
                <a:lnTo>
                  <a:pt x="692" y="217"/>
                </a:lnTo>
                <a:lnTo>
                  <a:pt x="693" y="217"/>
                </a:lnTo>
                <a:lnTo>
                  <a:pt x="695" y="219"/>
                </a:lnTo>
                <a:lnTo>
                  <a:pt x="696" y="219"/>
                </a:lnTo>
                <a:lnTo>
                  <a:pt x="697" y="219"/>
                </a:lnTo>
                <a:lnTo>
                  <a:pt x="698" y="219"/>
                </a:lnTo>
                <a:lnTo>
                  <a:pt x="699" y="219"/>
                </a:lnTo>
                <a:lnTo>
                  <a:pt x="700" y="219"/>
                </a:lnTo>
                <a:lnTo>
                  <a:pt x="701" y="219"/>
                </a:lnTo>
                <a:lnTo>
                  <a:pt x="702" y="219"/>
                </a:lnTo>
                <a:lnTo>
                  <a:pt x="705" y="219"/>
                </a:lnTo>
                <a:lnTo>
                  <a:pt x="706" y="219"/>
                </a:lnTo>
                <a:lnTo>
                  <a:pt x="707" y="219"/>
                </a:lnTo>
                <a:lnTo>
                  <a:pt x="708" y="219"/>
                </a:lnTo>
                <a:lnTo>
                  <a:pt x="709" y="219"/>
                </a:lnTo>
                <a:lnTo>
                  <a:pt x="710" y="219"/>
                </a:lnTo>
                <a:lnTo>
                  <a:pt x="711" y="219"/>
                </a:lnTo>
                <a:lnTo>
                  <a:pt x="712" y="219"/>
                </a:lnTo>
                <a:lnTo>
                  <a:pt x="713" y="219"/>
                </a:lnTo>
                <a:lnTo>
                  <a:pt x="715" y="219"/>
                </a:lnTo>
                <a:lnTo>
                  <a:pt x="716" y="219"/>
                </a:lnTo>
                <a:lnTo>
                  <a:pt x="717" y="219"/>
                </a:lnTo>
                <a:lnTo>
                  <a:pt x="718" y="219"/>
                </a:lnTo>
                <a:lnTo>
                  <a:pt x="719" y="219"/>
                </a:lnTo>
                <a:lnTo>
                  <a:pt x="720" y="219"/>
                </a:lnTo>
                <a:lnTo>
                  <a:pt x="721" y="219"/>
                </a:lnTo>
                <a:lnTo>
                  <a:pt x="722" y="219"/>
                </a:lnTo>
                <a:lnTo>
                  <a:pt x="724" y="219"/>
                </a:lnTo>
                <a:lnTo>
                  <a:pt x="725" y="219"/>
                </a:lnTo>
                <a:lnTo>
                  <a:pt x="726" y="219"/>
                </a:lnTo>
                <a:lnTo>
                  <a:pt x="728" y="219"/>
                </a:lnTo>
                <a:lnTo>
                  <a:pt x="729" y="219"/>
                </a:lnTo>
                <a:lnTo>
                  <a:pt x="730" y="219"/>
                </a:lnTo>
                <a:lnTo>
                  <a:pt x="731" y="219"/>
                </a:lnTo>
                <a:lnTo>
                  <a:pt x="732" y="219"/>
                </a:lnTo>
                <a:lnTo>
                  <a:pt x="734" y="219"/>
                </a:lnTo>
                <a:lnTo>
                  <a:pt x="735" y="219"/>
                </a:lnTo>
                <a:lnTo>
                  <a:pt x="736" y="219"/>
                </a:lnTo>
                <a:lnTo>
                  <a:pt x="737" y="219"/>
                </a:lnTo>
                <a:lnTo>
                  <a:pt x="738" y="219"/>
                </a:lnTo>
                <a:lnTo>
                  <a:pt x="739" y="219"/>
                </a:lnTo>
                <a:lnTo>
                  <a:pt x="740" y="219"/>
                </a:lnTo>
                <a:lnTo>
                  <a:pt x="741" y="219"/>
                </a:lnTo>
                <a:lnTo>
                  <a:pt x="743" y="219"/>
                </a:lnTo>
                <a:lnTo>
                  <a:pt x="744" y="219"/>
                </a:lnTo>
                <a:lnTo>
                  <a:pt x="745" y="219"/>
                </a:lnTo>
                <a:lnTo>
                  <a:pt x="746" y="219"/>
                </a:lnTo>
                <a:lnTo>
                  <a:pt x="747" y="219"/>
                </a:lnTo>
                <a:lnTo>
                  <a:pt x="748" y="219"/>
                </a:lnTo>
                <a:lnTo>
                  <a:pt x="749" y="219"/>
                </a:lnTo>
                <a:lnTo>
                  <a:pt x="750" y="219"/>
                </a:lnTo>
                <a:lnTo>
                  <a:pt x="753" y="219"/>
                </a:lnTo>
                <a:lnTo>
                  <a:pt x="754" y="219"/>
                </a:lnTo>
                <a:lnTo>
                  <a:pt x="755" y="219"/>
                </a:lnTo>
                <a:lnTo>
                  <a:pt x="756" y="219"/>
                </a:lnTo>
                <a:lnTo>
                  <a:pt x="757" y="219"/>
                </a:lnTo>
                <a:lnTo>
                  <a:pt x="758" y="219"/>
                </a:lnTo>
                <a:lnTo>
                  <a:pt x="759" y="219"/>
                </a:lnTo>
                <a:lnTo>
                  <a:pt x="760" y="219"/>
                </a:lnTo>
                <a:lnTo>
                  <a:pt x="761" y="219"/>
                </a:lnTo>
                <a:lnTo>
                  <a:pt x="763" y="219"/>
                </a:lnTo>
                <a:lnTo>
                  <a:pt x="764" y="219"/>
                </a:lnTo>
                <a:lnTo>
                  <a:pt x="765" y="219"/>
                </a:lnTo>
                <a:lnTo>
                  <a:pt x="766" y="219"/>
                </a:lnTo>
                <a:lnTo>
                  <a:pt x="767" y="219"/>
                </a:lnTo>
                <a:lnTo>
                  <a:pt x="768" y="219"/>
                </a:lnTo>
                <a:lnTo>
                  <a:pt x="769" y="219"/>
                </a:lnTo>
                <a:lnTo>
                  <a:pt x="770" y="219"/>
                </a:lnTo>
                <a:lnTo>
                  <a:pt x="772" y="219"/>
                </a:lnTo>
                <a:lnTo>
                  <a:pt x="773" y="219"/>
                </a:lnTo>
                <a:lnTo>
                  <a:pt x="774" y="219"/>
                </a:lnTo>
                <a:lnTo>
                  <a:pt x="776" y="219"/>
                </a:lnTo>
                <a:lnTo>
                  <a:pt x="777" y="219"/>
                </a:lnTo>
                <a:lnTo>
                  <a:pt x="778" y="219"/>
                </a:lnTo>
                <a:lnTo>
                  <a:pt x="779" y="219"/>
                </a:lnTo>
                <a:lnTo>
                  <a:pt x="780" y="219"/>
                </a:lnTo>
                <a:lnTo>
                  <a:pt x="782" y="219"/>
                </a:lnTo>
                <a:lnTo>
                  <a:pt x="783" y="219"/>
                </a:lnTo>
                <a:lnTo>
                  <a:pt x="784" y="219"/>
                </a:lnTo>
                <a:lnTo>
                  <a:pt x="785" y="219"/>
                </a:lnTo>
                <a:lnTo>
                  <a:pt x="786" y="219"/>
                </a:lnTo>
                <a:lnTo>
                  <a:pt x="787" y="219"/>
                </a:lnTo>
                <a:lnTo>
                  <a:pt x="788" y="219"/>
                </a:lnTo>
                <a:lnTo>
                  <a:pt x="789" y="219"/>
                </a:lnTo>
                <a:lnTo>
                  <a:pt x="790" y="219"/>
                </a:lnTo>
                <a:lnTo>
                  <a:pt x="792" y="219"/>
                </a:lnTo>
                <a:lnTo>
                  <a:pt x="793" y="219"/>
                </a:lnTo>
                <a:lnTo>
                  <a:pt x="794" y="219"/>
                </a:lnTo>
                <a:lnTo>
                  <a:pt x="795" y="219"/>
                </a:lnTo>
                <a:lnTo>
                  <a:pt x="796" y="219"/>
                </a:lnTo>
                <a:lnTo>
                  <a:pt x="797" y="219"/>
                </a:lnTo>
                <a:lnTo>
                  <a:pt x="799" y="219"/>
                </a:lnTo>
                <a:lnTo>
                  <a:pt x="801" y="219"/>
                </a:lnTo>
                <a:lnTo>
                  <a:pt x="802" y="219"/>
                </a:lnTo>
                <a:lnTo>
                  <a:pt x="803" y="219"/>
                </a:lnTo>
                <a:lnTo>
                  <a:pt x="804" y="219"/>
                </a:lnTo>
                <a:lnTo>
                  <a:pt x="805" y="219"/>
                </a:lnTo>
                <a:lnTo>
                  <a:pt x="806" y="219"/>
                </a:lnTo>
                <a:lnTo>
                  <a:pt x="807" y="219"/>
                </a:lnTo>
                <a:lnTo>
                  <a:pt x="808" y="219"/>
                </a:lnTo>
                <a:lnTo>
                  <a:pt x="809" y="219"/>
                </a:lnTo>
                <a:lnTo>
                  <a:pt x="811" y="219"/>
                </a:lnTo>
                <a:lnTo>
                  <a:pt x="812" y="217"/>
                </a:lnTo>
                <a:lnTo>
                  <a:pt x="813" y="217"/>
                </a:lnTo>
                <a:lnTo>
                  <a:pt x="814" y="217"/>
                </a:lnTo>
                <a:lnTo>
                  <a:pt x="815" y="217"/>
                </a:lnTo>
                <a:lnTo>
                  <a:pt x="816" y="217"/>
                </a:lnTo>
                <a:lnTo>
                  <a:pt x="817" y="217"/>
                </a:lnTo>
                <a:lnTo>
                  <a:pt x="818" y="219"/>
                </a:lnTo>
                <a:lnTo>
                  <a:pt x="820" y="219"/>
                </a:lnTo>
                <a:lnTo>
                  <a:pt x="821" y="219"/>
                </a:lnTo>
                <a:lnTo>
                  <a:pt x="822" y="219"/>
                </a:lnTo>
                <a:lnTo>
                  <a:pt x="824" y="219"/>
                </a:lnTo>
                <a:lnTo>
                  <a:pt x="825" y="219"/>
                </a:lnTo>
                <a:lnTo>
                  <a:pt x="826" y="219"/>
                </a:lnTo>
                <a:lnTo>
                  <a:pt x="827" y="219"/>
                </a:lnTo>
                <a:lnTo>
                  <a:pt x="828" y="219"/>
                </a:lnTo>
                <a:lnTo>
                  <a:pt x="830" y="219"/>
                </a:lnTo>
                <a:lnTo>
                  <a:pt x="831" y="219"/>
                </a:lnTo>
                <a:lnTo>
                  <a:pt x="832" y="219"/>
                </a:lnTo>
                <a:lnTo>
                  <a:pt x="833" y="219"/>
                </a:lnTo>
                <a:lnTo>
                  <a:pt x="834" y="219"/>
                </a:lnTo>
                <a:lnTo>
                  <a:pt x="835" y="219"/>
                </a:lnTo>
                <a:lnTo>
                  <a:pt x="836" y="219"/>
                </a:lnTo>
                <a:lnTo>
                  <a:pt x="837" y="219"/>
                </a:lnTo>
                <a:lnTo>
                  <a:pt x="838" y="219"/>
                </a:lnTo>
                <a:lnTo>
                  <a:pt x="840" y="219"/>
                </a:lnTo>
                <a:lnTo>
                  <a:pt x="841" y="219"/>
                </a:lnTo>
                <a:lnTo>
                  <a:pt x="842" y="219"/>
                </a:lnTo>
                <a:lnTo>
                  <a:pt x="843" y="219"/>
                </a:lnTo>
                <a:lnTo>
                  <a:pt x="844" y="219"/>
                </a:lnTo>
                <a:lnTo>
                  <a:pt x="845" y="219"/>
                </a:lnTo>
                <a:lnTo>
                  <a:pt x="847" y="219"/>
                </a:lnTo>
                <a:lnTo>
                  <a:pt x="849" y="219"/>
                </a:lnTo>
                <a:lnTo>
                  <a:pt x="850" y="219"/>
                </a:lnTo>
                <a:lnTo>
                  <a:pt x="851" y="219"/>
                </a:lnTo>
                <a:lnTo>
                  <a:pt x="852" y="219"/>
                </a:lnTo>
                <a:lnTo>
                  <a:pt x="853" y="219"/>
                </a:lnTo>
                <a:lnTo>
                  <a:pt x="854" y="219"/>
                </a:lnTo>
                <a:lnTo>
                  <a:pt x="855" y="219"/>
                </a:lnTo>
                <a:lnTo>
                  <a:pt x="856" y="217"/>
                </a:lnTo>
                <a:lnTo>
                  <a:pt x="857" y="217"/>
                </a:lnTo>
                <a:lnTo>
                  <a:pt x="859" y="217"/>
                </a:lnTo>
                <a:lnTo>
                  <a:pt x="860" y="217"/>
                </a:lnTo>
                <a:lnTo>
                  <a:pt x="861" y="217"/>
                </a:lnTo>
                <a:lnTo>
                  <a:pt x="862" y="217"/>
                </a:lnTo>
                <a:lnTo>
                  <a:pt x="863" y="217"/>
                </a:lnTo>
                <a:lnTo>
                  <a:pt x="864" y="217"/>
                </a:lnTo>
                <a:lnTo>
                  <a:pt x="865" y="217"/>
                </a:lnTo>
                <a:lnTo>
                  <a:pt x="866" y="217"/>
                </a:lnTo>
                <a:lnTo>
                  <a:pt x="867" y="217"/>
                </a:lnTo>
                <a:lnTo>
                  <a:pt x="869" y="217"/>
                </a:lnTo>
                <a:lnTo>
                  <a:pt x="871" y="219"/>
                </a:lnTo>
                <a:lnTo>
                  <a:pt x="872" y="219"/>
                </a:lnTo>
                <a:lnTo>
                  <a:pt x="873" y="219"/>
                </a:lnTo>
                <a:lnTo>
                  <a:pt x="874" y="219"/>
                </a:lnTo>
                <a:lnTo>
                  <a:pt x="875" y="219"/>
                </a:lnTo>
                <a:lnTo>
                  <a:pt x="876" y="219"/>
                </a:lnTo>
                <a:lnTo>
                  <a:pt x="878" y="219"/>
                </a:lnTo>
                <a:lnTo>
                  <a:pt x="879" y="219"/>
                </a:lnTo>
                <a:lnTo>
                  <a:pt x="880" y="219"/>
                </a:lnTo>
                <a:lnTo>
                  <a:pt x="881" y="219"/>
                </a:lnTo>
                <a:lnTo>
                  <a:pt x="882" y="219"/>
                </a:lnTo>
                <a:lnTo>
                  <a:pt x="883" y="219"/>
                </a:lnTo>
                <a:lnTo>
                  <a:pt x="884" y="219"/>
                </a:lnTo>
                <a:lnTo>
                  <a:pt x="885" y="219"/>
                </a:lnTo>
                <a:lnTo>
                  <a:pt x="886" y="219"/>
                </a:lnTo>
                <a:lnTo>
                  <a:pt x="888" y="219"/>
                </a:lnTo>
                <a:lnTo>
                  <a:pt x="889" y="219"/>
                </a:lnTo>
                <a:lnTo>
                  <a:pt x="890" y="219"/>
                </a:lnTo>
                <a:lnTo>
                  <a:pt x="891" y="219"/>
                </a:lnTo>
                <a:lnTo>
                  <a:pt x="892" y="219"/>
                </a:lnTo>
                <a:lnTo>
                  <a:pt x="893" y="219"/>
                </a:lnTo>
                <a:lnTo>
                  <a:pt x="895" y="219"/>
                </a:lnTo>
                <a:lnTo>
                  <a:pt x="897" y="219"/>
                </a:lnTo>
                <a:lnTo>
                  <a:pt x="898" y="219"/>
                </a:lnTo>
                <a:lnTo>
                  <a:pt x="899" y="219"/>
                </a:lnTo>
                <a:lnTo>
                  <a:pt x="900" y="219"/>
                </a:lnTo>
                <a:lnTo>
                  <a:pt x="901" y="219"/>
                </a:lnTo>
                <a:lnTo>
                  <a:pt x="902" y="219"/>
                </a:lnTo>
                <a:lnTo>
                  <a:pt x="903" y="219"/>
                </a:lnTo>
                <a:lnTo>
                  <a:pt x="904" y="219"/>
                </a:lnTo>
                <a:lnTo>
                  <a:pt x="905" y="219"/>
                </a:lnTo>
                <a:lnTo>
                  <a:pt x="907" y="219"/>
                </a:lnTo>
                <a:lnTo>
                  <a:pt x="908" y="219"/>
                </a:lnTo>
                <a:lnTo>
                  <a:pt x="909" y="219"/>
                </a:lnTo>
                <a:lnTo>
                  <a:pt x="910" y="219"/>
                </a:lnTo>
                <a:lnTo>
                  <a:pt x="911" y="219"/>
                </a:lnTo>
                <a:lnTo>
                  <a:pt x="912" y="217"/>
                </a:lnTo>
                <a:lnTo>
                  <a:pt x="913" y="217"/>
                </a:lnTo>
                <a:lnTo>
                  <a:pt x="914" y="217"/>
                </a:lnTo>
                <a:lnTo>
                  <a:pt x="915" y="217"/>
                </a:lnTo>
                <a:lnTo>
                  <a:pt x="917" y="217"/>
                </a:lnTo>
                <a:lnTo>
                  <a:pt x="919" y="217"/>
                </a:lnTo>
                <a:lnTo>
                  <a:pt x="920" y="217"/>
                </a:lnTo>
                <a:lnTo>
                  <a:pt x="921" y="217"/>
                </a:lnTo>
                <a:lnTo>
                  <a:pt x="922" y="217"/>
                </a:lnTo>
                <a:lnTo>
                  <a:pt x="923" y="217"/>
                </a:lnTo>
                <a:lnTo>
                  <a:pt x="924" y="219"/>
                </a:lnTo>
                <a:lnTo>
                  <a:pt x="926" y="219"/>
                </a:lnTo>
                <a:lnTo>
                  <a:pt x="927" y="219"/>
                </a:lnTo>
                <a:lnTo>
                  <a:pt x="928" y="219"/>
                </a:lnTo>
                <a:lnTo>
                  <a:pt x="929" y="219"/>
                </a:lnTo>
                <a:lnTo>
                  <a:pt x="930" y="219"/>
                </a:lnTo>
                <a:lnTo>
                  <a:pt x="931" y="219"/>
                </a:lnTo>
                <a:lnTo>
                  <a:pt x="932" y="219"/>
                </a:lnTo>
                <a:lnTo>
                  <a:pt x="933" y="219"/>
                </a:lnTo>
                <a:lnTo>
                  <a:pt x="934" y="219"/>
                </a:lnTo>
                <a:lnTo>
                  <a:pt x="936" y="219"/>
                </a:lnTo>
                <a:lnTo>
                  <a:pt x="937" y="219"/>
                </a:lnTo>
                <a:lnTo>
                  <a:pt x="938" y="219"/>
                </a:lnTo>
                <a:lnTo>
                  <a:pt x="939" y="219"/>
                </a:lnTo>
                <a:lnTo>
                  <a:pt x="940" y="219"/>
                </a:lnTo>
                <a:lnTo>
                  <a:pt x="942" y="219"/>
                </a:lnTo>
                <a:lnTo>
                  <a:pt x="943" y="219"/>
                </a:lnTo>
                <a:lnTo>
                  <a:pt x="944" y="219"/>
                </a:lnTo>
                <a:lnTo>
                  <a:pt x="946" y="219"/>
                </a:lnTo>
                <a:lnTo>
                  <a:pt x="947" y="219"/>
                </a:lnTo>
                <a:lnTo>
                  <a:pt x="948" y="219"/>
                </a:lnTo>
                <a:lnTo>
                  <a:pt x="949" y="219"/>
                </a:lnTo>
                <a:lnTo>
                  <a:pt x="950" y="219"/>
                </a:lnTo>
                <a:lnTo>
                  <a:pt x="951" y="219"/>
                </a:lnTo>
                <a:lnTo>
                  <a:pt x="952" y="219"/>
                </a:lnTo>
                <a:lnTo>
                  <a:pt x="953" y="219"/>
                </a:lnTo>
                <a:lnTo>
                  <a:pt x="955" y="219"/>
                </a:lnTo>
                <a:lnTo>
                  <a:pt x="956" y="219"/>
                </a:lnTo>
                <a:lnTo>
                  <a:pt x="957" y="219"/>
                </a:lnTo>
                <a:lnTo>
                  <a:pt x="958" y="219"/>
                </a:lnTo>
                <a:lnTo>
                  <a:pt x="959" y="219"/>
                </a:lnTo>
                <a:lnTo>
                  <a:pt x="960" y="219"/>
                </a:lnTo>
                <a:lnTo>
                  <a:pt x="961" y="219"/>
                </a:lnTo>
                <a:lnTo>
                  <a:pt x="962" y="219"/>
                </a:lnTo>
                <a:lnTo>
                  <a:pt x="963" y="219"/>
                </a:lnTo>
                <a:lnTo>
                  <a:pt x="965" y="219"/>
                </a:lnTo>
                <a:lnTo>
                  <a:pt x="967" y="219"/>
                </a:lnTo>
                <a:lnTo>
                  <a:pt x="968" y="219"/>
                </a:lnTo>
                <a:lnTo>
                  <a:pt x="969" y="219"/>
                </a:lnTo>
                <a:lnTo>
                  <a:pt x="970" y="219"/>
                </a:lnTo>
                <a:lnTo>
                  <a:pt x="971" y="219"/>
                </a:lnTo>
                <a:lnTo>
                  <a:pt x="972" y="219"/>
                </a:lnTo>
                <a:lnTo>
                  <a:pt x="974" y="219"/>
                </a:lnTo>
                <a:lnTo>
                  <a:pt x="975" y="219"/>
                </a:lnTo>
                <a:lnTo>
                  <a:pt x="976" y="219"/>
                </a:lnTo>
                <a:lnTo>
                  <a:pt x="977" y="219"/>
                </a:lnTo>
                <a:lnTo>
                  <a:pt x="978" y="219"/>
                </a:lnTo>
                <a:lnTo>
                  <a:pt x="979" y="219"/>
                </a:lnTo>
                <a:lnTo>
                  <a:pt x="980" y="217"/>
                </a:lnTo>
                <a:lnTo>
                  <a:pt x="981" y="217"/>
                </a:lnTo>
                <a:lnTo>
                  <a:pt x="982" y="217"/>
                </a:lnTo>
                <a:lnTo>
                  <a:pt x="984" y="217"/>
                </a:lnTo>
                <a:lnTo>
                  <a:pt x="985" y="217"/>
                </a:lnTo>
                <a:lnTo>
                  <a:pt x="986" y="217"/>
                </a:lnTo>
                <a:lnTo>
                  <a:pt x="987" y="217"/>
                </a:lnTo>
                <a:lnTo>
                  <a:pt x="988" y="217"/>
                </a:lnTo>
                <a:lnTo>
                  <a:pt x="990" y="219"/>
                </a:lnTo>
                <a:lnTo>
                  <a:pt x="991" y="219"/>
                </a:lnTo>
                <a:lnTo>
                  <a:pt x="992" y="219"/>
                </a:lnTo>
                <a:lnTo>
                  <a:pt x="994" y="219"/>
                </a:lnTo>
                <a:lnTo>
                  <a:pt x="995" y="219"/>
                </a:lnTo>
                <a:lnTo>
                  <a:pt x="996" y="219"/>
                </a:lnTo>
                <a:lnTo>
                  <a:pt x="997" y="219"/>
                </a:lnTo>
                <a:lnTo>
                  <a:pt x="998" y="219"/>
                </a:lnTo>
                <a:lnTo>
                  <a:pt x="999" y="219"/>
                </a:lnTo>
                <a:lnTo>
                  <a:pt x="1000" y="219"/>
                </a:lnTo>
                <a:lnTo>
                  <a:pt x="1001" y="219"/>
                </a:lnTo>
                <a:lnTo>
                  <a:pt x="1003" y="219"/>
                </a:lnTo>
                <a:lnTo>
                  <a:pt x="1004" y="219"/>
                </a:lnTo>
                <a:lnTo>
                  <a:pt x="1005" y="219"/>
                </a:lnTo>
                <a:lnTo>
                  <a:pt x="1006" y="219"/>
                </a:lnTo>
                <a:lnTo>
                  <a:pt x="1007" y="219"/>
                </a:lnTo>
                <a:lnTo>
                  <a:pt x="1008" y="219"/>
                </a:lnTo>
                <a:lnTo>
                  <a:pt x="1009" y="219"/>
                </a:lnTo>
                <a:lnTo>
                  <a:pt x="1010" y="219"/>
                </a:lnTo>
                <a:lnTo>
                  <a:pt x="1011" y="217"/>
                </a:lnTo>
                <a:lnTo>
                  <a:pt x="1014" y="217"/>
                </a:lnTo>
                <a:lnTo>
                  <a:pt x="1015" y="219"/>
                </a:lnTo>
                <a:lnTo>
                  <a:pt x="1016" y="219"/>
                </a:lnTo>
                <a:lnTo>
                  <a:pt x="1017" y="219"/>
                </a:lnTo>
                <a:lnTo>
                  <a:pt x="1018" y="219"/>
                </a:lnTo>
                <a:lnTo>
                  <a:pt x="1019" y="219"/>
                </a:lnTo>
                <a:lnTo>
                  <a:pt x="1020" y="219"/>
                </a:lnTo>
                <a:lnTo>
                  <a:pt x="1021" y="219"/>
                </a:lnTo>
                <a:lnTo>
                  <a:pt x="1023" y="219"/>
                </a:lnTo>
                <a:lnTo>
                  <a:pt x="1024" y="219"/>
                </a:lnTo>
                <a:lnTo>
                  <a:pt x="1025" y="219"/>
                </a:lnTo>
                <a:lnTo>
                  <a:pt x="1026" y="219"/>
                </a:lnTo>
                <a:lnTo>
                  <a:pt x="1027" y="219"/>
                </a:lnTo>
                <a:lnTo>
                  <a:pt x="1028" y="219"/>
                </a:lnTo>
                <a:lnTo>
                  <a:pt x="1029" y="219"/>
                </a:lnTo>
                <a:lnTo>
                  <a:pt x="1030" y="219"/>
                </a:lnTo>
                <a:lnTo>
                  <a:pt x="1032" y="219"/>
                </a:lnTo>
                <a:lnTo>
                  <a:pt x="1033" y="219"/>
                </a:lnTo>
                <a:lnTo>
                  <a:pt x="1034" y="219"/>
                </a:lnTo>
                <a:lnTo>
                  <a:pt x="1035" y="219"/>
                </a:lnTo>
                <a:lnTo>
                  <a:pt x="1036" y="219"/>
                </a:lnTo>
                <a:lnTo>
                  <a:pt x="1038" y="219"/>
                </a:lnTo>
                <a:lnTo>
                  <a:pt x="1039" y="219"/>
                </a:lnTo>
                <a:lnTo>
                  <a:pt x="1040" y="219"/>
                </a:lnTo>
                <a:lnTo>
                  <a:pt x="1042" y="217"/>
                </a:lnTo>
                <a:lnTo>
                  <a:pt x="1043" y="217"/>
                </a:lnTo>
                <a:lnTo>
                  <a:pt x="1044" y="217"/>
                </a:lnTo>
                <a:lnTo>
                  <a:pt x="1045" y="217"/>
                </a:lnTo>
                <a:lnTo>
                  <a:pt x="1046" y="217"/>
                </a:lnTo>
                <a:lnTo>
                  <a:pt x="1047" y="217"/>
                </a:lnTo>
                <a:lnTo>
                  <a:pt x="1048" y="219"/>
                </a:lnTo>
                <a:lnTo>
                  <a:pt x="1049" y="219"/>
                </a:lnTo>
                <a:lnTo>
                  <a:pt x="1051" y="219"/>
                </a:lnTo>
                <a:lnTo>
                  <a:pt x="1052" y="219"/>
                </a:lnTo>
                <a:lnTo>
                  <a:pt x="1053" y="219"/>
                </a:lnTo>
                <a:lnTo>
                  <a:pt x="1054" y="219"/>
                </a:lnTo>
                <a:lnTo>
                  <a:pt x="1055" y="219"/>
                </a:lnTo>
                <a:lnTo>
                  <a:pt x="1056" y="219"/>
                </a:lnTo>
                <a:lnTo>
                  <a:pt x="1057" y="219"/>
                </a:lnTo>
                <a:lnTo>
                  <a:pt x="1058" y="219"/>
                </a:lnTo>
                <a:lnTo>
                  <a:pt x="1059" y="219"/>
                </a:lnTo>
                <a:lnTo>
                  <a:pt x="1062" y="219"/>
                </a:lnTo>
                <a:lnTo>
                  <a:pt x="1063" y="219"/>
                </a:lnTo>
                <a:lnTo>
                  <a:pt x="1064" y="219"/>
                </a:lnTo>
                <a:lnTo>
                  <a:pt x="1065" y="219"/>
                </a:lnTo>
                <a:lnTo>
                  <a:pt x="1066" y="219"/>
                </a:lnTo>
                <a:lnTo>
                  <a:pt x="1067" y="219"/>
                </a:lnTo>
                <a:lnTo>
                  <a:pt x="1068" y="219"/>
                </a:lnTo>
                <a:lnTo>
                  <a:pt x="1069" y="219"/>
                </a:lnTo>
                <a:lnTo>
                  <a:pt x="1071" y="219"/>
                </a:lnTo>
                <a:lnTo>
                  <a:pt x="1072" y="219"/>
                </a:lnTo>
                <a:lnTo>
                  <a:pt x="1073" y="219"/>
                </a:lnTo>
                <a:lnTo>
                  <a:pt x="1074" y="219"/>
                </a:lnTo>
                <a:lnTo>
                  <a:pt x="1075" y="219"/>
                </a:lnTo>
                <a:lnTo>
                  <a:pt x="1076" y="219"/>
                </a:lnTo>
                <a:lnTo>
                  <a:pt x="1077" y="219"/>
                </a:lnTo>
                <a:lnTo>
                  <a:pt x="1078" y="219"/>
                </a:lnTo>
                <a:lnTo>
                  <a:pt x="1080" y="219"/>
                </a:lnTo>
                <a:lnTo>
                  <a:pt x="1081" y="219"/>
                </a:lnTo>
                <a:lnTo>
                  <a:pt x="1082" y="219"/>
                </a:lnTo>
                <a:lnTo>
                  <a:pt x="1083" y="219"/>
                </a:lnTo>
                <a:lnTo>
                  <a:pt x="1084" y="219"/>
                </a:lnTo>
                <a:lnTo>
                  <a:pt x="1086" y="219"/>
                </a:lnTo>
                <a:lnTo>
                  <a:pt x="1087" y="219"/>
                </a:lnTo>
                <a:lnTo>
                  <a:pt x="1088" y="219"/>
                </a:lnTo>
                <a:lnTo>
                  <a:pt x="1090" y="219"/>
                </a:lnTo>
                <a:lnTo>
                  <a:pt x="1091" y="219"/>
                </a:lnTo>
                <a:lnTo>
                  <a:pt x="1092" y="219"/>
                </a:lnTo>
                <a:lnTo>
                  <a:pt x="1093" y="219"/>
                </a:lnTo>
                <a:lnTo>
                  <a:pt x="1094" y="219"/>
                </a:lnTo>
                <a:lnTo>
                  <a:pt x="1095" y="219"/>
                </a:lnTo>
                <a:lnTo>
                  <a:pt x="1096" y="219"/>
                </a:lnTo>
                <a:lnTo>
                  <a:pt x="1097" y="219"/>
                </a:lnTo>
                <a:lnTo>
                  <a:pt x="1099" y="219"/>
                </a:lnTo>
                <a:lnTo>
                  <a:pt x="1100" y="219"/>
                </a:lnTo>
                <a:lnTo>
                  <a:pt x="1101" y="219"/>
                </a:lnTo>
                <a:lnTo>
                  <a:pt x="1102" y="219"/>
                </a:lnTo>
                <a:lnTo>
                  <a:pt x="1103" y="219"/>
                </a:lnTo>
                <a:lnTo>
                  <a:pt x="1104" y="219"/>
                </a:lnTo>
                <a:lnTo>
                  <a:pt x="1105" y="219"/>
                </a:lnTo>
                <a:lnTo>
                  <a:pt x="1106" y="219"/>
                </a:lnTo>
                <a:lnTo>
                  <a:pt x="1107" y="219"/>
                </a:lnTo>
                <a:lnTo>
                  <a:pt x="1110" y="219"/>
                </a:lnTo>
                <a:lnTo>
                  <a:pt x="1111" y="219"/>
                </a:lnTo>
                <a:lnTo>
                  <a:pt x="1112" y="219"/>
                </a:lnTo>
                <a:lnTo>
                  <a:pt x="1113" y="219"/>
                </a:lnTo>
                <a:lnTo>
                  <a:pt x="1114" y="219"/>
                </a:lnTo>
                <a:lnTo>
                  <a:pt x="1115" y="219"/>
                </a:lnTo>
                <a:lnTo>
                  <a:pt x="1116" y="219"/>
                </a:lnTo>
                <a:lnTo>
                  <a:pt x="1117" y="219"/>
                </a:lnTo>
                <a:lnTo>
                  <a:pt x="1119" y="219"/>
                </a:lnTo>
                <a:lnTo>
                  <a:pt x="1120" y="219"/>
                </a:lnTo>
                <a:lnTo>
                  <a:pt x="1121" y="219"/>
                </a:lnTo>
                <a:lnTo>
                  <a:pt x="1122" y="219"/>
                </a:lnTo>
                <a:lnTo>
                  <a:pt x="1123" y="219"/>
                </a:lnTo>
                <a:lnTo>
                  <a:pt x="1124" y="219"/>
                </a:lnTo>
                <a:lnTo>
                  <a:pt x="1125" y="219"/>
                </a:lnTo>
                <a:lnTo>
                  <a:pt x="1126" y="219"/>
                </a:lnTo>
                <a:lnTo>
                  <a:pt x="1128" y="219"/>
                </a:lnTo>
                <a:lnTo>
                  <a:pt x="1129" y="219"/>
                </a:lnTo>
                <a:lnTo>
                  <a:pt x="1130" y="219"/>
                </a:lnTo>
                <a:lnTo>
                  <a:pt x="1131" y="219"/>
                </a:lnTo>
                <a:lnTo>
                  <a:pt x="1133" y="219"/>
                </a:lnTo>
                <a:lnTo>
                  <a:pt x="1134" y="219"/>
                </a:lnTo>
                <a:lnTo>
                  <a:pt x="1135" y="219"/>
                </a:lnTo>
                <a:lnTo>
                  <a:pt x="1136" y="219"/>
                </a:lnTo>
                <a:lnTo>
                  <a:pt x="1138" y="219"/>
                </a:lnTo>
                <a:lnTo>
                  <a:pt x="1139" y="219"/>
                </a:lnTo>
                <a:lnTo>
                  <a:pt x="1140" y="219"/>
                </a:lnTo>
                <a:lnTo>
                  <a:pt x="1141" y="219"/>
                </a:lnTo>
                <a:lnTo>
                  <a:pt x="1142" y="219"/>
                </a:lnTo>
                <a:lnTo>
                  <a:pt x="1143" y="219"/>
                </a:lnTo>
                <a:lnTo>
                  <a:pt x="1144" y="219"/>
                </a:lnTo>
                <a:lnTo>
                  <a:pt x="1145" y="219"/>
                </a:lnTo>
                <a:lnTo>
                  <a:pt x="1146" y="219"/>
                </a:lnTo>
                <a:lnTo>
                  <a:pt x="1148" y="219"/>
                </a:lnTo>
                <a:lnTo>
                  <a:pt x="1149" y="219"/>
                </a:lnTo>
                <a:lnTo>
                  <a:pt x="1150" y="219"/>
                </a:lnTo>
                <a:lnTo>
                  <a:pt x="1151" y="219"/>
                </a:lnTo>
                <a:lnTo>
                  <a:pt x="1152" y="219"/>
                </a:lnTo>
                <a:lnTo>
                  <a:pt x="1153" y="219"/>
                </a:lnTo>
                <a:lnTo>
                  <a:pt x="1154" y="219"/>
                </a:lnTo>
                <a:lnTo>
                  <a:pt x="1155" y="219"/>
                </a:lnTo>
                <a:lnTo>
                  <a:pt x="1158" y="219"/>
                </a:lnTo>
                <a:lnTo>
                  <a:pt x="1159" y="219"/>
                </a:lnTo>
                <a:lnTo>
                  <a:pt x="1160" y="219"/>
                </a:lnTo>
                <a:lnTo>
                  <a:pt x="1161" y="219"/>
                </a:lnTo>
                <a:lnTo>
                  <a:pt x="1162" y="219"/>
                </a:lnTo>
                <a:lnTo>
                  <a:pt x="1163" y="219"/>
                </a:lnTo>
                <a:lnTo>
                  <a:pt x="1164" y="219"/>
                </a:lnTo>
                <a:lnTo>
                  <a:pt x="1165" y="219"/>
                </a:lnTo>
                <a:lnTo>
                  <a:pt x="1167" y="219"/>
                </a:lnTo>
                <a:lnTo>
                  <a:pt x="1168" y="219"/>
                </a:lnTo>
                <a:lnTo>
                  <a:pt x="1169" y="219"/>
                </a:lnTo>
                <a:lnTo>
                  <a:pt x="1170" y="219"/>
                </a:lnTo>
                <a:lnTo>
                  <a:pt x="1171" y="219"/>
                </a:lnTo>
                <a:lnTo>
                  <a:pt x="1172" y="219"/>
                </a:lnTo>
                <a:lnTo>
                  <a:pt x="1173" y="219"/>
                </a:lnTo>
                <a:lnTo>
                  <a:pt x="1174" y="219"/>
                </a:lnTo>
                <a:lnTo>
                  <a:pt x="1176" y="219"/>
                </a:lnTo>
                <a:lnTo>
                  <a:pt x="1177" y="219"/>
                </a:lnTo>
                <a:lnTo>
                  <a:pt x="1178" y="219"/>
                </a:lnTo>
                <a:lnTo>
                  <a:pt x="1179" y="219"/>
                </a:lnTo>
                <a:lnTo>
                  <a:pt x="1181" y="219"/>
                </a:lnTo>
                <a:lnTo>
                  <a:pt x="1182" y="219"/>
                </a:lnTo>
                <a:lnTo>
                  <a:pt x="1183" y="219"/>
                </a:lnTo>
                <a:lnTo>
                  <a:pt x="1184" y="219"/>
                </a:lnTo>
                <a:lnTo>
                  <a:pt x="1186" y="219"/>
                </a:lnTo>
                <a:lnTo>
                  <a:pt x="1187" y="219"/>
                </a:lnTo>
                <a:lnTo>
                  <a:pt x="1188" y="219"/>
                </a:lnTo>
                <a:lnTo>
                  <a:pt x="1189" y="219"/>
                </a:lnTo>
                <a:lnTo>
                  <a:pt x="1190" y="219"/>
                </a:lnTo>
                <a:lnTo>
                  <a:pt x="1191" y="219"/>
                </a:lnTo>
                <a:lnTo>
                  <a:pt x="1192" y="219"/>
                </a:lnTo>
                <a:lnTo>
                  <a:pt x="1193" y="219"/>
                </a:lnTo>
                <a:lnTo>
                  <a:pt x="1194" y="219"/>
                </a:lnTo>
                <a:lnTo>
                  <a:pt x="1196" y="219"/>
                </a:lnTo>
                <a:lnTo>
                  <a:pt x="1197" y="219"/>
                </a:lnTo>
                <a:lnTo>
                  <a:pt x="1198" y="219"/>
                </a:lnTo>
                <a:lnTo>
                  <a:pt x="1199" y="219"/>
                </a:lnTo>
                <a:lnTo>
                  <a:pt x="1200" y="219"/>
                </a:lnTo>
                <a:lnTo>
                  <a:pt x="1201" y="219"/>
                </a:lnTo>
                <a:lnTo>
                  <a:pt x="1202" y="219"/>
                </a:lnTo>
                <a:lnTo>
                  <a:pt x="1205" y="219"/>
                </a:lnTo>
                <a:lnTo>
                  <a:pt x="1206" y="217"/>
                </a:lnTo>
                <a:lnTo>
                  <a:pt x="1207" y="217"/>
                </a:lnTo>
                <a:lnTo>
                  <a:pt x="1208" y="217"/>
                </a:lnTo>
                <a:lnTo>
                  <a:pt x="1209" y="217"/>
                </a:lnTo>
                <a:lnTo>
                  <a:pt x="1210" y="217"/>
                </a:lnTo>
                <a:lnTo>
                  <a:pt x="1211" y="217"/>
                </a:lnTo>
                <a:lnTo>
                  <a:pt x="1212" y="217"/>
                </a:lnTo>
                <a:lnTo>
                  <a:pt x="1213" y="217"/>
                </a:lnTo>
                <a:lnTo>
                  <a:pt x="1215" y="219"/>
                </a:lnTo>
                <a:lnTo>
                  <a:pt x="1216" y="219"/>
                </a:lnTo>
                <a:lnTo>
                  <a:pt x="1217" y="219"/>
                </a:lnTo>
                <a:lnTo>
                  <a:pt x="1218" y="219"/>
                </a:lnTo>
                <a:lnTo>
                  <a:pt x="1219" y="219"/>
                </a:lnTo>
                <a:lnTo>
                  <a:pt x="1220" y="219"/>
                </a:lnTo>
                <a:lnTo>
                  <a:pt x="1221" y="219"/>
                </a:lnTo>
                <a:lnTo>
                  <a:pt x="1222" y="219"/>
                </a:lnTo>
                <a:lnTo>
                  <a:pt x="1223" y="219"/>
                </a:lnTo>
                <a:lnTo>
                  <a:pt x="1225" y="219"/>
                </a:lnTo>
                <a:lnTo>
                  <a:pt x="1226" y="219"/>
                </a:lnTo>
                <a:lnTo>
                  <a:pt x="1227" y="219"/>
                </a:lnTo>
                <a:lnTo>
                  <a:pt x="1229" y="219"/>
                </a:lnTo>
                <a:lnTo>
                  <a:pt x="1230" y="219"/>
                </a:lnTo>
                <a:lnTo>
                  <a:pt x="1231" y="219"/>
                </a:lnTo>
                <a:lnTo>
                  <a:pt x="1232" y="219"/>
                </a:lnTo>
                <a:lnTo>
                  <a:pt x="1234" y="219"/>
                </a:lnTo>
                <a:lnTo>
                  <a:pt x="1235" y="219"/>
                </a:lnTo>
                <a:lnTo>
                  <a:pt x="1236" y="219"/>
                </a:lnTo>
                <a:lnTo>
                  <a:pt x="1237" y="219"/>
                </a:lnTo>
                <a:lnTo>
                  <a:pt x="1238" y="219"/>
                </a:lnTo>
                <a:lnTo>
                  <a:pt x="1239" y="219"/>
                </a:lnTo>
                <a:lnTo>
                  <a:pt x="1240" y="219"/>
                </a:lnTo>
                <a:lnTo>
                  <a:pt x="1241" y="219"/>
                </a:lnTo>
                <a:lnTo>
                  <a:pt x="1242" y="219"/>
                </a:lnTo>
                <a:lnTo>
                  <a:pt x="1244" y="219"/>
                </a:lnTo>
                <a:lnTo>
                  <a:pt x="1245" y="219"/>
                </a:lnTo>
                <a:lnTo>
                  <a:pt x="1246" y="219"/>
                </a:lnTo>
                <a:lnTo>
                  <a:pt x="1247" y="219"/>
                </a:lnTo>
                <a:lnTo>
                  <a:pt x="1248" y="219"/>
                </a:lnTo>
                <a:lnTo>
                  <a:pt x="1249" y="219"/>
                </a:lnTo>
                <a:lnTo>
                  <a:pt x="1250" y="219"/>
                </a:lnTo>
                <a:lnTo>
                  <a:pt x="1253" y="219"/>
                </a:lnTo>
                <a:lnTo>
                  <a:pt x="1254" y="219"/>
                </a:lnTo>
                <a:lnTo>
                  <a:pt x="1255" y="219"/>
                </a:lnTo>
                <a:lnTo>
                  <a:pt x="1256" y="219"/>
                </a:lnTo>
                <a:lnTo>
                  <a:pt x="1257" y="219"/>
                </a:lnTo>
                <a:lnTo>
                  <a:pt x="1258" y="219"/>
                </a:lnTo>
                <a:lnTo>
                  <a:pt x="1259" y="219"/>
                </a:lnTo>
                <a:lnTo>
                  <a:pt x="1260" y="219"/>
                </a:lnTo>
                <a:lnTo>
                  <a:pt x="1261" y="219"/>
                </a:lnTo>
                <a:lnTo>
                  <a:pt x="1263" y="219"/>
                </a:lnTo>
                <a:lnTo>
                  <a:pt x="1264" y="219"/>
                </a:lnTo>
                <a:lnTo>
                  <a:pt x="1265" y="219"/>
                </a:lnTo>
                <a:lnTo>
                  <a:pt x="1266" y="219"/>
                </a:lnTo>
                <a:lnTo>
                  <a:pt x="1267" y="219"/>
                </a:lnTo>
                <a:lnTo>
                  <a:pt x="1268" y="219"/>
                </a:lnTo>
                <a:lnTo>
                  <a:pt x="1269" y="219"/>
                </a:lnTo>
                <a:lnTo>
                  <a:pt x="1270" y="219"/>
                </a:lnTo>
                <a:lnTo>
                  <a:pt x="1271" y="219"/>
                </a:lnTo>
                <a:lnTo>
                  <a:pt x="1273" y="219"/>
                </a:lnTo>
                <a:lnTo>
                  <a:pt x="1274" y="219"/>
                </a:lnTo>
                <a:lnTo>
                  <a:pt x="1276" y="219"/>
                </a:lnTo>
                <a:lnTo>
                  <a:pt x="1277" y="219"/>
                </a:lnTo>
                <a:lnTo>
                  <a:pt x="1278" y="219"/>
                </a:lnTo>
                <a:lnTo>
                  <a:pt x="1279" y="219"/>
                </a:lnTo>
                <a:lnTo>
                  <a:pt x="1280" y="219"/>
                </a:lnTo>
                <a:lnTo>
                  <a:pt x="1282" y="219"/>
                </a:lnTo>
                <a:lnTo>
                  <a:pt x="1283" y="219"/>
                </a:lnTo>
                <a:lnTo>
                  <a:pt x="1284" y="219"/>
                </a:lnTo>
                <a:lnTo>
                  <a:pt x="1285" y="219"/>
                </a:lnTo>
                <a:lnTo>
                  <a:pt x="1286" y="219"/>
                </a:lnTo>
                <a:lnTo>
                  <a:pt x="1287" y="219"/>
                </a:lnTo>
                <a:lnTo>
                  <a:pt x="1288" y="219"/>
                </a:lnTo>
                <a:lnTo>
                  <a:pt x="1289" y="219"/>
                </a:lnTo>
                <a:lnTo>
                  <a:pt x="1290" y="219"/>
                </a:lnTo>
                <a:lnTo>
                  <a:pt x="1292" y="219"/>
                </a:lnTo>
                <a:lnTo>
                  <a:pt x="1293" y="219"/>
                </a:lnTo>
                <a:lnTo>
                  <a:pt x="1294" y="219"/>
                </a:lnTo>
                <a:lnTo>
                  <a:pt x="1295" y="219"/>
                </a:lnTo>
                <a:lnTo>
                  <a:pt x="1296" y="219"/>
                </a:lnTo>
                <a:lnTo>
                  <a:pt x="1297" y="219"/>
                </a:lnTo>
                <a:lnTo>
                  <a:pt x="1298" y="219"/>
                </a:lnTo>
                <a:lnTo>
                  <a:pt x="1300" y="219"/>
                </a:lnTo>
                <a:lnTo>
                  <a:pt x="1302" y="219"/>
                </a:lnTo>
                <a:lnTo>
                  <a:pt x="1303" y="219"/>
                </a:lnTo>
                <a:lnTo>
                  <a:pt x="1304" y="219"/>
                </a:lnTo>
                <a:lnTo>
                  <a:pt x="1305" y="219"/>
                </a:lnTo>
                <a:lnTo>
                  <a:pt x="1306" y="219"/>
                </a:lnTo>
                <a:lnTo>
                  <a:pt x="1307" y="219"/>
                </a:lnTo>
                <a:lnTo>
                  <a:pt x="1308" y="219"/>
                </a:lnTo>
                <a:lnTo>
                  <a:pt x="1309" y="219"/>
                </a:lnTo>
                <a:lnTo>
                  <a:pt x="1311" y="219"/>
                </a:lnTo>
                <a:lnTo>
                  <a:pt x="1312" y="219"/>
                </a:lnTo>
                <a:lnTo>
                  <a:pt x="1313" y="219"/>
                </a:lnTo>
                <a:lnTo>
                  <a:pt x="1314" y="219"/>
                </a:lnTo>
                <a:lnTo>
                  <a:pt x="1315" y="219"/>
                </a:lnTo>
                <a:lnTo>
                  <a:pt x="1316" y="219"/>
                </a:lnTo>
                <a:lnTo>
                  <a:pt x="1317" y="219"/>
                </a:lnTo>
                <a:lnTo>
                  <a:pt x="1318" y="219"/>
                </a:lnTo>
                <a:lnTo>
                  <a:pt x="1319" y="219"/>
                </a:lnTo>
                <a:lnTo>
                  <a:pt x="1321" y="219"/>
                </a:lnTo>
                <a:lnTo>
                  <a:pt x="1322" y="219"/>
                </a:lnTo>
                <a:lnTo>
                  <a:pt x="1324" y="219"/>
                </a:lnTo>
                <a:lnTo>
                  <a:pt x="1325" y="219"/>
                </a:lnTo>
                <a:lnTo>
                  <a:pt x="1326" y="219"/>
                </a:lnTo>
                <a:lnTo>
                  <a:pt x="1327" y="219"/>
                </a:lnTo>
                <a:lnTo>
                  <a:pt x="1328" y="219"/>
                </a:lnTo>
                <a:lnTo>
                  <a:pt x="1330" y="219"/>
                </a:lnTo>
                <a:lnTo>
                  <a:pt x="1331" y="219"/>
                </a:lnTo>
                <a:lnTo>
                  <a:pt x="1332" y="219"/>
                </a:lnTo>
                <a:lnTo>
                  <a:pt x="1333" y="219"/>
                </a:lnTo>
                <a:lnTo>
                  <a:pt x="1334" y="219"/>
                </a:lnTo>
                <a:lnTo>
                  <a:pt x="1335" y="219"/>
                </a:lnTo>
                <a:lnTo>
                  <a:pt x="1336" y="219"/>
                </a:lnTo>
                <a:lnTo>
                  <a:pt x="1337" y="219"/>
                </a:lnTo>
                <a:lnTo>
                  <a:pt x="1338" y="219"/>
                </a:lnTo>
                <a:lnTo>
                  <a:pt x="1340" y="219"/>
                </a:lnTo>
                <a:lnTo>
                  <a:pt x="1341" y="219"/>
                </a:lnTo>
                <a:lnTo>
                  <a:pt x="1342" y="219"/>
                </a:lnTo>
                <a:lnTo>
                  <a:pt x="1343" y="219"/>
                </a:lnTo>
                <a:lnTo>
                  <a:pt x="1344" y="219"/>
                </a:lnTo>
                <a:lnTo>
                  <a:pt x="1345" y="219"/>
                </a:lnTo>
                <a:lnTo>
                  <a:pt x="1347" y="219"/>
                </a:lnTo>
                <a:lnTo>
                  <a:pt x="1348" y="219"/>
                </a:lnTo>
                <a:lnTo>
                  <a:pt x="1350" y="219"/>
                </a:lnTo>
                <a:lnTo>
                  <a:pt x="1351" y="219"/>
                </a:lnTo>
                <a:lnTo>
                  <a:pt x="1352" y="219"/>
                </a:lnTo>
                <a:lnTo>
                  <a:pt x="1353" y="219"/>
                </a:lnTo>
                <a:lnTo>
                  <a:pt x="1354" y="219"/>
                </a:lnTo>
                <a:lnTo>
                  <a:pt x="1355" y="219"/>
                </a:lnTo>
                <a:lnTo>
                  <a:pt x="1356" y="219"/>
                </a:lnTo>
                <a:lnTo>
                  <a:pt x="1357" y="219"/>
                </a:lnTo>
                <a:lnTo>
                  <a:pt x="1359" y="219"/>
                </a:lnTo>
                <a:lnTo>
                  <a:pt x="1360" y="219"/>
                </a:lnTo>
                <a:lnTo>
                  <a:pt x="1361" y="219"/>
                </a:lnTo>
                <a:lnTo>
                  <a:pt x="1362" y="219"/>
                </a:lnTo>
                <a:lnTo>
                  <a:pt x="1363" y="219"/>
                </a:lnTo>
                <a:lnTo>
                  <a:pt x="1364" y="219"/>
                </a:lnTo>
                <a:lnTo>
                  <a:pt x="1365" y="219"/>
                </a:lnTo>
                <a:lnTo>
                  <a:pt x="1366" y="219"/>
                </a:lnTo>
                <a:lnTo>
                  <a:pt x="1367" y="219"/>
                </a:lnTo>
                <a:lnTo>
                  <a:pt x="1369" y="219"/>
                </a:lnTo>
                <a:lnTo>
                  <a:pt x="1370" y="219"/>
                </a:lnTo>
                <a:lnTo>
                  <a:pt x="1372" y="219"/>
                </a:lnTo>
                <a:lnTo>
                  <a:pt x="1373" y="219"/>
                </a:lnTo>
                <a:lnTo>
                  <a:pt x="1374" y="219"/>
                </a:lnTo>
                <a:lnTo>
                  <a:pt x="1375" y="219"/>
                </a:lnTo>
                <a:lnTo>
                  <a:pt x="1376" y="219"/>
                </a:lnTo>
                <a:lnTo>
                  <a:pt x="1377" y="219"/>
                </a:lnTo>
                <a:lnTo>
                  <a:pt x="1379" y="219"/>
                </a:lnTo>
                <a:lnTo>
                  <a:pt x="1380" y="219"/>
                </a:lnTo>
                <a:lnTo>
                  <a:pt x="1381" y="219"/>
                </a:lnTo>
                <a:lnTo>
                  <a:pt x="1382" y="219"/>
                </a:lnTo>
                <a:lnTo>
                  <a:pt x="1383" y="219"/>
                </a:lnTo>
                <a:lnTo>
                  <a:pt x="1384" y="219"/>
                </a:lnTo>
                <a:lnTo>
                  <a:pt x="1385" y="219"/>
                </a:lnTo>
                <a:lnTo>
                  <a:pt x="1386" y="219"/>
                </a:lnTo>
                <a:lnTo>
                  <a:pt x="1388" y="219"/>
                </a:lnTo>
                <a:lnTo>
                  <a:pt x="1389" y="219"/>
                </a:lnTo>
                <a:lnTo>
                  <a:pt x="1390" y="217"/>
                </a:lnTo>
                <a:lnTo>
                  <a:pt x="1391" y="217"/>
                </a:lnTo>
                <a:lnTo>
                  <a:pt x="1392" y="217"/>
                </a:lnTo>
                <a:lnTo>
                  <a:pt x="1393" y="217"/>
                </a:lnTo>
                <a:lnTo>
                  <a:pt x="1395" y="217"/>
                </a:lnTo>
                <a:lnTo>
                  <a:pt x="1396" y="217"/>
                </a:lnTo>
                <a:lnTo>
                  <a:pt x="1398" y="216"/>
                </a:lnTo>
                <a:lnTo>
                  <a:pt x="1399" y="216"/>
                </a:lnTo>
                <a:lnTo>
                  <a:pt x="1400" y="215"/>
                </a:lnTo>
                <a:lnTo>
                  <a:pt x="1401" y="212"/>
                </a:lnTo>
                <a:lnTo>
                  <a:pt x="1402" y="209"/>
                </a:lnTo>
                <a:lnTo>
                  <a:pt x="1403" y="208"/>
                </a:lnTo>
                <a:lnTo>
                  <a:pt x="1404" y="206"/>
                </a:lnTo>
                <a:lnTo>
                  <a:pt x="1405" y="205"/>
                </a:lnTo>
                <a:lnTo>
                  <a:pt x="1407" y="205"/>
                </a:lnTo>
                <a:lnTo>
                  <a:pt x="1408" y="206"/>
                </a:lnTo>
                <a:lnTo>
                  <a:pt x="1409" y="206"/>
                </a:lnTo>
                <a:lnTo>
                  <a:pt x="1410" y="206"/>
                </a:lnTo>
                <a:lnTo>
                  <a:pt x="1411" y="206"/>
                </a:lnTo>
                <a:lnTo>
                  <a:pt x="1412" y="206"/>
                </a:lnTo>
                <a:lnTo>
                  <a:pt x="1413" y="206"/>
                </a:lnTo>
                <a:lnTo>
                  <a:pt x="1414" y="208"/>
                </a:lnTo>
                <a:lnTo>
                  <a:pt x="1415" y="208"/>
                </a:lnTo>
                <a:lnTo>
                  <a:pt x="1417" y="208"/>
                </a:lnTo>
                <a:lnTo>
                  <a:pt x="1419" y="209"/>
                </a:lnTo>
                <a:lnTo>
                  <a:pt x="1420" y="209"/>
                </a:lnTo>
                <a:lnTo>
                  <a:pt x="1421" y="210"/>
                </a:lnTo>
                <a:lnTo>
                  <a:pt x="1422" y="210"/>
                </a:lnTo>
                <a:lnTo>
                  <a:pt x="1423" y="212"/>
                </a:lnTo>
                <a:lnTo>
                  <a:pt x="1424" y="212"/>
                </a:lnTo>
                <a:lnTo>
                  <a:pt x="1425" y="212"/>
                </a:lnTo>
                <a:lnTo>
                  <a:pt x="1427" y="213"/>
                </a:lnTo>
                <a:lnTo>
                  <a:pt x="1428" y="213"/>
                </a:lnTo>
                <a:lnTo>
                  <a:pt x="1429" y="213"/>
                </a:lnTo>
                <a:lnTo>
                  <a:pt x="1430" y="213"/>
                </a:lnTo>
                <a:lnTo>
                  <a:pt x="1431" y="215"/>
                </a:lnTo>
                <a:lnTo>
                  <a:pt x="1432" y="215"/>
                </a:lnTo>
                <a:lnTo>
                  <a:pt x="1433" y="215"/>
                </a:lnTo>
                <a:lnTo>
                  <a:pt x="1434" y="215"/>
                </a:lnTo>
                <a:lnTo>
                  <a:pt x="1436" y="215"/>
                </a:lnTo>
                <a:lnTo>
                  <a:pt x="1437" y="216"/>
                </a:lnTo>
                <a:lnTo>
                  <a:pt x="1438" y="216"/>
                </a:lnTo>
                <a:lnTo>
                  <a:pt x="1439" y="216"/>
                </a:lnTo>
                <a:lnTo>
                  <a:pt x="1440" y="216"/>
                </a:lnTo>
                <a:lnTo>
                  <a:pt x="1441" y="216"/>
                </a:lnTo>
                <a:lnTo>
                  <a:pt x="1443" y="217"/>
                </a:lnTo>
                <a:lnTo>
                  <a:pt x="1444" y="217"/>
                </a:lnTo>
                <a:lnTo>
                  <a:pt x="1446" y="217"/>
                </a:lnTo>
                <a:lnTo>
                  <a:pt x="1447" y="217"/>
                </a:lnTo>
                <a:lnTo>
                  <a:pt x="1448" y="217"/>
                </a:lnTo>
                <a:lnTo>
                  <a:pt x="1449" y="217"/>
                </a:lnTo>
                <a:lnTo>
                  <a:pt x="1450" y="219"/>
                </a:lnTo>
                <a:lnTo>
                  <a:pt x="1451" y="219"/>
                </a:lnTo>
                <a:lnTo>
                  <a:pt x="1452" y="219"/>
                </a:lnTo>
                <a:lnTo>
                  <a:pt x="1453" y="219"/>
                </a:lnTo>
                <a:lnTo>
                  <a:pt x="1455" y="219"/>
                </a:lnTo>
                <a:lnTo>
                  <a:pt x="1456" y="219"/>
                </a:lnTo>
                <a:lnTo>
                  <a:pt x="1457" y="219"/>
                </a:lnTo>
                <a:lnTo>
                  <a:pt x="1458" y="219"/>
                </a:lnTo>
                <a:lnTo>
                  <a:pt x="1459" y="219"/>
                </a:lnTo>
                <a:lnTo>
                  <a:pt x="1460" y="219"/>
                </a:lnTo>
                <a:lnTo>
                  <a:pt x="1461" y="219"/>
                </a:lnTo>
                <a:lnTo>
                  <a:pt x="1462" y="219"/>
                </a:lnTo>
                <a:lnTo>
                  <a:pt x="1463" y="219"/>
                </a:lnTo>
                <a:lnTo>
                  <a:pt x="1465" y="219"/>
                </a:lnTo>
                <a:lnTo>
                  <a:pt x="1467" y="219"/>
                </a:lnTo>
                <a:lnTo>
                  <a:pt x="1468" y="219"/>
                </a:lnTo>
                <a:lnTo>
                  <a:pt x="1469" y="219"/>
                </a:lnTo>
                <a:lnTo>
                  <a:pt x="1470" y="219"/>
                </a:lnTo>
                <a:lnTo>
                  <a:pt x="1471" y="219"/>
                </a:lnTo>
                <a:lnTo>
                  <a:pt x="1472" y="219"/>
                </a:lnTo>
                <a:lnTo>
                  <a:pt x="1473" y="219"/>
                </a:lnTo>
                <a:lnTo>
                  <a:pt x="1475" y="219"/>
                </a:lnTo>
                <a:lnTo>
                  <a:pt x="1476" y="219"/>
                </a:lnTo>
                <a:lnTo>
                  <a:pt x="1477" y="219"/>
                </a:lnTo>
                <a:lnTo>
                  <a:pt x="1478" y="219"/>
                </a:lnTo>
                <a:lnTo>
                  <a:pt x="1479" y="219"/>
                </a:lnTo>
                <a:lnTo>
                  <a:pt x="1480" y="219"/>
                </a:lnTo>
                <a:lnTo>
                  <a:pt x="1481" y="219"/>
                </a:lnTo>
                <a:lnTo>
                  <a:pt x="1482" y="219"/>
                </a:lnTo>
                <a:lnTo>
                  <a:pt x="1484" y="219"/>
                </a:lnTo>
                <a:lnTo>
                  <a:pt x="1485" y="219"/>
                </a:lnTo>
                <a:lnTo>
                  <a:pt x="1486" y="219"/>
                </a:lnTo>
                <a:lnTo>
                  <a:pt x="1487" y="219"/>
                </a:lnTo>
                <a:lnTo>
                  <a:pt x="1488" y="219"/>
                </a:lnTo>
                <a:lnTo>
                  <a:pt x="1489" y="219"/>
                </a:lnTo>
                <a:lnTo>
                  <a:pt x="1491" y="219"/>
                </a:lnTo>
                <a:lnTo>
                  <a:pt x="1492" y="219"/>
                </a:lnTo>
                <a:lnTo>
                  <a:pt x="1494" y="219"/>
                </a:lnTo>
                <a:lnTo>
                  <a:pt x="1495" y="219"/>
                </a:lnTo>
                <a:lnTo>
                  <a:pt x="1496" y="219"/>
                </a:lnTo>
                <a:lnTo>
                  <a:pt x="1497" y="219"/>
                </a:lnTo>
                <a:lnTo>
                  <a:pt x="1498" y="219"/>
                </a:lnTo>
                <a:lnTo>
                  <a:pt x="1499" y="219"/>
                </a:lnTo>
                <a:lnTo>
                  <a:pt x="1500" y="219"/>
                </a:lnTo>
                <a:lnTo>
                  <a:pt x="1501" y="219"/>
                </a:lnTo>
                <a:lnTo>
                  <a:pt x="1502" y="219"/>
                </a:lnTo>
                <a:lnTo>
                  <a:pt x="1504" y="219"/>
                </a:lnTo>
                <a:lnTo>
                  <a:pt x="1505" y="219"/>
                </a:lnTo>
                <a:lnTo>
                  <a:pt x="1506" y="219"/>
                </a:lnTo>
                <a:lnTo>
                  <a:pt x="1507" y="219"/>
                </a:lnTo>
                <a:lnTo>
                  <a:pt x="1508" y="219"/>
                </a:lnTo>
                <a:lnTo>
                  <a:pt x="1509" y="219"/>
                </a:lnTo>
                <a:lnTo>
                  <a:pt x="1510" y="219"/>
                </a:lnTo>
                <a:lnTo>
                  <a:pt x="1511" y="219"/>
                </a:lnTo>
                <a:lnTo>
                  <a:pt x="1513" y="219"/>
                </a:lnTo>
                <a:lnTo>
                  <a:pt x="1515" y="219"/>
                </a:lnTo>
                <a:lnTo>
                  <a:pt x="1516" y="219"/>
                </a:lnTo>
                <a:lnTo>
                  <a:pt x="1517" y="219"/>
                </a:lnTo>
                <a:lnTo>
                  <a:pt x="1518" y="219"/>
                </a:lnTo>
                <a:lnTo>
                  <a:pt x="1519" y="219"/>
                </a:lnTo>
                <a:lnTo>
                  <a:pt x="1520" y="219"/>
                </a:lnTo>
                <a:lnTo>
                  <a:pt x="1521" y="219"/>
                </a:lnTo>
                <a:lnTo>
                  <a:pt x="1523" y="219"/>
                </a:lnTo>
                <a:lnTo>
                  <a:pt x="1524" y="219"/>
                </a:lnTo>
                <a:lnTo>
                  <a:pt x="1525" y="219"/>
                </a:lnTo>
                <a:lnTo>
                  <a:pt x="1526" y="219"/>
                </a:lnTo>
                <a:lnTo>
                  <a:pt x="1527" y="219"/>
                </a:lnTo>
                <a:lnTo>
                  <a:pt x="1528" y="219"/>
                </a:lnTo>
                <a:lnTo>
                  <a:pt x="1529" y="219"/>
                </a:lnTo>
                <a:lnTo>
                  <a:pt x="1530" y="219"/>
                </a:lnTo>
                <a:lnTo>
                  <a:pt x="1532" y="219"/>
                </a:lnTo>
                <a:lnTo>
                  <a:pt x="1533" y="219"/>
                </a:lnTo>
                <a:lnTo>
                  <a:pt x="1534" y="219"/>
                </a:lnTo>
                <a:lnTo>
                  <a:pt x="1535" y="219"/>
                </a:lnTo>
                <a:lnTo>
                  <a:pt x="1536" y="219"/>
                </a:lnTo>
                <a:lnTo>
                  <a:pt x="1538" y="219"/>
                </a:lnTo>
                <a:lnTo>
                  <a:pt x="1539" y="219"/>
                </a:lnTo>
                <a:lnTo>
                  <a:pt x="1540" y="219"/>
                </a:lnTo>
                <a:lnTo>
                  <a:pt x="1542" y="219"/>
                </a:lnTo>
                <a:lnTo>
                  <a:pt x="1543" y="219"/>
                </a:lnTo>
                <a:lnTo>
                  <a:pt x="1544" y="219"/>
                </a:lnTo>
                <a:lnTo>
                  <a:pt x="1545" y="219"/>
                </a:lnTo>
                <a:lnTo>
                  <a:pt x="1546" y="219"/>
                </a:lnTo>
                <a:lnTo>
                  <a:pt x="1547" y="219"/>
                </a:lnTo>
                <a:lnTo>
                  <a:pt x="1548" y="219"/>
                </a:lnTo>
                <a:lnTo>
                  <a:pt x="1549" y="219"/>
                </a:lnTo>
                <a:lnTo>
                  <a:pt x="1550" y="219"/>
                </a:lnTo>
                <a:lnTo>
                  <a:pt x="1552" y="219"/>
                </a:lnTo>
                <a:lnTo>
                  <a:pt x="1553" y="219"/>
                </a:lnTo>
                <a:lnTo>
                  <a:pt x="1554" y="219"/>
                </a:lnTo>
                <a:lnTo>
                  <a:pt x="1555" y="219"/>
                </a:lnTo>
                <a:lnTo>
                  <a:pt x="1556" y="219"/>
                </a:lnTo>
                <a:lnTo>
                  <a:pt x="1557" y="219"/>
                </a:lnTo>
                <a:lnTo>
                  <a:pt x="1558" y="219"/>
                </a:lnTo>
                <a:lnTo>
                  <a:pt x="1559" y="219"/>
                </a:lnTo>
                <a:lnTo>
                  <a:pt x="1561" y="219"/>
                </a:lnTo>
                <a:lnTo>
                  <a:pt x="1563" y="219"/>
                </a:lnTo>
                <a:lnTo>
                  <a:pt x="1564" y="219"/>
                </a:lnTo>
                <a:lnTo>
                  <a:pt x="1565" y="219"/>
                </a:lnTo>
                <a:lnTo>
                  <a:pt x="1566" y="219"/>
                </a:lnTo>
                <a:lnTo>
                  <a:pt x="1567" y="219"/>
                </a:lnTo>
                <a:lnTo>
                  <a:pt x="1568" y="219"/>
                </a:lnTo>
                <a:lnTo>
                  <a:pt x="1569" y="219"/>
                </a:lnTo>
                <a:lnTo>
                  <a:pt x="1571" y="219"/>
                </a:lnTo>
                <a:lnTo>
                  <a:pt x="1572" y="219"/>
                </a:lnTo>
                <a:lnTo>
                  <a:pt x="1573" y="219"/>
                </a:lnTo>
                <a:lnTo>
                  <a:pt x="1574" y="219"/>
                </a:lnTo>
                <a:lnTo>
                  <a:pt x="1575" y="219"/>
                </a:lnTo>
                <a:lnTo>
                  <a:pt x="1576" y="219"/>
                </a:lnTo>
                <a:lnTo>
                  <a:pt x="1577" y="219"/>
                </a:lnTo>
                <a:lnTo>
                  <a:pt x="1578" y="219"/>
                </a:lnTo>
                <a:lnTo>
                  <a:pt x="1579" y="219"/>
                </a:lnTo>
                <a:lnTo>
                  <a:pt x="1581" y="219"/>
                </a:lnTo>
                <a:lnTo>
                  <a:pt x="1582" y="219"/>
                </a:lnTo>
                <a:lnTo>
                  <a:pt x="1583" y="219"/>
                </a:lnTo>
                <a:lnTo>
                  <a:pt x="1584" y="219"/>
                </a:lnTo>
                <a:lnTo>
                  <a:pt x="1586" y="219"/>
                </a:lnTo>
                <a:lnTo>
                  <a:pt x="1587" y="219"/>
                </a:lnTo>
                <a:lnTo>
                  <a:pt x="1588" y="219"/>
                </a:lnTo>
                <a:lnTo>
                  <a:pt x="1590" y="219"/>
                </a:lnTo>
                <a:lnTo>
                  <a:pt x="1591" y="219"/>
                </a:lnTo>
                <a:lnTo>
                  <a:pt x="1592" y="219"/>
                </a:lnTo>
                <a:lnTo>
                  <a:pt x="1593" y="219"/>
                </a:lnTo>
                <a:lnTo>
                  <a:pt x="1594" y="219"/>
                </a:lnTo>
                <a:lnTo>
                  <a:pt x="1595" y="219"/>
                </a:lnTo>
                <a:lnTo>
                  <a:pt x="1596" y="219"/>
                </a:lnTo>
                <a:lnTo>
                  <a:pt x="1597" y="219"/>
                </a:lnTo>
                <a:lnTo>
                  <a:pt x="1598" y="219"/>
                </a:lnTo>
                <a:lnTo>
                  <a:pt x="1600" y="219"/>
                </a:lnTo>
                <a:lnTo>
                  <a:pt x="1601" y="219"/>
                </a:lnTo>
                <a:lnTo>
                  <a:pt x="1602" y="219"/>
                </a:lnTo>
                <a:lnTo>
                  <a:pt x="1603" y="219"/>
                </a:lnTo>
                <a:lnTo>
                  <a:pt x="1604" y="219"/>
                </a:lnTo>
                <a:lnTo>
                  <a:pt x="1605" y="219"/>
                </a:lnTo>
                <a:lnTo>
                  <a:pt x="1606" y="219"/>
                </a:lnTo>
                <a:lnTo>
                  <a:pt x="1607" y="219"/>
                </a:lnTo>
                <a:lnTo>
                  <a:pt x="1610" y="219"/>
                </a:lnTo>
                <a:lnTo>
                  <a:pt x="1611" y="219"/>
                </a:lnTo>
                <a:lnTo>
                  <a:pt x="1612" y="219"/>
                </a:lnTo>
                <a:lnTo>
                  <a:pt x="1613" y="219"/>
                </a:lnTo>
                <a:lnTo>
                  <a:pt x="1614" y="219"/>
                </a:lnTo>
                <a:lnTo>
                  <a:pt x="1615" y="219"/>
                </a:lnTo>
                <a:lnTo>
                  <a:pt x="1616" y="219"/>
                </a:lnTo>
                <a:lnTo>
                  <a:pt x="1617" y="217"/>
                </a:lnTo>
                <a:lnTo>
                  <a:pt x="1619" y="217"/>
                </a:lnTo>
                <a:lnTo>
                  <a:pt x="1620" y="217"/>
                </a:lnTo>
                <a:lnTo>
                  <a:pt x="1621" y="217"/>
                </a:lnTo>
                <a:lnTo>
                  <a:pt x="1622" y="217"/>
                </a:lnTo>
                <a:lnTo>
                  <a:pt x="1623" y="217"/>
                </a:lnTo>
                <a:lnTo>
                  <a:pt x="1624" y="217"/>
                </a:lnTo>
                <a:lnTo>
                  <a:pt x="1625" y="217"/>
                </a:lnTo>
                <a:lnTo>
                  <a:pt x="1626" y="217"/>
                </a:lnTo>
                <a:lnTo>
                  <a:pt x="1627" y="217"/>
                </a:lnTo>
                <a:lnTo>
                  <a:pt x="1629" y="219"/>
                </a:lnTo>
                <a:lnTo>
                  <a:pt x="1630" y="219"/>
                </a:lnTo>
                <a:lnTo>
                  <a:pt x="1631" y="219"/>
                </a:lnTo>
                <a:lnTo>
                  <a:pt x="1632" y="219"/>
                </a:lnTo>
                <a:lnTo>
                  <a:pt x="1634" y="219"/>
                </a:lnTo>
                <a:lnTo>
                  <a:pt x="1635" y="219"/>
                </a:lnTo>
                <a:lnTo>
                  <a:pt x="1636" y="219"/>
                </a:lnTo>
                <a:lnTo>
                  <a:pt x="1638" y="219"/>
                </a:lnTo>
                <a:lnTo>
                  <a:pt x="1639" y="219"/>
                </a:lnTo>
                <a:lnTo>
                  <a:pt x="1640" y="219"/>
                </a:lnTo>
                <a:lnTo>
                  <a:pt x="1641" y="219"/>
                </a:lnTo>
                <a:lnTo>
                  <a:pt x="1642" y="219"/>
                </a:lnTo>
                <a:lnTo>
                  <a:pt x="1643" y="219"/>
                </a:lnTo>
                <a:lnTo>
                  <a:pt x="1644" y="219"/>
                </a:lnTo>
                <a:lnTo>
                  <a:pt x="1645" y="219"/>
                </a:lnTo>
                <a:lnTo>
                  <a:pt x="1646" y="219"/>
                </a:lnTo>
                <a:lnTo>
                  <a:pt x="1648" y="219"/>
                </a:lnTo>
                <a:lnTo>
                  <a:pt x="1649" y="219"/>
                </a:lnTo>
                <a:lnTo>
                  <a:pt x="1650" y="219"/>
                </a:lnTo>
                <a:lnTo>
                  <a:pt x="1651" y="219"/>
                </a:lnTo>
                <a:lnTo>
                  <a:pt x="1652" y="219"/>
                </a:lnTo>
                <a:lnTo>
                  <a:pt x="1653" y="219"/>
                </a:lnTo>
                <a:lnTo>
                  <a:pt x="1654" y="219"/>
                </a:lnTo>
                <a:lnTo>
                  <a:pt x="1655" y="219"/>
                </a:lnTo>
                <a:lnTo>
                  <a:pt x="1658" y="219"/>
                </a:lnTo>
                <a:lnTo>
                  <a:pt x="1659" y="219"/>
                </a:lnTo>
                <a:lnTo>
                  <a:pt x="1660" y="219"/>
                </a:lnTo>
                <a:lnTo>
                  <a:pt x="1661" y="219"/>
                </a:lnTo>
                <a:lnTo>
                  <a:pt x="1662" y="219"/>
                </a:lnTo>
                <a:lnTo>
                  <a:pt x="1663" y="219"/>
                </a:lnTo>
                <a:lnTo>
                  <a:pt x="1664" y="219"/>
                </a:lnTo>
                <a:lnTo>
                  <a:pt x="1665" y="219"/>
                </a:lnTo>
                <a:lnTo>
                  <a:pt x="1667" y="219"/>
                </a:lnTo>
                <a:lnTo>
                  <a:pt x="1668" y="219"/>
                </a:lnTo>
                <a:lnTo>
                  <a:pt x="1669" y="219"/>
                </a:lnTo>
                <a:lnTo>
                  <a:pt x="1670" y="219"/>
                </a:lnTo>
                <a:lnTo>
                  <a:pt x="1671" y="219"/>
                </a:lnTo>
                <a:lnTo>
                  <a:pt x="1672" y="219"/>
                </a:lnTo>
                <a:lnTo>
                  <a:pt x="1673" y="219"/>
                </a:lnTo>
                <a:lnTo>
                  <a:pt x="1674" y="219"/>
                </a:lnTo>
                <a:lnTo>
                  <a:pt x="1675" y="219"/>
                </a:lnTo>
                <a:lnTo>
                  <a:pt x="1677" y="219"/>
                </a:lnTo>
                <a:lnTo>
                  <a:pt x="1678" y="219"/>
                </a:lnTo>
                <a:lnTo>
                  <a:pt x="1679" y="219"/>
                </a:lnTo>
                <a:lnTo>
                  <a:pt x="1681" y="219"/>
                </a:lnTo>
                <a:lnTo>
                  <a:pt x="1682" y="219"/>
                </a:lnTo>
                <a:lnTo>
                  <a:pt x="1683" y="219"/>
                </a:lnTo>
                <a:lnTo>
                  <a:pt x="1684" y="219"/>
                </a:lnTo>
                <a:lnTo>
                  <a:pt x="1686" y="219"/>
                </a:lnTo>
                <a:lnTo>
                  <a:pt x="1687" y="219"/>
                </a:lnTo>
                <a:lnTo>
                  <a:pt x="1688" y="219"/>
                </a:lnTo>
                <a:lnTo>
                  <a:pt x="1689" y="219"/>
                </a:lnTo>
                <a:lnTo>
                  <a:pt x="1690" y="219"/>
                </a:lnTo>
                <a:lnTo>
                  <a:pt x="1691" y="219"/>
                </a:lnTo>
                <a:lnTo>
                  <a:pt x="1692" y="219"/>
                </a:lnTo>
                <a:lnTo>
                  <a:pt x="1693" y="219"/>
                </a:lnTo>
                <a:lnTo>
                  <a:pt x="1694" y="219"/>
                </a:lnTo>
                <a:lnTo>
                  <a:pt x="1696" y="219"/>
                </a:lnTo>
                <a:lnTo>
                  <a:pt x="1697" y="219"/>
                </a:lnTo>
                <a:lnTo>
                  <a:pt x="1698" y="217"/>
                </a:lnTo>
                <a:lnTo>
                  <a:pt x="1699" y="217"/>
                </a:lnTo>
                <a:lnTo>
                  <a:pt x="1700" y="217"/>
                </a:lnTo>
                <a:lnTo>
                  <a:pt x="1701" y="217"/>
                </a:lnTo>
                <a:lnTo>
                  <a:pt x="1702" y="217"/>
                </a:lnTo>
                <a:lnTo>
                  <a:pt x="1703" y="217"/>
                </a:lnTo>
                <a:lnTo>
                  <a:pt x="1706" y="217"/>
                </a:lnTo>
                <a:lnTo>
                  <a:pt x="1707" y="217"/>
                </a:lnTo>
                <a:lnTo>
                  <a:pt x="1708" y="217"/>
                </a:lnTo>
                <a:lnTo>
                  <a:pt x="1709" y="217"/>
                </a:lnTo>
                <a:lnTo>
                  <a:pt x="1710" y="217"/>
                </a:lnTo>
                <a:lnTo>
                  <a:pt x="1711" y="219"/>
                </a:lnTo>
                <a:lnTo>
                  <a:pt x="1712" y="219"/>
                </a:lnTo>
                <a:lnTo>
                  <a:pt x="1713" y="219"/>
                </a:lnTo>
                <a:lnTo>
                  <a:pt x="1715" y="219"/>
                </a:lnTo>
                <a:lnTo>
                  <a:pt x="1716" y="219"/>
                </a:lnTo>
                <a:lnTo>
                  <a:pt x="1717" y="219"/>
                </a:lnTo>
                <a:lnTo>
                  <a:pt x="1718" y="219"/>
                </a:lnTo>
                <a:lnTo>
                  <a:pt x="1719" y="219"/>
                </a:lnTo>
                <a:lnTo>
                  <a:pt x="1720" y="219"/>
                </a:lnTo>
                <a:lnTo>
                  <a:pt x="1721" y="219"/>
                </a:lnTo>
                <a:lnTo>
                  <a:pt x="1722" y="219"/>
                </a:lnTo>
                <a:lnTo>
                  <a:pt x="1723" y="219"/>
                </a:lnTo>
                <a:lnTo>
                  <a:pt x="1725" y="219"/>
                </a:lnTo>
                <a:lnTo>
                  <a:pt x="1726" y="219"/>
                </a:lnTo>
                <a:lnTo>
                  <a:pt x="1727" y="219"/>
                </a:lnTo>
                <a:lnTo>
                  <a:pt x="1729" y="219"/>
                </a:lnTo>
                <a:lnTo>
                  <a:pt x="1730" y="219"/>
                </a:lnTo>
                <a:lnTo>
                  <a:pt x="1731" y="219"/>
                </a:lnTo>
                <a:lnTo>
                  <a:pt x="1732" y="219"/>
                </a:lnTo>
                <a:lnTo>
                  <a:pt x="1733" y="219"/>
                </a:lnTo>
                <a:lnTo>
                  <a:pt x="1735" y="219"/>
                </a:lnTo>
                <a:lnTo>
                  <a:pt x="1736" y="219"/>
                </a:lnTo>
                <a:lnTo>
                  <a:pt x="1737" y="219"/>
                </a:lnTo>
                <a:lnTo>
                  <a:pt x="1738" y="219"/>
                </a:lnTo>
                <a:lnTo>
                  <a:pt x="1739" y="219"/>
                </a:lnTo>
                <a:lnTo>
                  <a:pt x="1740" y="219"/>
                </a:lnTo>
                <a:lnTo>
                  <a:pt x="1741" y="219"/>
                </a:lnTo>
                <a:lnTo>
                  <a:pt x="1742" y="219"/>
                </a:lnTo>
                <a:lnTo>
                  <a:pt x="1744" y="219"/>
                </a:lnTo>
                <a:lnTo>
                  <a:pt x="1745" y="219"/>
                </a:lnTo>
                <a:lnTo>
                  <a:pt x="1746" y="219"/>
                </a:lnTo>
                <a:lnTo>
                  <a:pt x="1747" y="219"/>
                </a:lnTo>
                <a:lnTo>
                  <a:pt x="1748" y="219"/>
                </a:lnTo>
                <a:lnTo>
                  <a:pt x="1749" y="219"/>
                </a:lnTo>
                <a:lnTo>
                  <a:pt x="1750" y="219"/>
                </a:lnTo>
                <a:lnTo>
                  <a:pt x="1752" y="219"/>
                </a:lnTo>
                <a:lnTo>
                  <a:pt x="1754" y="219"/>
                </a:lnTo>
                <a:lnTo>
                  <a:pt x="1755" y="219"/>
                </a:lnTo>
                <a:lnTo>
                  <a:pt x="1756" y="219"/>
                </a:lnTo>
                <a:lnTo>
                  <a:pt x="1757" y="219"/>
                </a:lnTo>
                <a:lnTo>
                  <a:pt x="1758" y="219"/>
                </a:lnTo>
                <a:lnTo>
                  <a:pt x="1759" y="219"/>
                </a:lnTo>
                <a:lnTo>
                  <a:pt x="1760" y="219"/>
                </a:lnTo>
                <a:lnTo>
                  <a:pt x="1761" y="219"/>
                </a:lnTo>
                <a:lnTo>
                  <a:pt x="1763" y="219"/>
                </a:lnTo>
                <a:lnTo>
                  <a:pt x="1764" y="219"/>
                </a:lnTo>
                <a:lnTo>
                  <a:pt x="1765" y="217"/>
                </a:lnTo>
                <a:lnTo>
                  <a:pt x="1766" y="217"/>
                </a:lnTo>
                <a:lnTo>
                  <a:pt x="1767" y="217"/>
                </a:lnTo>
                <a:lnTo>
                  <a:pt x="1768" y="217"/>
                </a:lnTo>
                <a:lnTo>
                  <a:pt x="1769" y="219"/>
                </a:lnTo>
                <a:lnTo>
                  <a:pt x="1770" y="219"/>
                </a:lnTo>
                <a:lnTo>
                  <a:pt x="1771" y="219"/>
                </a:lnTo>
                <a:lnTo>
                  <a:pt x="1773" y="219"/>
                </a:lnTo>
                <a:lnTo>
                  <a:pt x="1774" y="219"/>
                </a:lnTo>
                <a:lnTo>
                  <a:pt x="1775" y="219"/>
                </a:lnTo>
                <a:lnTo>
                  <a:pt x="1777" y="219"/>
                </a:lnTo>
                <a:lnTo>
                  <a:pt x="1778" y="219"/>
                </a:lnTo>
                <a:lnTo>
                  <a:pt x="1779" y="219"/>
                </a:lnTo>
                <a:lnTo>
                  <a:pt x="1780" y="219"/>
                </a:lnTo>
                <a:lnTo>
                  <a:pt x="1781" y="219"/>
                </a:lnTo>
                <a:lnTo>
                  <a:pt x="1783" y="219"/>
                </a:lnTo>
                <a:lnTo>
                  <a:pt x="1784" y="219"/>
                </a:lnTo>
                <a:lnTo>
                  <a:pt x="1785" y="219"/>
                </a:lnTo>
                <a:lnTo>
                  <a:pt x="1786" y="219"/>
                </a:lnTo>
                <a:lnTo>
                  <a:pt x="1787" y="219"/>
                </a:lnTo>
                <a:lnTo>
                  <a:pt x="1788" y="219"/>
                </a:lnTo>
                <a:lnTo>
                  <a:pt x="1789" y="219"/>
                </a:lnTo>
                <a:lnTo>
                  <a:pt x="1790" y="219"/>
                </a:lnTo>
                <a:lnTo>
                  <a:pt x="1792" y="219"/>
                </a:lnTo>
                <a:lnTo>
                  <a:pt x="1793" y="219"/>
                </a:lnTo>
                <a:lnTo>
                  <a:pt x="1794" y="219"/>
                </a:lnTo>
                <a:lnTo>
                  <a:pt x="1795" y="219"/>
                </a:lnTo>
                <a:lnTo>
                  <a:pt x="1796" y="219"/>
                </a:lnTo>
                <a:lnTo>
                  <a:pt x="1797" y="219"/>
                </a:lnTo>
                <a:lnTo>
                  <a:pt x="1798" y="219"/>
                </a:lnTo>
                <a:lnTo>
                  <a:pt x="1800" y="219"/>
                </a:lnTo>
                <a:lnTo>
                  <a:pt x="1802" y="219"/>
                </a:lnTo>
                <a:lnTo>
                  <a:pt x="1803" y="219"/>
                </a:lnTo>
                <a:lnTo>
                  <a:pt x="1804" y="219"/>
                </a:lnTo>
                <a:lnTo>
                  <a:pt x="1805" y="219"/>
                </a:lnTo>
                <a:lnTo>
                  <a:pt x="1806" y="219"/>
                </a:lnTo>
                <a:lnTo>
                  <a:pt x="1807" y="219"/>
                </a:lnTo>
                <a:lnTo>
                  <a:pt x="1808" y="219"/>
                </a:lnTo>
                <a:lnTo>
                  <a:pt x="1809" y="219"/>
                </a:lnTo>
                <a:lnTo>
                  <a:pt x="1811" y="219"/>
                </a:lnTo>
                <a:lnTo>
                  <a:pt x="1812" y="219"/>
                </a:lnTo>
                <a:lnTo>
                  <a:pt x="1813" y="219"/>
                </a:lnTo>
                <a:lnTo>
                  <a:pt x="1814" y="219"/>
                </a:lnTo>
                <a:lnTo>
                  <a:pt x="1815" y="219"/>
                </a:lnTo>
                <a:lnTo>
                  <a:pt x="1816" y="219"/>
                </a:lnTo>
                <a:lnTo>
                  <a:pt x="1817" y="219"/>
                </a:lnTo>
                <a:lnTo>
                  <a:pt x="1818" y="219"/>
                </a:lnTo>
                <a:lnTo>
                  <a:pt x="1819" y="219"/>
                </a:lnTo>
                <a:lnTo>
                  <a:pt x="1821" y="219"/>
                </a:lnTo>
                <a:lnTo>
                  <a:pt x="1822" y="219"/>
                </a:lnTo>
                <a:lnTo>
                  <a:pt x="1824" y="219"/>
                </a:lnTo>
                <a:lnTo>
                  <a:pt x="1825" y="219"/>
                </a:lnTo>
                <a:lnTo>
                  <a:pt x="1826" y="219"/>
                </a:lnTo>
                <a:lnTo>
                  <a:pt x="1827" y="219"/>
                </a:lnTo>
                <a:lnTo>
                  <a:pt x="1828" y="219"/>
                </a:lnTo>
                <a:lnTo>
                  <a:pt x="1829" y="219"/>
                </a:lnTo>
                <a:lnTo>
                  <a:pt x="1831" y="219"/>
                </a:lnTo>
                <a:lnTo>
                  <a:pt x="1832" y="219"/>
                </a:lnTo>
                <a:lnTo>
                  <a:pt x="1833" y="219"/>
                </a:lnTo>
                <a:lnTo>
                  <a:pt x="1834" y="219"/>
                </a:lnTo>
                <a:lnTo>
                  <a:pt x="1835" y="219"/>
                </a:lnTo>
                <a:lnTo>
                  <a:pt x="1836" y="219"/>
                </a:lnTo>
                <a:lnTo>
                  <a:pt x="1837" y="219"/>
                </a:lnTo>
                <a:lnTo>
                  <a:pt x="1838" y="219"/>
                </a:lnTo>
                <a:lnTo>
                  <a:pt x="1840" y="219"/>
                </a:lnTo>
                <a:lnTo>
                  <a:pt x="1841" y="219"/>
                </a:lnTo>
                <a:lnTo>
                  <a:pt x="1842" y="219"/>
                </a:lnTo>
                <a:lnTo>
                  <a:pt x="1843" y="219"/>
                </a:lnTo>
                <a:lnTo>
                  <a:pt x="1844" y="219"/>
                </a:lnTo>
                <a:lnTo>
                  <a:pt x="1845" y="219"/>
                </a:lnTo>
                <a:lnTo>
                  <a:pt x="1846" y="219"/>
                </a:lnTo>
                <a:lnTo>
                  <a:pt x="1848" y="219"/>
                </a:lnTo>
                <a:lnTo>
                  <a:pt x="1850" y="217"/>
                </a:lnTo>
                <a:lnTo>
                  <a:pt x="1851" y="217"/>
                </a:lnTo>
                <a:lnTo>
                  <a:pt x="1852" y="217"/>
                </a:lnTo>
                <a:lnTo>
                  <a:pt x="1853" y="217"/>
                </a:lnTo>
                <a:lnTo>
                  <a:pt x="1854" y="217"/>
                </a:lnTo>
                <a:lnTo>
                  <a:pt x="1855" y="217"/>
                </a:lnTo>
                <a:lnTo>
                  <a:pt x="1856" y="217"/>
                </a:lnTo>
                <a:lnTo>
                  <a:pt x="1857" y="217"/>
                </a:lnTo>
                <a:lnTo>
                  <a:pt x="1858" y="217"/>
                </a:lnTo>
                <a:lnTo>
                  <a:pt x="1860" y="217"/>
                </a:lnTo>
                <a:lnTo>
                  <a:pt x="1861" y="217"/>
                </a:lnTo>
                <a:lnTo>
                  <a:pt x="1862" y="217"/>
                </a:lnTo>
                <a:lnTo>
                  <a:pt x="1863" y="219"/>
                </a:lnTo>
                <a:lnTo>
                  <a:pt x="1864" y="219"/>
                </a:lnTo>
                <a:lnTo>
                  <a:pt x="1865" y="219"/>
                </a:lnTo>
                <a:lnTo>
                  <a:pt x="1866" y="219"/>
                </a:lnTo>
                <a:lnTo>
                  <a:pt x="1867" y="219"/>
                </a:lnTo>
                <a:lnTo>
                  <a:pt x="1869" y="219"/>
                </a:lnTo>
                <a:lnTo>
                  <a:pt x="1870" y="219"/>
                </a:lnTo>
                <a:lnTo>
                  <a:pt x="1872" y="219"/>
                </a:lnTo>
                <a:lnTo>
                  <a:pt x="1873" y="219"/>
                </a:lnTo>
                <a:lnTo>
                  <a:pt x="1874" y="219"/>
                </a:lnTo>
                <a:lnTo>
                  <a:pt x="1875" y="219"/>
                </a:lnTo>
                <a:lnTo>
                  <a:pt x="1876" y="219"/>
                </a:lnTo>
                <a:lnTo>
                  <a:pt x="1877" y="219"/>
                </a:lnTo>
                <a:lnTo>
                  <a:pt x="1879" y="219"/>
                </a:lnTo>
                <a:lnTo>
                  <a:pt x="1880" y="219"/>
                </a:lnTo>
                <a:lnTo>
                  <a:pt x="1881" y="219"/>
                </a:lnTo>
                <a:lnTo>
                  <a:pt x="1882" y="219"/>
                </a:lnTo>
                <a:lnTo>
                  <a:pt x="1883" y="219"/>
                </a:lnTo>
                <a:lnTo>
                  <a:pt x="1884" y="219"/>
                </a:lnTo>
                <a:lnTo>
                  <a:pt x="1885" y="219"/>
                </a:lnTo>
                <a:lnTo>
                  <a:pt x="1886" y="219"/>
                </a:lnTo>
                <a:lnTo>
                  <a:pt x="1888" y="219"/>
                </a:lnTo>
                <a:lnTo>
                  <a:pt x="1889" y="219"/>
                </a:lnTo>
                <a:lnTo>
                  <a:pt x="1890" y="219"/>
                </a:lnTo>
                <a:lnTo>
                  <a:pt x="1891" y="219"/>
                </a:lnTo>
                <a:lnTo>
                  <a:pt x="1892" y="219"/>
                </a:lnTo>
                <a:lnTo>
                  <a:pt x="1893" y="219"/>
                </a:lnTo>
                <a:lnTo>
                  <a:pt x="1894" y="219"/>
                </a:lnTo>
                <a:lnTo>
                  <a:pt x="1896" y="219"/>
                </a:lnTo>
                <a:lnTo>
                  <a:pt x="1898" y="219"/>
                </a:lnTo>
                <a:lnTo>
                  <a:pt x="1899" y="219"/>
                </a:lnTo>
                <a:lnTo>
                  <a:pt x="1900" y="219"/>
                </a:lnTo>
                <a:lnTo>
                  <a:pt x="1901" y="219"/>
                </a:lnTo>
                <a:lnTo>
                  <a:pt x="1902" y="219"/>
                </a:lnTo>
                <a:lnTo>
                  <a:pt x="1903" y="219"/>
                </a:lnTo>
                <a:lnTo>
                  <a:pt x="1904" y="219"/>
                </a:lnTo>
                <a:lnTo>
                  <a:pt x="1905" y="219"/>
                </a:lnTo>
                <a:lnTo>
                  <a:pt x="1906" y="219"/>
                </a:lnTo>
                <a:lnTo>
                  <a:pt x="1908" y="219"/>
                </a:lnTo>
                <a:lnTo>
                  <a:pt x="1909" y="219"/>
                </a:lnTo>
                <a:lnTo>
                  <a:pt x="1910" y="219"/>
                </a:lnTo>
                <a:lnTo>
                  <a:pt x="1911" y="219"/>
                </a:lnTo>
                <a:lnTo>
                  <a:pt x="1912" y="219"/>
                </a:lnTo>
                <a:lnTo>
                  <a:pt x="1913" y="219"/>
                </a:lnTo>
                <a:lnTo>
                  <a:pt x="1914" y="219"/>
                </a:lnTo>
                <a:lnTo>
                  <a:pt x="1915" y="219"/>
                </a:lnTo>
                <a:lnTo>
                  <a:pt x="1917" y="219"/>
                </a:lnTo>
                <a:lnTo>
                  <a:pt x="1918" y="219"/>
                </a:lnTo>
                <a:lnTo>
                  <a:pt x="1920" y="219"/>
                </a:lnTo>
                <a:lnTo>
                  <a:pt x="1921" y="219"/>
                </a:lnTo>
                <a:lnTo>
                  <a:pt x="1922" y="219"/>
                </a:lnTo>
                <a:lnTo>
                  <a:pt x="1923" y="219"/>
                </a:lnTo>
                <a:lnTo>
                  <a:pt x="1924" y="219"/>
                </a:lnTo>
                <a:lnTo>
                  <a:pt x="1925" y="219"/>
                </a:lnTo>
                <a:lnTo>
                  <a:pt x="1927" y="219"/>
                </a:lnTo>
                <a:lnTo>
                  <a:pt x="1928" y="219"/>
                </a:lnTo>
                <a:lnTo>
                  <a:pt x="1929" y="219"/>
                </a:lnTo>
                <a:lnTo>
                  <a:pt x="1930" y="219"/>
                </a:lnTo>
                <a:lnTo>
                  <a:pt x="1931" y="219"/>
                </a:lnTo>
                <a:lnTo>
                  <a:pt x="1932" y="219"/>
                </a:lnTo>
                <a:lnTo>
                  <a:pt x="1933" y="219"/>
                </a:lnTo>
                <a:lnTo>
                  <a:pt x="1934" y="219"/>
                </a:lnTo>
                <a:lnTo>
                  <a:pt x="1935" y="219"/>
                </a:lnTo>
                <a:lnTo>
                  <a:pt x="1937" y="219"/>
                </a:lnTo>
                <a:lnTo>
                  <a:pt x="1938" y="219"/>
                </a:lnTo>
                <a:lnTo>
                  <a:pt x="1939" y="219"/>
                </a:lnTo>
                <a:lnTo>
                  <a:pt x="1940" y="219"/>
                </a:lnTo>
                <a:lnTo>
                  <a:pt x="1941" y="219"/>
                </a:lnTo>
                <a:lnTo>
                  <a:pt x="1943" y="219"/>
                </a:lnTo>
                <a:lnTo>
                  <a:pt x="1944" y="219"/>
                </a:lnTo>
                <a:lnTo>
                  <a:pt x="1946" y="219"/>
                </a:lnTo>
                <a:lnTo>
                  <a:pt x="1947" y="219"/>
                </a:lnTo>
                <a:lnTo>
                  <a:pt x="1948" y="219"/>
                </a:lnTo>
                <a:lnTo>
                  <a:pt x="1949" y="219"/>
                </a:lnTo>
                <a:lnTo>
                  <a:pt x="1950" y="219"/>
                </a:lnTo>
                <a:lnTo>
                  <a:pt x="1951" y="219"/>
                </a:lnTo>
                <a:lnTo>
                  <a:pt x="1952" y="219"/>
                </a:lnTo>
                <a:lnTo>
                  <a:pt x="1953" y="219"/>
                </a:lnTo>
                <a:lnTo>
                  <a:pt x="1954" y="219"/>
                </a:lnTo>
                <a:lnTo>
                  <a:pt x="1956" y="219"/>
                </a:lnTo>
                <a:lnTo>
                  <a:pt x="1957" y="219"/>
                </a:lnTo>
                <a:lnTo>
                  <a:pt x="1958" y="219"/>
                </a:lnTo>
                <a:lnTo>
                  <a:pt x="1959" y="217"/>
                </a:lnTo>
                <a:lnTo>
                  <a:pt x="1960" y="217"/>
                </a:lnTo>
                <a:lnTo>
                  <a:pt x="1961" y="216"/>
                </a:lnTo>
                <a:lnTo>
                  <a:pt x="1962" y="215"/>
                </a:lnTo>
                <a:lnTo>
                  <a:pt x="1963" y="212"/>
                </a:lnTo>
                <a:lnTo>
                  <a:pt x="1965" y="209"/>
                </a:lnTo>
                <a:lnTo>
                  <a:pt x="1966" y="208"/>
                </a:lnTo>
                <a:lnTo>
                  <a:pt x="1968" y="208"/>
                </a:lnTo>
                <a:lnTo>
                  <a:pt x="1969" y="208"/>
                </a:lnTo>
                <a:lnTo>
                  <a:pt x="1970" y="209"/>
                </a:lnTo>
                <a:lnTo>
                  <a:pt x="1971" y="210"/>
                </a:lnTo>
                <a:lnTo>
                  <a:pt x="1972" y="212"/>
                </a:lnTo>
                <a:lnTo>
                  <a:pt x="1973" y="215"/>
                </a:lnTo>
                <a:lnTo>
                  <a:pt x="1975" y="215"/>
                </a:lnTo>
                <a:lnTo>
                  <a:pt x="1976" y="216"/>
                </a:lnTo>
                <a:lnTo>
                  <a:pt x="1977" y="216"/>
                </a:lnTo>
                <a:lnTo>
                  <a:pt x="1978" y="217"/>
                </a:lnTo>
                <a:lnTo>
                  <a:pt x="1979" y="217"/>
                </a:lnTo>
                <a:lnTo>
                  <a:pt x="1980" y="217"/>
                </a:lnTo>
                <a:lnTo>
                  <a:pt x="1981" y="217"/>
                </a:lnTo>
                <a:lnTo>
                  <a:pt x="1982" y="217"/>
                </a:lnTo>
                <a:lnTo>
                  <a:pt x="1983" y="217"/>
                </a:lnTo>
                <a:lnTo>
                  <a:pt x="1985" y="219"/>
                </a:lnTo>
                <a:lnTo>
                  <a:pt x="1986" y="219"/>
                </a:lnTo>
                <a:lnTo>
                  <a:pt x="1987" y="219"/>
                </a:lnTo>
                <a:lnTo>
                  <a:pt x="1988" y="219"/>
                </a:lnTo>
                <a:lnTo>
                  <a:pt x="1989" y="219"/>
                </a:lnTo>
                <a:lnTo>
                  <a:pt x="1991" y="219"/>
                </a:lnTo>
                <a:lnTo>
                  <a:pt x="1992" y="219"/>
                </a:lnTo>
                <a:lnTo>
                  <a:pt x="1994" y="219"/>
                </a:lnTo>
                <a:lnTo>
                  <a:pt x="1995" y="219"/>
                </a:lnTo>
                <a:lnTo>
                  <a:pt x="1996" y="219"/>
                </a:lnTo>
                <a:lnTo>
                  <a:pt x="1997" y="219"/>
                </a:lnTo>
                <a:lnTo>
                  <a:pt x="1998" y="219"/>
                </a:lnTo>
                <a:lnTo>
                  <a:pt x="1999" y="219"/>
                </a:lnTo>
                <a:lnTo>
                  <a:pt x="2000" y="219"/>
                </a:lnTo>
                <a:lnTo>
                  <a:pt x="2001" y="219"/>
                </a:lnTo>
                <a:lnTo>
                  <a:pt x="2002" y="219"/>
                </a:lnTo>
                <a:lnTo>
                  <a:pt x="2004" y="217"/>
                </a:lnTo>
                <a:lnTo>
                  <a:pt x="2005" y="217"/>
                </a:lnTo>
                <a:lnTo>
                  <a:pt x="2006" y="217"/>
                </a:lnTo>
                <a:lnTo>
                  <a:pt x="2007" y="217"/>
                </a:lnTo>
                <a:lnTo>
                  <a:pt x="2008" y="217"/>
                </a:lnTo>
                <a:lnTo>
                  <a:pt x="2009" y="217"/>
                </a:lnTo>
                <a:lnTo>
                  <a:pt x="2010" y="217"/>
                </a:lnTo>
                <a:lnTo>
                  <a:pt x="2011" y="217"/>
                </a:lnTo>
                <a:lnTo>
                  <a:pt x="2012" y="217"/>
                </a:lnTo>
                <a:lnTo>
                  <a:pt x="2015" y="217"/>
                </a:lnTo>
                <a:lnTo>
                  <a:pt x="2016" y="217"/>
                </a:lnTo>
                <a:lnTo>
                  <a:pt x="2017" y="217"/>
                </a:lnTo>
                <a:lnTo>
                  <a:pt x="2018" y="217"/>
                </a:lnTo>
                <a:lnTo>
                  <a:pt x="2019" y="217"/>
                </a:lnTo>
                <a:lnTo>
                  <a:pt x="2020" y="219"/>
                </a:lnTo>
                <a:lnTo>
                  <a:pt x="2021" y="219"/>
                </a:lnTo>
                <a:lnTo>
                  <a:pt x="2023" y="219"/>
                </a:lnTo>
                <a:lnTo>
                  <a:pt x="2024" y="219"/>
                </a:lnTo>
                <a:lnTo>
                  <a:pt x="2025" y="219"/>
                </a:lnTo>
                <a:lnTo>
                  <a:pt x="2026" y="217"/>
                </a:lnTo>
                <a:lnTo>
                  <a:pt x="2027" y="216"/>
                </a:lnTo>
                <a:lnTo>
                  <a:pt x="2028" y="210"/>
                </a:lnTo>
                <a:lnTo>
                  <a:pt x="2029" y="201"/>
                </a:lnTo>
                <a:lnTo>
                  <a:pt x="2030" y="185"/>
                </a:lnTo>
                <a:lnTo>
                  <a:pt x="2031" y="161"/>
                </a:lnTo>
                <a:lnTo>
                  <a:pt x="2033" y="133"/>
                </a:lnTo>
                <a:lnTo>
                  <a:pt x="2034" y="110"/>
                </a:lnTo>
                <a:lnTo>
                  <a:pt x="2035" y="91"/>
                </a:lnTo>
                <a:lnTo>
                  <a:pt x="2036" y="86"/>
                </a:lnTo>
                <a:lnTo>
                  <a:pt x="2037" y="94"/>
                </a:lnTo>
                <a:lnTo>
                  <a:pt x="2039" y="108"/>
                </a:lnTo>
                <a:lnTo>
                  <a:pt x="2040" y="126"/>
                </a:lnTo>
                <a:lnTo>
                  <a:pt x="2042" y="146"/>
                </a:lnTo>
                <a:lnTo>
                  <a:pt x="2043" y="163"/>
                </a:lnTo>
                <a:lnTo>
                  <a:pt x="2044" y="178"/>
                </a:lnTo>
                <a:lnTo>
                  <a:pt x="2045" y="189"/>
                </a:lnTo>
                <a:lnTo>
                  <a:pt x="2046" y="198"/>
                </a:lnTo>
                <a:lnTo>
                  <a:pt x="2047" y="205"/>
                </a:lnTo>
                <a:lnTo>
                  <a:pt x="2048" y="209"/>
                </a:lnTo>
                <a:lnTo>
                  <a:pt x="2049" y="212"/>
                </a:lnTo>
                <a:lnTo>
                  <a:pt x="2050" y="213"/>
                </a:lnTo>
                <a:lnTo>
                  <a:pt x="2052" y="215"/>
                </a:lnTo>
                <a:lnTo>
                  <a:pt x="2053" y="216"/>
                </a:lnTo>
                <a:lnTo>
                  <a:pt x="2054" y="216"/>
                </a:lnTo>
                <a:lnTo>
                  <a:pt x="2055" y="216"/>
                </a:lnTo>
                <a:lnTo>
                  <a:pt x="2056" y="216"/>
                </a:lnTo>
                <a:lnTo>
                  <a:pt x="2057" y="217"/>
                </a:lnTo>
                <a:lnTo>
                  <a:pt x="2058" y="217"/>
                </a:lnTo>
                <a:lnTo>
                  <a:pt x="2059" y="217"/>
                </a:lnTo>
                <a:lnTo>
                  <a:pt x="2060" y="217"/>
                </a:lnTo>
                <a:lnTo>
                  <a:pt x="2063" y="217"/>
                </a:lnTo>
                <a:lnTo>
                  <a:pt x="2064" y="217"/>
                </a:lnTo>
                <a:lnTo>
                  <a:pt x="2065" y="217"/>
                </a:lnTo>
                <a:lnTo>
                  <a:pt x="2066" y="217"/>
                </a:lnTo>
                <a:lnTo>
                  <a:pt x="2067" y="217"/>
                </a:lnTo>
                <a:lnTo>
                  <a:pt x="2068" y="217"/>
                </a:lnTo>
                <a:lnTo>
                  <a:pt x="2069" y="217"/>
                </a:lnTo>
                <a:lnTo>
                  <a:pt x="2071" y="217"/>
                </a:lnTo>
                <a:lnTo>
                  <a:pt x="2072" y="217"/>
                </a:lnTo>
                <a:lnTo>
                  <a:pt x="2073" y="217"/>
                </a:lnTo>
                <a:lnTo>
                  <a:pt x="2074" y="217"/>
                </a:lnTo>
                <a:lnTo>
                  <a:pt x="2075" y="217"/>
                </a:lnTo>
                <a:lnTo>
                  <a:pt x="2076" y="217"/>
                </a:lnTo>
                <a:lnTo>
                  <a:pt x="2077" y="217"/>
                </a:lnTo>
                <a:lnTo>
                  <a:pt x="2078" y="217"/>
                </a:lnTo>
                <a:lnTo>
                  <a:pt x="2079" y="217"/>
                </a:lnTo>
                <a:lnTo>
                  <a:pt x="2081" y="217"/>
                </a:lnTo>
                <a:lnTo>
                  <a:pt x="2082" y="217"/>
                </a:lnTo>
                <a:lnTo>
                  <a:pt x="2083" y="217"/>
                </a:lnTo>
                <a:lnTo>
                  <a:pt x="2084" y="217"/>
                </a:lnTo>
                <a:lnTo>
                  <a:pt x="2086" y="217"/>
                </a:lnTo>
                <a:lnTo>
                  <a:pt x="2087" y="216"/>
                </a:lnTo>
                <a:lnTo>
                  <a:pt x="2088" y="216"/>
                </a:lnTo>
                <a:lnTo>
                  <a:pt x="2089" y="215"/>
                </a:lnTo>
                <a:lnTo>
                  <a:pt x="2091" y="213"/>
                </a:lnTo>
                <a:lnTo>
                  <a:pt x="2092" y="213"/>
                </a:lnTo>
                <a:lnTo>
                  <a:pt x="2093" y="213"/>
                </a:lnTo>
                <a:lnTo>
                  <a:pt x="2094" y="213"/>
                </a:lnTo>
                <a:lnTo>
                  <a:pt x="2095" y="213"/>
                </a:lnTo>
                <a:lnTo>
                  <a:pt x="2096" y="215"/>
                </a:lnTo>
                <a:lnTo>
                  <a:pt x="2097" y="215"/>
                </a:lnTo>
                <a:lnTo>
                  <a:pt x="2098" y="216"/>
                </a:lnTo>
                <a:lnTo>
                  <a:pt x="2100" y="216"/>
                </a:lnTo>
                <a:lnTo>
                  <a:pt x="2101" y="217"/>
                </a:lnTo>
                <a:lnTo>
                  <a:pt x="2102" y="217"/>
                </a:lnTo>
                <a:lnTo>
                  <a:pt x="2103" y="217"/>
                </a:lnTo>
                <a:lnTo>
                  <a:pt x="2104" y="217"/>
                </a:lnTo>
                <a:lnTo>
                  <a:pt x="2105" y="217"/>
                </a:lnTo>
                <a:lnTo>
                  <a:pt x="2106" y="217"/>
                </a:lnTo>
                <a:lnTo>
                  <a:pt x="2107" y="217"/>
                </a:lnTo>
                <a:lnTo>
                  <a:pt x="2108" y="217"/>
                </a:lnTo>
                <a:lnTo>
                  <a:pt x="2111" y="217"/>
                </a:lnTo>
                <a:lnTo>
                  <a:pt x="2112" y="219"/>
                </a:lnTo>
                <a:lnTo>
                  <a:pt x="2113" y="219"/>
                </a:lnTo>
                <a:lnTo>
                  <a:pt x="2114" y="219"/>
                </a:lnTo>
                <a:lnTo>
                  <a:pt x="2115" y="219"/>
                </a:lnTo>
                <a:lnTo>
                  <a:pt x="2116" y="219"/>
                </a:lnTo>
                <a:lnTo>
                  <a:pt x="2117" y="219"/>
                </a:lnTo>
                <a:lnTo>
                  <a:pt x="2119" y="219"/>
                </a:lnTo>
                <a:lnTo>
                  <a:pt x="2120" y="219"/>
                </a:lnTo>
                <a:lnTo>
                  <a:pt x="2121" y="219"/>
                </a:lnTo>
                <a:lnTo>
                  <a:pt x="2122" y="219"/>
                </a:lnTo>
                <a:lnTo>
                  <a:pt x="2123" y="219"/>
                </a:lnTo>
                <a:lnTo>
                  <a:pt x="2124" y="219"/>
                </a:lnTo>
                <a:lnTo>
                  <a:pt x="2125" y="219"/>
                </a:lnTo>
                <a:lnTo>
                  <a:pt x="2126" y="219"/>
                </a:lnTo>
                <a:lnTo>
                  <a:pt x="2127" y="219"/>
                </a:lnTo>
                <a:lnTo>
                  <a:pt x="2129" y="219"/>
                </a:lnTo>
                <a:lnTo>
                  <a:pt x="2130" y="219"/>
                </a:lnTo>
                <a:lnTo>
                  <a:pt x="2131" y="219"/>
                </a:lnTo>
                <a:lnTo>
                  <a:pt x="2132" y="219"/>
                </a:lnTo>
                <a:lnTo>
                  <a:pt x="2134" y="219"/>
                </a:lnTo>
                <a:lnTo>
                  <a:pt x="2135" y="219"/>
                </a:lnTo>
                <a:lnTo>
                  <a:pt x="2136" y="219"/>
                </a:lnTo>
                <a:lnTo>
                  <a:pt x="2137" y="219"/>
                </a:lnTo>
                <a:lnTo>
                  <a:pt x="2139" y="219"/>
                </a:lnTo>
                <a:lnTo>
                  <a:pt x="2140" y="219"/>
                </a:lnTo>
                <a:lnTo>
                  <a:pt x="2141" y="219"/>
                </a:lnTo>
                <a:lnTo>
                  <a:pt x="2142" y="219"/>
                </a:lnTo>
                <a:lnTo>
                  <a:pt x="2143" y="219"/>
                </a:lnTo>
                <a:lnTo>
                  <a:pt x="2144" y="219"/>
                </a:lnTo>
                <a:lnTo>
                  <a:pt x="2145" y="219"/>
                </a:lnTo>
                <a:lnTo>
                  <a:pt x="2146" y="219"/>
                </a:lnTo>
                <a:lnTo>
                  <a:pt x="2148" y="219"/>
                </a:lnTo>
                <a:lnTo>
                  <a:pt x="2149" y="219"/>
                </a:lnTo>
                <a:lnTo>
                  <a:pt x="2150" y="219"/>
                </a:lnTo>
                <a:lnTo>
                  <a:pt x="2151" y="219"/>
                </a:lnTo>
                <a:lnTo>
                  <a:pt x="2152" y="219"/>
                </a:lnTo>
                <a:lnTo>
                  <a:pt x="2153" y="219"/>
                </a:lnTo>
                <a:lnTo>
                  <a:pt x="2154" y="217"/>
                </a:lnTo>
                <a:lnTo>
                  <a:pt x="2155" y="217"/>
                </a:lnTo>
                <a:lnTo>
                  <a:pt x="2158" y="217"/>
                </a:lnTo>
                <a:lnTo>
                  <a:pt x="2159" y="217"/>
                </a:lnTo>
                <a:lnTo>
                  <a:pt x="2160" y="217"/>
                </a:lnTo>
                <a:lnTo>
                  <a:pt x="2161" y="217"/>
                </a:lnTo>
                <a:lnTo>
                  <a:pt x="2162" y="217"/>
                </a:lnTo>
                <a:lnTo>
                  <a:pt x="2163" y="217"/>
                </a:lnTo>
                <a:lnTo>
                  <a:pt x="2164" y="217"/>
                </a:lnTo>
                <a:lnTo>
                  <a:pt x="2165" y="217"/>
                </a:lnTo>
                <a:lnTo>
                  <a:pt x="2167" y="217"/>
                </a:lnTo>
                <a:lnTo>
                  <a:pt x="2168" y="217"/>
                </a:lnTo>
                <a:lnTo>
                  <a:pt x="2169" y="217"/>
                </a:lnTo>
                <a:lnTo>
                  <a:pt x="2170" y="217"/>
                </a:lnTo>
                <a:lnTo>
                  <a:pt x="2171" y="219"/>
                </a:lnTo>
                <a:lnTo>
                  <a:pt x="2172" y="219"/>
                </a:lnTo>
                <a:lnTo>
                  <a:pt x="2173" y="219"/>
                </a:lnTo>
                <a:lnTo>
                  <a:pt x="2174" y="219"/>
                </a:lnTo>
                <a:lnTo>
                  <a:pt x="2175" y="219"/>
                </a:lnTo>
                <a:lnTo>
                  <a:pt x="2177" y="219"/>
                </a:lnTo>
                <a:lnTo>
                  <a:pt x="2178" y="219"/>
                </a:lnTo>
                <a:lnTo>
                  <a:pt x="2179" y="219"/>
                </a:lnTo>
                <a:lnTo>
                  <a:pt x="2180" y="219"/>
                </a:lnTo>
                <a:lnTo>
                  <a:pt x="2182" y="219"/>
                </a:lnTo>
                <a:lnTo>
                  <a:pt x="2183" y="219"/>
                </a:lnTo>
                <a:lnTo>
                  <a:pt x="2184" y="219"/>
                </a:lnTo>
                <a:lnTo>
                  <a:pt x="2185" y="217"/>
                </a:lnTo>
                <a:lnTo>
                  <a:pt x="2187" y="217"/>
                </a:lnTo>
                <a:lnTo>
                  <a:pt x="2188" y="217"/>
                </a:lnTo>
                <a:lnTo>
                  <a:pt x="2189" y="217"/>
                </a:lnTo>
                <a:lnTo>
                  <a:pt x="2190" y="217"/>
                </a:lnTo>
                <a:lnTo>
                  <a:pt x="2191" y="217"/>
                </a:lnTo>
                <a:lnTo>
                  <a:pt x="2192" y="217"/>
                </a:lnTo>
                <a:lnTo>
                  <a:pt x="2193" y="217"/>
                </a:lnTo>
                <a:lnTo>
                  <a:pt x="2194" y="217"/>
                </a:lnTo>
                <a:lnTo>
                  <a:pt x="2196" y="217"/>
                </a:lnTo>
                <a:lnTo>
                  <a:pt x="2197" y="217"/>
                </a:lnTo>
                <a:lnTo>
                  <a:pt x="2198" y="217"/>
                </a:lnTo>
                <a:lnTo>
                  <a:pt x="2199" y="217"/>
                </a:lnTo>
                <a:lnTo>
                  <a:pt x="2200" y="219"/>
                </a:lnTo>
                <a:lnTo>
                  <a:pt x="2201" y="219"/>
                </a:lnTo>
                <a:lnTo>
                  <a:pt x="2202" y="219"/>
                </a:lnTo>
                <a:lnTo>
                  <a:pt x="2203" y="219"/>
                </a:lnTo>
                <a:lnTo>
                  <a:pt x="2206" y="219"/>
                </a:lnTo>
                <a:lnTo>
                  <a:pt x="2207" y="219"/>
                </a:lnTo>
                <a:lnTo>
                  <a:pt x="2208" y="219"/>
                </a:lnTo>
                <a:lnTo>
                  <a:pt x="2209" y="219"/>
                </a:lnTo>
                <a:lnTo>
                  <a:pt x="2210" y="219"/>
                </a:lnTo>
                <a:lnTo>
                  <a:pt x="2211" y="219"/>
                </a:lnTo>
                <a:lnTo>
                  <a:pt x="2212" y="219"/>
                </a:lnTo>
                <a:lnTo>
                  <a:pt x="2213" y="219"/>
                </a:lnTo>
                <a:lnTo>
                  <a:pt x="2214" y="219"/>
                </a:lnTo>
                <a:lnTo>
                  <a:pt x="2216" y="219"/>
                </a:lnTo>
                <a:lnTo>
                  <a:pt x="2217" y="219"/>
                </a:lnTo>
                <a:lnTo>
                  <a:pt x="2218" y="219"/>
                </a:lnTo>
                <a:lnTo>
                  <a:pt x="2219" y="219"/>
                </a:lnTo>
                <a:lnTo>
                  <a:pt x="2220" y="219"/>
                </a:lnTo>
                <a:lnTo>
                  <a:pt x="2221" y="219"/>
                </a:lnTo>
                <a:lnTo>
                  <a:pt x="2222" y="219"/>
                </a:lnTo>
                <a:lnTo>
                  <a:pt x="2223" y="219"/>
                </a:lnTo>
                <a:lnTo>
                  <a:pt x="2225" y="219"/>
                </a:lnTo>
                <a:lnTo>
                  <a:pt x="2226" y="219"/>
                </a:lnTo>
                <a:lnTo>
                  <a:pt x="2227" y="219"/>
                </a:lnTo>
                <a:lnTo>
                  <a:pt x="2229" y="219"/>
                </a:lnTo>
                <a:lnTo>
                  <a:pt x="2230" y="219"/>
                </a:lnTo>
                <a:lnTo>
                  <a:pt x="2231" y="219"/>
                </a:lnTo>
                <a:lnTo>
                  <a:pt x="2232" y="219"/>
                </a:lnTo>
                <a:lnTo>
                  <a:pt x="2233" y="219"/>
                </a:lnTo>
                <a:lnTo>
                  <a:pt x="2235" y="219"/>
                </a:lnTo>
                <a:lnTo>
                  <a:pt x="2236" y="217"/>
                </a:lnTo>
                <a:lnTo>
                  <a:pt x="2237" y="217"/>
                </a:lnTo>
                <a:lnTo>
                  <a:pt x="2238" y="213"/>
                </a:lnTo>
                <a:lnTo>
                  <a:pt x="2239" y="205"/>
                </a:lnTo>
                <a:lnTo>
                  <a:pt x="2240" y="188"/>
                </a:lnTo>
                <a:lnTo>
                  <a:pt x="2241" y="157"/>
                </a:lnTo>
                <a:lnTo>
                  <a:pt x="2242" y="115"/>
                </a:lnTo>
                <a:lnTo>
                  <a:pt x="2244" y="70"/>
                </a:lnTo>
                <a:lnTo>
                  <a:pt x="2245" y="27"/>
                </a:lnTo>
                <a:lnTo>
                  <a:pt x="2246" y="0"/>
                </a:lnTo>
                <a:lnTo>
                  <a:pt x="2247" y="0"/>
                </a:lnTo>
                <a:lnTo>
                  <a:pt x="2248" y="23"/>
                </a:lnTo>
                <a:lnTo>
                  <a:pt x="2249" y="60"/>
                </a:lnTo>
                <a:lnTo>
                  <a:pt x="2250" y="101"/>
                </a:lnTo>
                <a:lnTo>
                  <a:pt x="2251" y="138"/>
                </a:lnTo>
                <a:lnTo>
                  <a:pt x="2254" y="166"/>
                </a:lnTo>
                <a:lnTo>
                  <a:pt x="2255" y="185"/>
                </a:lnTo>
                <a:lnTo>
                  <a:pt x="2256" y="198"/>
                </a:lnTo>
                <a:lnTo>
                  <a:pt x="2257" y="205"/>
                </a:lnTo>
                <a:lnTo>
                  <a:pt x="2258" y="209"/>
                </a:lnTo>
                <a:lnTo>
                  <a:pt x="2259" y="212"/>
                </a:lnTo>
                <a:lnTo>
                  <a:pt x="2260" y="213"/>
                </a:lnTo>
                <a:lnTo>
                  <a:pt x="2261" y="215"/>
                </a:lnTo>
                <a:lnTo>
                  <a:pt x="2262" y="215"/>
                </a:lnTo>
                <a:lnTo>
                  <a:pt x="2264" y="216"/>
                </a:lnTo>
                <a:lnTo>
                  <a:pt x="2265" y="216"/>
                </a:lnTo>
                <a:lnTo>
                  <a:pt x="2266" y="216"/>
                </a:lnTo>
                <a:lnTo>
                  <a:pt x="2267" y="216"/>
                </a:lnTo>
                <a:lnTo>
                  <a:pt x="2268" y="216"/>
                </a:lnTo>
                <a:lnTo>
                  <a:pt x="2269" y="216"/>
                </a:lnTo>
                <a:lnTo>
                  <a:pt x="2270" y="217"/>
                </a:lnTo>
                <a:lnTo>
                  <a:pt x="2271" y="216"/>
                </a:lnTo>
                <a:lnTo>
                  <a:pt x="2273" y="216"/>
                </a:lnTo>
                <a:lnTo>
                  <a:pt x="2274" y="217"/>
                </a:lnTo>
                <a:lnTo>
                  <a:pt x="2275" y="217"/>
                </a:lnTo>
                <a:lnTo>
                  <a:pt x="2277" y="217"/>
                </a:lnTo>
                <a:lnTo>
                  <a:pt x="2278" y="217"/>
                </a:lnTo>
                <a:lnTo>
                  <a:pt x="2279" y="217"/>
                </a:lnTo>
                <a:lnTo>
                  <a:pt x="2280" y="217"/>
                </a:lnTo>
                <a:lnTo>
                  <a:pt x="2281" y="217"/>
                </a:lnTo>
                <a:lnTo>
                  <a:pt x="2283" y="217"/>
                </a:lnTo>
                <a:lnTo>
                  <a:pt x="2284" y="217"/>
                </a:lnTo>
                <a:lnTo>
                  <a:pt x="2285" y="217"/>
                </a:lnTo>
                <a:lnTo>
                  <a:pt x="2286" y="217"/>
                </a:lnTo>
                <a:lnTo>
                  <a:pt x="2287" y="217"/>
                </a:lnTo>
                <a:lnTo>
                  <a:pt x="2288" y="217"/>
                </a:lnTo>
                <a:lnTo>
                  <a:pt x="2289" y="217"/>
                </a:lnTo>
                <a:lnTo>
                  <a:pt x="2290" y="217"/>
                </a:lnTo>
                <a:lnTo>
                  <a:pt x="2291" y="217"/>
                </a:lnTo>
                <a:lnTo>
                  <a:pt x="2293" y="217"/>
                </a:lnTo>
                <a:lnTo>
                  <a:pt x="2294" y="217"/>
                </a:lnTo>
                <a:lnTo>
                  <a:pt x="2295" y="217"/>
                </a:lnTo>
                <a:lnTo>
                  <a:pt x="2296" y="217"/>
                </a:lnTo>
                <a:lnTo>
                  <a:pt x="2297" y="217"/>
                </a:lnTo>
                <a:lnTo>
                  <a:pt x="2298" y="217"/>
                </a:lnTo>
                <a:lnTo>
                  <a:pt x="2299" y="217"/>
                </a:lnTo>
                <a:lnTo>
                  <a:pt x="2302" y="217"/>
                </a:lnTo>
                <a:lnTo>
                  <a:pt x="2303" y="217"/>
                </a:lnTo>
                <a:lnTo>
                  <a:pt x="2304" y="217"/>
                </a:lnTo>
                <a:lnTo>
                  <a:pt x="2305" y="217"/>
                </a:lnTo>
                <a:lnTo>
                  <a:pt x="2306" y="217"/>
                </a:lnTo>
                <a:lnTo>
                  <a:pt x="2307" y="217"/>
                </a:lnTo>
                <a:lnTo>
                  <a:pt x="2308" y="217"/>
                </a:lnTo>
                <a:lnTo>
                  <a:pt x="2309" y="217"/>
                </a:lnTo>
                <a:lnTo>
                  <a:pt x="2310" y="219"/>
                </a:lnTo>
                <a:lnTo>
                  <a:pt x="2312" y="219"/>
                </a:lnTo>
                <a:lnTo>
                  <a:pt x="2313" y="219"/>
                </a:lnTo>
                <a:lnTo>
                  <a:pt x="2314" y="219"/>
                </a:lnTo>
                <a:lnTo>
                  <a:pt x="2315" y="219"/>
                </a:lnTo>
                <a:lnTo>
                  <a:pt x="2316" y="219"/>
                </a:lnTo>
                <a:lnTo>
                  <a:pt x="2317" y="219"/>
                </a:lnTo>
                <a:lnTo>
                  <a:pt x="2318" y="219"/>
                </a:lnTo>
                <a:lnTo>
                  <a:pt x="2319" y="219"/>
                </a:lnTo>
                <a:lnTo>
                  <a:pt x="2321" y="219"/>
                </a:lnTo>
                <a:lnTo>
                  <a:pt x="2322" y="217"/>
                </a:lnTo>
                <a:lnTo>
                  <a:pt x="2323" y="217"/>
                </a:lnTo>
                <a:lnTo>
                  <a:pt x="2325" y="217"/>
                </a:lnTo>
                <a:lnTo>
                  <a:pt x="2326" y="217"/>
                </a:lnTo>
                <a:lnTo>
                  <a:pt x="2327" y="217"/>
                </a:lnTo>
                <a:lnTo>
                  <a:pt x="2328" y="217"/>
                </a:lnTo>
                <a:lnTo>
                  <a:pt x="2329" y="217"/>
                </a:lnTo>
                <a:lnTo>
                  <a:pt x="2331" y="217"/>
                </a:lnTo>
                <a:lnTo>
                  <a:pt x="2332" y="219"/>
                </a:lnTo>
                <a:lnTo>
                  <a:pt x="2333" y="219"/>
                </a:lnTo>
                <a:lnTo>
                  <a:pt x="2334" y="219"/>
                </a:lnTo>
                <a:lnTo>
                  <a:pt x="2335" y="219"/>
                </a:lnTo>
                <a:lnTo>
                  <a:pt x="2336" y="219"/>
                </a:lnTo>
                <a:lnTo>
                  <a:pt x="2337" y="219"/>
                </a:lnTo>
                <a:lnTo>
                  <a:pt x="2338" y="219"/>
                </a:lnTo>
                <a:lnTo>
                  <a:pt x="2339" y="219"/>
                </a:lnTo>
                <a:lnTo>
                  <a:pt x="2341" y="219"/>
                </a:lnTo>
                <a:lnTo>
                  <a:pt x="2342" y="219"/>
                </a:lnTo>
                <a:lnTo>
                  <a:pt x="2343" y="219"/>
                </a:lnTo>
                <a:lnTo>
                  <a:pt x="2344" y="219"/>
                </a:lnTo>
                <a:lnTo>
                  <a:pt x="2345" y="219"/>
                </a:lnTo>
                <a:lnTo>
                  <a:pt x="2346" y="219"/>
                </a:lnTo>
                <a:lnTo>
                  <a:pt x="2348" y="219"/>
                </a:lnTo>
                <a:lnTo>
                  <a:pt x="2350" y="219"/>
                </a:lnTo>
                <a:lnTo>
                  <a:pt x="2351" y="219"/>
                </a:lnTo>
                <a:lnTo>
                  <a:pt x="2352" y="219"/>
                </a:lnTo>
                <a:lnTo>
                  <a:pt x="2353" y="219"/>
                </a:lnTo>
                <a:lnTo>
                  <a:pt x="2354" y="219"/>
                </a:lnTo>
                <a:lnTo>
                  <a:pt x="2355" y="219"/>
                </a:lnTo>
                <a:lnTo>
                  <a:pt x="2356" y="219"/>
                </a:lnTo>
                <a:lnTo>
                  <a:pt x="2357" y="219"/>
                </a:lnTo>
                <a:lnTo>
                  <a:pt x="2358" y="219"/>
                </a:lnTo>
                <a:lnTo>
                  <a:pt x="2360" y="217"/>
                </a:lnTo>
                <a:lnTo>
                  <a:pt x="2361" y="217"/>
                </a:lnTo>
                <a:lnTo>
                  <a:pt x="2362" y="216"/>
                </a:lnTo>
                <a:lnTo>
                  <a:pt x="2363" y="213"/>
                </a:lnTo>
                <a:lnTo>
                  <a:pt x="2364" y="206"/>
                </a:lnTo>
                <a:lnTo>
                  <a:pt x="2365" y="199"/>
                </a:lnTo>
                <a:lnTo>
                  <a:pt x="2366" y="189"/>
                </a:lnTo>
                <a:lnTo>
                  <a:pt x="2367" y="181"/>
                </a:lnTo>
                <a:lnTo>
                  <a:pt x="2368" y="177"/>
                </a:lnTo>
                <a:lnTo>
                  <a:pt x="2370" y="178"/>
                </a:lnTo>
                <a:lnTo>
                  <a:pt x="2371" y="182"/>
                </a:lnTo>
                <a:lnTo>
                  <a:pt x="2373" y="189"/>
                </a:lnTo>
                <a:lnTo>
                  <a:pt x="2374" y="198"/>
                </a:lnTo>
                <a:lnTo>
                  <a:pt x="2375" y="205"/>
                </a:lnTo>
                <a:lnTo>
                  <a:pt x="2376" y="210"/>
                </a:lnTo>
                <a:lnTo>
                  <a:pt x="2377" y="213"/>
                </a:lnTo>
                <a:lnTo>
                  <a:pt x="2379" y="215"/>
                </a:lnTo>
                <a:lnTo>
                  <a:pt x="2380" y="216"/>
                </a:lnTo>
                <a:lnTo>
                  <a:pt x="2381" y="217"/>
                </a:lnTo>
                <a:lnTo>
                  <a:pt x="2382" y="217"/>
                </a:lnTo>
                <a:lnTo>
                  <a:pt x="2383" y="217"/>
                </a:lnTo>
                <a:lnTo>
                  <a:pt x="2384" y="217"/>
                </a:lnTo>
                <a:lnTo>
                  <a:pt x="2385" y="217"/>
                </a:lnTo>
                <a:lnTo>
                  <a:pt x="2386" y="217"/>
                </a:lnTo>
                <a:lnTo>
                  <a:pt x="2387" y="217"/>
                </a:lnTo>
                <a:lnTo>
                  <a:pt x="2389" y="217"/>
                </a:lnTo>
                <a:lnTo>
                  <a:pt x="2390" y="217"/>
                </a:lnTo>
                <a:lnTo>
                  <a:pt x="2391" y="217"/>
                </a:lnTo>
                <a:lnTo>
                  <a:pt x="2392" y="217"/>
                </a:lnTo>
                <a:lnTo>
                  <a:pt x="2393" y="217"/>
                </a:lnTo>
                <a:lnTo>
                  <a:pt x="2394" y="217"/>
                </a:lnTo>
                <a:lnTo>
                  <a:pt x="2396" y="216"/>
                </a:lnTo>
                <a:lnTo>
                  <a:pt x="2398" y="213"/>
                </a:lnTo>
                <a:lnTo>
                  <a:pt x="2399" y="212"/>
                </a:lnTo>
                <a:lnTo>
                  <a:pt x="2400" y="209"/>
                </a:lnTo>
                <a:lnTo>
                  <a:pt x="2401" y="209"/>
                </a:lnTo>
                <a:lnTo>
                  <a:pt x="2402" y="209"/>
                </a:lnTo>
                <a:lnTo>
                  <a:pt x="2403" y="210"/>
                </a:lnTo>
                <a:lnTo>
                  <a:pt x="2404" y="212"/>
                </a:lnTo>
                <a:lnTo>
                  <a:pt x="2405" y="213"/>
                </a:lnTo>
                <a:lnTo>
                  <a:pt x="2406" y="215"/>
                </a:lnTo>
                <a:lnTo>
                  <a:pt x="2408" y="216"/>
                </a:lnTo>
                <a:lnTo>
                  <a:pt x="2409" y="216"/>
                </a:lnTo>
                <a:lnTo>
                  <a:pt x="2410" y="217"/>
                </a:lnTo>
                <a:lnTo>
                  <a:pt x="2411" y="217"/>
                </a:lnTo>
                <a:lnTo>
                  <a:pt x="2412" y="217"/>
                </a:lnTo>
                <a:lnTo>
                  <a:pt x="2413" y="217"/>
                </a:lnTo>
                <a:lnTo>
                  <a:pt x="2414" y="217"/>
                </a:lnTo>
                <a:lnTo>
                  <a:pt x="2415" y="217"/>
                </a:lnTo>
                <a:lnTo>
                  <a:pt x="2416" y="217"/>
                </a:lnTo>
                <a:lnTo>
                  <a:pt x="2418" y="217"/>
                </a:lnTo>
                <a:lnTo>
                  <a:pt x="2420" y="217"/>
                </a:lnTo>
                <a:lnTo>
                  <a:pt x="2421" y="217"/>
                </a:lnTo>
                <a:lnTo>
                  <a:pt x="2422" y="217"/>
                </a:lnTo>
                <a:lnTo>
                  <a:pt x="2423" y="217"/>
                </a:lnTo>
                <a:lnTo>
                  <a:pt x="2424" y="217"/>
                </a:lnTo>
                <a:lnTo>
                  <a:pt x="2425" y="217"/>
                </a:lnTo>
                <a:lnTo>
                  <a:pt x="2427" y="217"/>
                </a:lnTo>
                <a:lnTo>
                  <a:pt x="2428" y="217"/>
                </a:lnTo>
                <a:lnTo>
                  <a:pt x="2429" y="217"/>
                </a:lnTo>
                <a:lnTo>
                  <a:pt x="2430" y="217"/>
                </a:lnTo>
                <a:lnTo>
                  <a:pt x="2431" y="217"/>
                </a:lnTo>
                <a:lnTo>
                  <a:pt x="2432" y="217"/>
                </a:lnTo>
                <a:lnTo>
                  <a:pt x="2433" y="219"/>
                </a:lnTo>
                <a:lnTo>
                  <a:pt x="2434" y="219"/>
                </a:lnTo>
                <a:lnTo>
                  <a:pt x="2435" y="219"/>
                </a:lnTo>
                <a:lnTo>
                  <a:pt x="2437" y="219"/>
                </a:lnTo>
                <a:lnTo>
                  <a:pt x="2438" y="219"/>
                </a:lnTo>
                <a:lnTo>
                  <a:pt x="2439" y="219"/>
                </a:lnTo>
                <a:lnTo>
                  <a:pt x="2440" y="219"/>
                </a:lnTo>
                <a:lnTo>
                  <a:pt x="2441" y="219"/>
                </a:lnTo>
                <a:lnTo>
                  <a:pt x="2442" y="219"/>
                </a:lnTo>
                <a:lnTo>
                  <a:pt x="2444" y="219"/>
                </a:lnTo>
                <a:lnTo>
                  <a:pt x="2445" y="219"/>
                </a:lnTo>
                <a:lnTo>
                  <a:pt x="2447" y="219"/>
                </a:lnTo>
                <a:lnTo>
                  <a:pt x="2448" y="217"/>
                </a:lnTo>
                <a:lnTo>
                  <a:pt x="2449" y="217"/>
                </a:lnTo>
                <a:lnTo>
                  <a:pt x="2450" y="217"/>
                </a:lnTo>
                <a:lnTo>
                  <a:pt x="2451" y="217"/>
                </a:lnTo>
                <a:lnTo>
                  <a:pt x="2452" y="217"/>
                </a:lnTo>
                <a:lnTo>
                  <a:pt x="2453" y="217"/>
                </a:lnTo>
                <a:lnTo>
                  <a:pt x="2454" y="217"/>
                </a:lnTo>
                <a:lnTo>
                  <a:pt x="2456" y="217"/>
                </a:lnTo>
                <a:lnTo>
                  <a:pt x="2457" y="217"/>
                </a:lnTo>
                <a:lnTo>
                  <a:pt x="2458" y="219"/>
                </a:lnTo>
                <a:lnTo>
                  <a:pt x="2459" y="219"/>
                </a:lnTo>
                <a:lnTo>
                  <a:pt x="2460" y="219"/>
                </a:lnTo>
                <a:lnTo>
                  <a:pt x="2461" y="219"/>
                </a:lnTo>
                <a:lnTo>
                  <a:pt x="2462" y="219"/>
                </a:lnTo>
                <a:lnTo>
                  <a:pt x="2463" y="219"/>
                </a:lnTo>
                <a:lnTo>
                  <a:pt x="2464" y="219"/>
                </a:lnTo>
                <a:lnTo>
                  <a:pt x="2466" y="219"/>
                </a:lnTo>
                <a:lnTo>
                  <a:pt x="2468" y="219"/>
                </a:lnTo>
                <a:lnTo>
                  <a:pt x="2469" y="217"/>
                </a:lnTo>
                <a:lnTo>
                  <a:pt x="2470" y="217"/>
                </a:lnTo>
                <a:lnTo>
                  <a:pt x="2471" y="219"/>
                </a:lnTo>
                <a:lnTo>
                  <a:pt x="2472" y="219"/>
                </a:lnTo>
                <a:lnTo>
                  <a:pt x="2473" y="219"/>
                </a:lnTo>
                <a:lnTo>
                  <a:pt x="2475" y="219"/>
                </a:lnTo>
                <a:lnTo>
                  <a:pt x="2476" y="219"/>
                </a:lnTo>
                <a:lnTo>
                  <a:pt x="2477" y="219"/>
                </a:lnTo>
                <a:lnTo>
                  <a:pt x="2478" y="219"/>
                </a:lnTo>
                <a:lnTo>
                  <a:pt x="2479" y="219"/>
                </a:lnTo>
                <a:lnTo>
                  <a:pt x="2480" y="219"/>
                </a:lnTo>
                <a:lnTo>
                  <a:pt x="2481" y="219"/>
                </a:lnTo>
                <a:lnTo>
                  <a:pt x="2482" y="219"/>
                </a:lnTo>
                <a:lnTo>
                  <a:pt x="2483" y="219"/>
                </a:lnTo>
                <a:lnTo>
                  <a:pt x="2485" y="219"/>
                </a:lnTo>
                <a:lnTo>
                  <a:pt x="2486" y="219"/>
                </a:lnTo>
                <a:lnTo>
                  <a:pt x="2487" y="219"/>
                </a:lnTo>
                <a:lnTo>
                  <a:pt x="2488" y="219"/>
                </a:lnTo>
                <a:lnTo>
                  <a:pt x="2489" y="219"/>
                </a:lnTo>
                <a:lnTo>
                  <a:pt x="2491" y="219"/>
                </a:lnTo>
                <a:lnTo>
                  <a:pt x="2492" y="219"/>
                </a:lnTo>
                <a:lnTo>
                  <a:pt x="2493" y="219"/>
                </a:lnTo>
                <a:lnTo>
                  <a:pt x="2495" y="219"/>
                </a:lnTo>
                <a:lnTo>
                  <a:pt x="2496" y="219"/>
                </a:lnTo>
                <a:lnTo>
                  <a:pt x="2497" y="219"/>
                </a:lnTo>
                <a:lnTo>
                  <a:pt x="2498" y="219"/>
                </a:lnTo>
                <a:lnTo>
                  <a:pt x="2499" y="219"/>
                </a:lnTo>
                <a:lnTo>
                  <a:pt x="2500" y="219"/>
                </a:lnTo>
                <a:lnTo>
                  <a:pt x="2501" y="219"/>
                </a:lnTo>
                <a:lnTo>
                  <a:pt x="2502" y="219"/>
                </a:lnTo>
                <a:lnTo>
                  <a:pt x="2504" y="219"/>
                </a:lnTo>
                <a:lnTo>
                  <a:pt x="2505" y="219"/>
                </a:lnTo>
                <a:lnTo>
                  <a:pt x="2506" y="219"/>
                </a:lnTo>
                <a:lnTo>
                  <a:pt x="2507" y="219"/>
                </a:lnTo>
                <a:lnTo>
                  <a:pt x="2508" y="219"/>
                </a:lnTo>
                <a:lnTo>
                  <a:pt x="2509" y="219"/>
                </a:lnTo>
                <a:lnTo>
                  <a:pt x="2510" y="219"/>
                </a:lnTo>
                <a:lnTo>
                  <a:pt x="2511" y="219"/>
                </a:lnTo>
                <a:lnTo>
                  <a:pt x="2512" y="219"/>
                </a:lnTo>
                <a:lnTo>
                  <a:pt x="2514" y="219"/>
                </a:lnTo>
                <a:lnTo>
                  <a:pt x="2516" y="219"/>
                </a:lnTo>
                <a:lnTo>
                  <a:pt x="2517" y="219"/>
                </a:lnTo>
                <a:lnTo>
                  <a:pt x="2518" y="219"/>
                </a:lnTo>
                <a:lnTo>
                  <a:pt x="2519" y="219"/>
                </a:lnTo>
                <a:lnTo>
                  <a:pt x="2520" y="219"/>
                </a:lnTo>
                <a:lnTo>
                  <a:pt x="2521" y="219"/>
                </a:lnTo>
                <a:lnTo>
                  <a:pt x="2523" y="219"/>
                </a:lnTo>
                <a:lnTo>
                  <a:pt x="2524" y="219"/>
                </a:lnTo>
                <a:lnTo>
                  <a:pt x="2525" y="219"/>
                </a:lnTo>
                <a:lnTo>
                  <a:pt x="2526" y="219"/>
                </a:lnTo>
                <a:lnTo>
                  <a:pt x="2527" y="219"/>
                </a:lnTo>
                <a:lnTo>
                  <a:pt x="2528" y="219"/>
                </a:lnTo>
                <a:lnTo>
                  <a:pt x="2529" y="219"/>
                </a:lnTo>
                <a:lnTo>
                  <a:pt x="2530" y="219"/>
                </a:lnTo>
                <a:lnTo>
                  <a:pt x="2531" y="219"/>
                </a:lnTo>
                <a:lnTo>
                  <a:pt x="2533" y="219"/>
                </a:lnTo>
                <a:lnTo>
                  <a:pt x="2534" y="219"/>
                </a:lnTo>
                <a:lnTo>
                  <a:pt x="2535" y="219"/>
                </a:lnTo>
                <a:lnTo>
                  <a:pt x="2536" y="219"/>
                </a:lnTo>
                <a:lnTo>
                  <a:pt x="2537" y="219"/>
                </a:lnTo>
                <a:lnTo>
                  <a:pt x="2539" y="217"/>
                </a:lnTo>
                <a:lnTo>
                  <a:pt x="2540" y="217"/>
                </a:lnTo>
                <a:lnTo>
                  <a:pt x="2541" y="217"/>
                </a:lnTo>
                <a:lnTo>
                  <a:pt x="2543" y="217"/>
                </a:lnTo>
                <a:lnTo>
                  <a:pt x="2544" y="217"/>
                </a:lnTo>
                <a:lnTo>
                  <a:pt x="2545" y="217"/>
                </a:lnTo>
                <a:lnTo>
                  <a:pt x="2546" y="217"/>
                </a:lnTo>
                <a:lnTo>
                  <a:pt x="2547" y="217"/>
                </a:lnTo>
                <a:lnTo>
                  <a:pt x="2548" y="217"/>
                </a:lnTo>
                <a:lnTo>
                  <a:pt x="2549" y="219"/>
                </a:lnTo>
                <a:lnTo>
                  <a:pt x="2550" y="219"/>
                </a:lnTo>
                <a:lnTo>
                  <a:pt x="2552" y="219"/>
                </a:lnTo>
                <a:lnTo>
                  <a:pt x="2553" y="219"/>
                </a:lnTo>
                <a:lnTo>
                  <a:pt x="2554" y="219"/>
                </a:lnTo>
                <a:lnTo>
                  <a:pt x="2555" y="219"/>
                </a:lnTo>
                <a:lnTo>
                  <a:pt x="2556" y="219"/>
                </a:lnTo>
                <a:lnTo>
                  <a:pt x="2557" y="219"/>
                </a:lnTo>
                <a:lnTo>
                  <a:pt x="2558" y="219"/>
                </a:lnTo>
                <a:lnTo>
                  <a:pt x="2559" y="219"/>
                </a:lnTo>
                <a:lnTo>
                  <a:pt x="2560" y="219"/>
                </a:lnTo>
                <a:lnTo>
                  <a:pt x="2563" y="219"/>
                </a:lnTo>
                <a:lnTo>
                  <a:pt x="2564" y="219"/>
                </a:lnTo>
                <a:lnTo>
                  <a:pt x="2565" y="219"/>
                </a:lnTo>
                <a:lnTo>
                  <a:pt x="2566" y="219"/>
                </a:lnTo>
                <a:lnTo>
                  <a:pt x="2567" y="219"/>
                </a:lnTo>
                <a:lnTo>
                  <a:pt x="2568" y="219"/>
                </a:lnTo>
                <a:lnTo>
                  <a:pt x="2569" y="219"/>
                </a:lnTo>
                <a:lnTo>
                  <a:pt x="2570" y="219"/>
                </a:lnTo>
                <a:lnTo>
                  <a:pt x="2572" y="219"/>
                </a:lnTo>
                <a:lnTo>
                  <a:pt x="2573" y="219"/>
                </a:lnTo>
                <a:lnTo>
                  <a:pt x="2574" y="219"/>
                </a:lnTo>
                <a:lnTo>
                  <a:pt x="2575" y="219"/>
                </a:lnTo>
                <a:lnTo>
                  <a:pt x="2576" y="219"/>
                </a:lnTo>
                <a:lnTo>
                  <a:pt x="2577" y="219"/>
                </a:lnTo>
                <a:lnTo>
                  <a:pt x="2578" y="219"/>
                </a:lnTo>
                <a:lnTo>
                  <a:pt x="2579" y="219"/>
                </a:lnTo>
                <a:lnTo>
                  <a:pt x="2581" y="219"/>
                </a:lnTo>
                <a:lnTo>
                  <a:pt x="2582" y="219"/>
                </a:lnTo>
                <a:lnTo>
                  <a:pt x="2583" y="219"/>
                </a:lnTo>
                <a:lnTo>
                  <a:pt x="2584" y="219"/>
                </a:lnTo>
                <a:lnTo>
                  <a:pt x="2585" y="219"/>
                </a:lnTo>
                <a:lnTo>
                  <a:pt x="2587" y="219"/>
                </a:lnTo>
                <a:lnTo>
                  <a:pt x="2588" y="219"/>
                </a:lnTo>
                <a:lnTo>
                  <a:pt x="2589" y="219"/>
                </a:lnTo>
                <a:lnTo>
                  <a:pt x="2591" y="219"/>
                </a:lnTo>
                <a:lnTo>
                  <a:pt x="2592" y="219"/>
                </a:lnTo>
                <a:lnTo>
                  <a:pt x="2593" y="219"/>
                </a:lnTo>
                <a:lnTo>
                  <a:pt x="2594" y="219"/>
                </a:lnTo>
                <a:lnTo>
                  <a:pt x="2595" y="219"/>
                </a:lnTo>
                <a:lnTo>
                  <a:pt x="2596" y="219"/>
                </a:lnTo>
                <a:lnTo>
                  <a:pt x="2597" y="219"/>
                </a:lnTo>
                <a:lnTo>
                  <a:pt x="2598" y="219"/>
                </a:lnTo>
                <a:lnTo>
                  <a:pt x="2600" y="219"/>
                </a:lnTo>
                <a:lnTo>
                  <a:pt x="2601" y="219"/>
                </a:lnTo>
                <a:lnTo>
                  <a:pt x="2602" y="219"/>
                </a:lnTo>
                <a:lnTo>
                  <a:pt x="2603" y="219"/>
                </a:lnTo>
                <a:lnTo>
                  <a:pt x="2604" y="219"/>
                </a:lnTo>
                <a:lnTo>
                  <a:pt x="2605" y="219"/>
                </a:lnTo>
                <a:lnTo>
                  <a:pt x="2606" y="219"/>
                </a:lnTo>
                <a:lnTo>
                  <a:pt x="2607" y="219"/>
                </a:lnTo>
                <a:lnTo>
                  <a:pt x="2608" y="219"/>
                </a:lnTo>
                <a:lnTo>
                  <a:pt x="2611" y="219"/>
                </a:lnTo>
                <a:lnTo>
                  <a:pt x="2612" y="219"/>
                </a:lnTo>
                <a:lnTo>
                  <a:pt x="2613" y="219"/>
                </a:lnTo>
                <a:lnTo>
                  <a:pt x="2614" y="219"/>
                </a:lnTo>
                <a:lnTo>
                  <a:pt x="2615" y="219"/>
                </a:lnTo>
                <a:lnTo>
                  <a:pt x="2616" y="219"/>
                </a:lnTo>
                <a:lnTo>
                  <a:pt x="2617" y="219"/>
                </a:lnTo>
                <a:lnTo>
                  <a:pt x="2618" y="219"/>
                </a:lnTo>
                <a:lnTo>
                  <a:pt x="2620" y="219"/>
                </a:lnTo>
                <a:lnTo>
                  <a:pt x="2621" y="219"/>
                </a:lnTo>
                <a:lnTo>
                  <a:pt x="2622" y="219"/>
                </a:lnTo>
                <a:lnTo>
                  <a:pt x="2623" y="219"/>
                </a:lnTo>
                <a:lnTo>
                  <a:pt x="2624" y="219"/>
                </a:lnTo>
                <a:lnTo>
                  <a:pt x="2625" y="219"/>
                </a:lnTo>
                <a:lnTo>
                  <a:pt x="2626" y="219"/>
                </a:lnTo>
                <a:lnTo>
                  <a:pt x="2627" y="219"/>
                </a:lnTo>
                <a:lnTo>
                  <a:pt x="2629" y="219"/>
                </a:lnTo>
                <a:lnTo>
                  <a:pt x="2630" y="219"/>
                </a:lnTo>
                <a:lnTo>
                  <a:pt x="2631" y="219"/>
                </a:lnTo>
                <a:lnTo>
                  <a:pt x="2632" y="219"/>
                </a:lnTo>
                <a:lnTo>
                  <a:pt x="2634" y="219"/>
                </a:lnTo>
                <a:lnTo>
                  <a:pt x="2635" y="219"/>
                </a:lnTo>
                <a:lnTo>
                  <a:pt x="2636" y="219"/>
                </a:lnTo>
                <a:lnTo>
                  <a:pt x="2637" y="219"/>
                </a:lnTo>
                <a:lnTo>
                  <a:pt x="2639" y="219"/>
                </a:lnTo>
                <a:lnTo>
                  <a:pt x="2640" y="219"/>
                </a:lnTo>
                <a:lnTo>
                  <a:pt x="2641" y="219"/>
                </a:lnTo>
                <a:lnTo>
                  <a:pt x="2642" y="219"/>
                </a:lnTo>
                <a:lnTo>
                  <a:pt x="2643" y="219"/>
                </a:lnTo>
                <a:lnTo>
                  <a:pt x="2644" y="219"/>
                </a:lnTo>
                <a:lnTo>
                  <a:pt x="2645" y="219"/>
                </a:lnTo>
                <a:lnTo>
                  <a:pt x="2646" y="219"/>
                </a:lnTo>
                <a:lnTo>
                  <a:pt x="2647" y="219"/>
                </a:lnTo>
                <a:lnTo>
                  <a:pt x="2649" y="219"/>
                </a:lnTo>
                <a:lnTo>
                  <a:pt x="2650" y="217"/>
                </a:lnTo>
                <a:lnTo>
                  <a:pt x="2651" y="217"/>
                </a:lnTo>
                <a:lnTo>
                  <a:pt x="2652" y="217"/>
                </a:lnTo>
                <a:lnTo>
                  <a:pt x="2653" y="217"/>
                </a:lnTo>
                <a:lnTo>
                  <a:pt x="2654" y="217"/>
                </a:lnTo>
                <a:lnTo>
                  <a:pt x="2655" y="217"/>
                </a:lnTo>
                <a:lnTo>
                  <a:pt x="2656" y="217"/>
                </a:lnTo>
                <a:lnTo>
                  <a:pt x="2659" y="219"/>
                </a:lnTo>
                <a:lnTo>
                  <a:pt x="2660" y="219"/>
                </a:lnTo>
                <a:lnTo>
                  <a:pt x="2661" y="219"/>
                </a:lnTo>
                <a:lnTo>
                  <a:pt x="2662" y="219"/>
                </a:lnTo>
                <a:lnTo>
                  <a:pt x="2663" y="219"/>
                </a:lnTo>
                <a:lnTo>
                  <a:pt x="2664" y="219"/>
                </a:lnTo>
                <a:lnTo>
                  <a:pt x="2665" y="219"/>
                </a:lnTo>
                <a:lnTo>
                  <a:pt x="2666" y="219"/>
                </a:lnTo>
                <a:lnTo>
                  <a:pt x="2668" y="219"/>
                </a:lnTo>
                <a:lnTo>
                  <a:pt x="2669" y="219"/>
                </a:lnTo>
                <a:lnTo>
                  <a:pt x="2670" y="219"/>
                </a:lnTo>
                <a:lnTo>
                  <a:pt x="2671" y="219"/>
                </a:lnTo>
                <a:lnTo>
                  <a:pt x="2672" y="219"/>
                </a:lnTo>
                <a:lnTo>
                  <a:pt x="2673" y="219"/>
                </a:lnTo>
                <a:lnTo>
                  <a:pt x="2674" y="219"/>
                </a:lnTo>
                <a:lnTo>
                  <a:pt x="2675" y="219"/>
                </a:lnTo>
                <a:lnTo>
                  <a:pt x="2677" y="219"/>
                </a:lnTo>
                <a:lnTo>
                  <a:pt x="2678" y="219"/>
                </a:lnTo>
                <a:lnTo>
                  <a:pt x="2679" y="219"/>
                </a:lnTo>
                <a:lnTo>
                  <a:pt x="2680" y="219"/>
                </a:lnTo>
                <a:lnTo>
                  <a:pt x="2682" y="219"/>
                </a:lnTo>
                <a:lnTo>
                  <a:pt x="2683" y="219"/>
                </a:lnTo>
                <a:lnTo>
                  <a:pt x="2684" y="219"/>
                </a:lnTo>
                <a:lnTo>
                  <a:pt x="2685" y="219"/>
                </a:lnTo>
                <a:lnTo>
                  <a:pt x="2687" y="217"/>
                </a:lnTo>
                <a:lnTo>
                  <a:pt x="2688" y="217"/>
                </a:lnTo>
                <a:lnTo>
                  <a:pt x="2689" y="217"/>
                </a:lnTo>
                <a:lnTo>
                  <a:pt x="2690" y="217"/>
                </a:lnTo>
                <a:lnTo>
                  <a:pt x="2691" y="217"/>
                </a:lnTo>
                <a:lnTo>
                  <a:pt x="2692" y="217"/>
                </a:lnTo>
                <a:lnTo>
                  <a:pt x="2693" y="219"/>
                </a:lnTo>
                <a:lnTo>
                  <a:pt x="2694" y="219"/>
                </a:lnTo>
                <a:lnTo>
                  <a:pt x="2695" y="219"/>
                </a:lnTo>
                <a:lnTo>
                  <a:pt x="2697" y="219"/>
                </a:lnTo>
                <a:lnTo>
                  <a:pt x="2698" y="219"/>
                </a:lnTo>
                <a:lnTo>
                  <a:pt x="2699" y="219"/>
                </a:lnTo>
                <a:lnTo>
                  <a:pt x="2700" y="219"/>
                </a:lnTo>
                <a:lnTo>
                  <a:pt x="2701" y="219"/>
                </a:lnTo>
                <a:lnTo>
                  <a:pt x="2702" y="219"/>
                </a:lnTo>
                <a:lnTo>
                  <a:pt x="2703" y="219"/>
                </a:lnTo>
                <a:lnTo>
                  <a:pt x="2704" y="219"/>
                </a:lnTo>
                <a:lnTo>
                  <a:pt x="2707" y="219"/>
                </a:lnTo>
                <a:lnTo>
                  <a:pt x="2708" y="219"/>
                </a:lnTo>
                <a:lnTo>
                  <a:pt x="2709" y="219"/>
                </a:lnTo>
                <a:lnTo>
                  <a:pt x="2710" y="219"/>
                </a:lnTo>
                <a:lnTo>
                  <a:pt x="2711" y="219"/>
                </a:lnTo>
                <a:lnTo>
                  <a:pt x="2712" y="219"/>
                </a:lnTo>
                <a:lnTo>
                  <a:pt x="2713" y="219"/>
                </a:lnTo>
                <a:lnTo>
                  <a:pt x="2714" y="219"/>
                </a:lnTo>
                <a:lnTo>
                  <a:pt x="2716" y="219"/>
                </a:lnTo>
                <a:lnTo>
                  <a:pt x="2717" y="219"/>
                </a:lnTo>
                <a:lnTo>
                  <a:pt x="2718" y="219"/>
                </a:lnTo>
                <a:lnTo>
                  <a:pt x="2719" y="219"/>
                </a:lnTo>
                <a:lnTo>
                  <a:pt x="2720" y="219"/>
                </a:lnTo>
                <a:lnTo>
                  <a:pt x="2721" y="219"/>
                </a:lnTo>
                <a:lnTo>
                  <a:pt x="2722" y="219"/>
                </a:lnTo>
                <a:lnTo>
                  <a:pt x="2723" y="219"/>
                </a:lnTo>
                <a:lnTo>
                  <a:pt x="2724" y="219"/>
                </a:lnTo>
                <a:lnTo>
                  <a:pt x="2726" y="219"/>
                </a:lnTo>
                <a:lnTo>
                  <a:pt x="2727" y="219"/>
                </a:lnTo>
                <a:lnTo>
                  <a:pt x="2728" y="219"/>
                </a:lnTo>
                <a:lnTo>
                  <a:pt x="2730" y="219"/>
                </a:lnTo>
                <a:lnTo>
                  <a:pt x="2731" y="219"/>
                </a:lnTo>
                <a:lnTo>
                  <a:pt x="2732" y="219"/>
                </a:lnTo>
                <a:lnTo>
                  <a:pt x="2733" y="219"/>
                </a:lnTo>
                <a:lnTo>
                  <a:pt x="2735" y="219"/>
                </a:lnTo>
                <a:lnTo>
                  <a:pt x="2736" y="219"/>
                </a:lnTo>
                <a:lnTo>
                  <a:pt x="2737" y="219"/>
                </a:lnTo>
                <a:lnTo>
                  <a:pt x="2738" y="219"/>
                </a:lnTo>
                <a:lnTo>
                  <a:pt x="2739" y="219"/>
                </a:lnTo>
                <a:lnTo>
                  <a:pt x="2740" y="219"/>
                </a:lnTo>
                <a:lnTo>
                  <a:pt x="2741" y="219"/>
                </a:lnTo>
                <a:lnTo>
                  <a:pt x="2742" y="219"/>
                </a:lnTo>
                <a:lnTo>
                  <a:pt x="2743" y="219"/>
                </a:lnTo>
                <a:lnTo>
                  <a:pt x="2745" y="219"/>
                </a:lnTo>
                <a:lnTo>
                  <a:pt x="2746" y="219"/>
                </a:lnTo>
                <a:lnTo>
                  <a:pt x="2747" y="219"/>
                </a:lnTo>
                <a:lnTo>
                  <a:pt x="2748" y="219"/>
                </a:lnTo>
                <a:lnTo>
                  <a:pt x="2749" y="219"/>
                </a:lnTo>
                <a:lnTo>
                  <a:pt x="2750" y="219"/>
                </a:lnTo>
                <a:lnTo>
                  <a:pt x="2751" y="219"/>
                </a:lnTo>
                <a:lnTo>
                  <a:pt x="2754" y="219"/>
                </a:lnTo>
                <a:lnTo>
                  <a:pt x="2755" y="219"/>
                </a:lnTo>
                <a:lnTo>
                  <a:pt x="2756" y="219"/>
                </a:lnTo>
                <a:lnTo>
                  <a:pt x="2757" y="219"/>
                </a:lnTo>
                <a:lnTo>
                  <a:pt x="2758" y="219"/>
                </a:lnTo>
                <a:lnTo>
                  <a:pt x="2759" y="219"/>
                </a:lnTo>
                <a:lnTo>
                  <a:pt x="2760" y="219"/>
                </a:lnTo>
                <a:lnTo>
                  <a:pt x="2761" y="219"/>
                </a:lnTo>
                <a:lnTo>
                  <a:pt x="2762" y="219"/>
                </a:lnTo>
                <a:lnTo>
                  <a:pt x="2764" y="219"/>
                </a:lnTo>
                <a:lnTo>
                  <a:pt x="2765" y="219"/>
                </a:lnTo>
                <a:lnTo>
                  <a:pt x="2766" y="219"/>
                </a:lnTo>
                <a:lnTo>
                  <a:pt x="2767" y="219"/>
                </a:lnTo>
                <a:lnTo>
                  <a:pt x="2768" y="219"/>
                </a:lnTo>
                <a:lnTo>
                  <a:pt x="2769" y="219"/>
                </a:lnTo>
                <a:lnTo>
                  <a:pt x="2770" y="219"/>
                </a:lnTo>
                <a:lnTo>
                  <a:pt x="2771" y="219"/>
                </a:lnTo>
                <a:lnTo>
                  <a:pt x="2772" y="219"/>
                </a:lnTo>
                <a:lnTo>
                  <a:pt x="2774" y="219"/>
                </a:lnTo>
                <a:lnTo>
                  <a:pt x="2775" y="219"/>
                </a:lnTo>
                <a:lnTo>
                  <a:pt x="2776" y="219"/>
                </a:lnTo>
                <a:lnTo>
                  <a:pt x="2778" y="219"/>
                </a:lnTo>
                <a:lnTo>
                  <a:pt x="2779" y="219"/>
                </a:lnTo>
                <a:lnTo>
                  <a:pt x="2780" y="219"/>
                </a:lnTo>
                <a:lnTo>
                  <a:pt x="2781" y="219"/>
                </a:lnTo>
                <a:lnTo>
                  <a:pt x="2783" y="219"/>
                </a:lnTo>
                <a:lnTo>
                  <a:pt x="2784" y="219"/>
                </a:lnTo>
                <a:lnTo>
                  <a:pt x="2785" y="219"/>
                </a:lnTo>
                <a:lnTo>
                  <a:pt x="2786" y="219"/>
                </a:lnTo>
                <a:lnTo>
                  <a:pt x="2787" y="219"/>
                </a:lnTo>
                <a:lnTo>
                  <a:pt x="2788" y="219"/>
                </a:lnTo>
                <a:lnTo>
                  <a:pt x="2789" y="219"/>
                </a:lnTo>
                <a:lnTo>
                  <a:pt x="2790" y="219"/>
                </a:lnTo>
                <a:lnTo>
                  <a:pt x="2791" y="219"/>
                </a:lnTo>
                <a:lnTo>
                  <a:pt x="2793" y="219"/>
                </a:lnTo>
                <a:lnTo>
                  <a:pt x="2794" y="219"/>
                </a:lnTo>
                <a:lnTo>
                  <a:pt x="2795" y="219"/>
                </a:lnTo>
                <a:lnTo>
                  <a:pt x="2796" y="219"/>
                </a:lnTo>
                <a:lnTo>
                  <a:pt x="2797" y="219"/>
                </a:lnTo>
                <a:lnTo>
                  <a:pt x="2798" y="219"/>
                </a:lnTo>
                <a:lnTo>
                  <a:pt x="2799" y="219"/>
                </a:lnTo>
                <a:lnTo>
                  <a:pt x="2801" y="219"/>
                </a:lnTo>
                <a:lnTo>
                  <a:pt x="2803" y="219"/>
                </a:lnTo>
                <a:lnTo>
                  <a:pt x="2804" y="219"/>
                </a:lnTo>
                <a:lnTo>
                  <a:pt x="2805" y="219"/>
                </a:lnTo>
                <a:lnTo>
                  <a:pt x="2806" y="219"/>
                </a:lnTo>
                <a:lnTo>
                  <a:pt x="2807" y="219"/>
                </a:lnTo>
                <a:lnTo>
                  <a:pt x="2808" y="219"/>
                </a:lnTo>
                <a:lnTo>
                  <a:pt x="2809" y="219"/>
                </a:lnTo>
                <a:lnTo>
                  <a:pt x="2810" y="219"/>
                </a:lnTo>
                <a:lnTo>
                  <a:pt x="2812" y="219"/>
                </a:lnTo>
                <a:lnTo>
                  <a:pt x="2813" y="219"/>
                </a:lnTo>
                <a:lnTo>
                  <a:pt x="2814" y="219"/>
                </a:lnTo>
                <a:lnTo>
                  <a:pt x="2815" y="219"/>
                </a:lnTo>
                <a:lnTo>
                  <a:pt x="2816" y="219"/>
                </a:lnTo>
                <a:lnTo>
                  <a:pt x="2817" y="219"/>
                </a:lnTo>
                <a:lnTo>
                  <a:pt x="2818" y="219"/>
                </a:lnTo>
                <a:lnTo>
                  <a:pt x="2819" y="219"/>
                </a:lnTo>
                <a:lnTo>
                  <a:pt x="2820" y="219"/>
                </a:lnTo>
                <a:lnTo>
                  <a:pt x="2822" y="219"/>
                </a:lnTo>
                <a:lnTo>
                  <a:pt x="2823" y="219"/>
                </a:lnTo>
                <a:lnTo>
                  <a:pt x="2825" y="219"/>
                </a:lnTo>
                <a:lnTo>
                  <a:pt x="2826" y="219"/>
                </a:lnTo>
                <a:lnTo>
                  <a:pt x="2827" y="219"/>
                </a:lnTo>
                <a:lnTo>
                  <a:pt x="2828" y="219"/>
                </a:lnTo>
                <a:lnTo>
                  <a:pt x="2829" y="219"/>
                </a:lnTo>
                <a:lnTo>
                  <a:pt x="2831" y="219"/>
                </a:lnTo>
                <a:lnTo>
                  <a:pt x="2832" y="219"/>
                </a:lnTo>
                <a:lnTo>
                  <a:pt x="2833" y="219"/>
                </a:lnTo>
                <a:lnTo>
                  <a:pt x="2834" y="219"/>
                </a:lnTo>
                <a:lnTo>
                  <a:pt x="2835" y="219"/>
                </a:lnTo>
                <a:lnTo>
                  <a:pt x="2836" y="219"/>
                </a:lnTo>
                <a:lnTo>
                  <a:pt x="2837" y="219"/>
                </a:lnTo>
                <a:lnTo>
                  <a:pt x="2838" y="219"/>
                </a:lnTo>
                <a:lnTo>
                  <a:pt x="2839" y="217"/>
                </a:lnTo>
                <a:lnTo>
                  <a:pt x="2841" y="217"/>
                </a:lnTo>
                <a:lnTo>
                  <a:pt x="2842" y="216"/>
                </a:lnTo>
                <a:lnTo>
                  <a:pt x="2843" y="213"/>
                </a:lnTo>
                <a:lnTo>
                  <a:pt x="2844" y="210"/>
                </a:lnTo>
                <a:lnTo>
                  <a:pt x="2845" y="206"/>
                </a:lnTo>
                <a:lnTo>
                  <a:pt x="2846" y="203"/>
                </a:lnTo>
                <a:lnTo>
                  <a:pt x="2847" y="201"/>
                </a:lnTo>
                <a:lnTo>
                  <a:pt x="2849" y="202"/>
                </a:lnTo>
                <a:lnTo>
                  <a:pt x="2851" y="203"/>
                </a:lnTo>
                <a:lnTo>
                  <a:pt x="2852" y="206"/>
                </a:lnTo>
                <a:lnTo>
                  <a:pt x="2853" y="209"/>
                </a:lnTo>
                <a:lnTo>
                  <a:pt x="2854" y="212"/>
                </a:lnTo>
                <a:lnTo>
                  <a:pt x="2855" y="213"/>
                </a:lnTo>
                <a:lnTo>
                  <a:pt x="2856" y="215"/>
                </a:lnTo>
                <a:lnTo>
                  <a:pt x="2857" y="216"/>
                </a:lnTo>
                <a:lnTo>
                  <a:pt x="2858" y="216"/>
                </a:lnTo>
                <a:lnTo>
                  <a:pt x="2860" y="216"/>
                </a:lnTo>
                <a:lnTo>
                  <a:pt x="2861" y="216"/>
                </a:lnTo>
                <a:lnTo>
                  <a:pt x="2862" y="217"/>
                </a:lnTo>
                <a:lnTo>
                  <a:pt x="2863" y="217"/>
                </a:lnTo>
                <a:lnTo>
                  <a:pt x="2864" y="217"/>
                </a:lnTo>
                <a:lnTo>
                  <a:pt x="2865" y="217"/>
                </a:lnTo>
                <a:lnTo>
                  <a:pt x="2866" y="217"/>
                </a:lnTo>
                <a:lnTo>
                  <a:pt x="2867" y="217"/>
                </a:lnTo>
                <a:lnTo>
                  <a:pt x="2868" y="217"/>
                </a:lnTo>
                <a:lnTo>
                  <a:pt x="2870" y="217"/>
                </a:lnTo>
                <a:lnTo>
                  <a:pt x="2871" y="217"/>
                </a:lnTo>
                <a:lnTo>
                  <a:pt x="2873" y="217"/>
                </a:lnTo>
                <a:lnTo>
                  <a:pt x="2874" y="217"/>
                </a:lnTo>
                <a:lnTo>
                  <a:pt x="2875" y="217"/>
                </a:lnTo>
                <a:lnTo>
                  <a:pt x="2876" y="217"/>
                </a:lnTo>
                <a:lnTo>
                  <a:pt x="2877" y="217"/>
                </a:lnTo>
                <a:lnTo>
                  <a:pt x="2879" y="217"/>
                </a:lnTo>
                <a:lnTo>
                  <a:pt x="2880" y="217"/>
                </a:lnTo>
                <a:lnTo>
                  <a:pt x="2881" y="217"/>
                </a:lnTo>
                <a:lnTo>
                  <a:pt x="2882" y="219"/>
                </a:lnTo>
                <a:lnTo>
                  <a:pt x="2883" y="219"/>
                </a:lnTo>
                <a:lnTo>
                  <a:pt x="2884" y="219"/>
                </a:lnTo>
                <a:lnTo>
                  <a:pt x="2885" y="217"/>
                </a:lnTo>
                <a:lnTo>
                  <a:pt x="2886" y="217"/>
                </a:lnTo>
                <a:lnTo>
                  <a:pt x="2887" y="217"/>
                </a:lnTo>
                <a:lnTo>
                  <a:pt x="2889" y="217"/>
                </a:lnTo>
                <a:lnTo>
                  <a:pt x="2890" y="217"/>
                </a:lnTo>
                <a:lnTo>
                  <a:pt x="2891" y="217"/>
                </a:lnTo>
                <a:lnTo>
                  <a:pt x="2892" y="217"/>
                </a:lnTo>
                <a:lnTo>
                  <a:pt x="2893" y="219"/>
                </a:lnTo>
                <a:lnTo>
                  <a:pt x="2894" y="219"/>
                </a:lnTo>
                <a:lnTo>
                  <a:pt x="2896" y="219"/>
                </a:lnTo>
                <a:lnTo>
                  <a:pt x="2897" y="219"/>
                </a:lnTo>
                <a:lnTo>
                  <a:pt x="2899" y="219"/>
                </a:lnTo>
                <a:lnTo>
                  <a:pt x="2900" y="219"/>
                </a:lnTo>
                <a:lnTo>
                  <a:pt x="2901" y="219"/>
                </a:lnTo>
                <a:lnTo>
                  <a:pt x="2902" y="219"/>
                </a:lnTo>
                <a:lnTo>
                  <a:pt x="2903" y="219"/>
                </a:lnTo>
                <a:lnTo>
                  <a:pt x="2904" y="219"/>
                </a:lnTo>
                <a:lnTo>
                  <a:pt x="2905" y="219"/>
                </a:lnTo>
                <a:lnTo>
                  <a:pt x="2906" y="219"/>
                </a:lnTo>
                <a:lnTo>
                  <a:pt x="2908" y="219"/>
                </a:lnTo>
                <a:lnTo>
                  <a:pt x="2909" y="219"/>
                </a:lnTo>
                <a:lnTo>
                  <a:pt x="2910" y="219"/>
                </a:lnTo>
                <a:lnTo>
                  <a:pt x="2911" y="219"/>
                </a:lnTo>
                <a:lnTo>
                  <a:pt x="2912" y="219"/>
                </a:lnTo>
                <a:lnTo>
                  <a:pt x="2913" y="219"/>
                </a:lnTo>
                <a:lnTo>
                  <a:pt x="2914" y="219"/>
                </a:lnTo>
                <a:lnTo>
                  <a:pt x="2915" y="219"/>
                </a:lnTo>
                <a:lnTo>
                  <a:pt x="2916" y="217"/>
                </a:lnTo>
                <a:lnTo>
                  <a:pt x="2918" y="217"/>
                </a:lnTo>
                <a:lnTo>
                  <a:pt x="2919" y="217"/>
                </a:lnTo>
                <a:lnTo>
                  <a:pt x="2921" y="219"/>
                </a:lnTo>
                <a:lnTo>
                  <a:pt x="2922" y="219"/>
                </a:lnTo>
                <a:lnTo>
                  <a:pt x="2923" y="219"/>
                </a:lnTo>
                <a:lnTo>
                  <a:pt x="2924" y="219"/>
                </a:lnTo>
                <a:lnTo>
                  <a:pt x="2925" y="219"/>
                </a:lnTo>
                <a:lnTo>
                  <a:pt x="2926" y="219"/>
                </a:lnTo>
                <a:lnTo>
                  <a:pt x="2928" y="219"/>
                </a:lnTo>
                <a:lnTo>
                  <a:pt x="2929" y="219"/>
                </a:lnTo>
                <a:lnTo>
                  <a:pt x="2930" y="219"/>
                </a:lnTo>
                <a:lnTo>
                  <a:pt x="2931" y="219"/>
                </a:lnTo>
                <a:lnTo>
                  <a:pt x="2932" y="219"/>
                </a:lnTo>
                <a:lnTo>
                  <a:pt x="2933" y="219"/>
                </a:lnTo>
                <a:lnTo>
                  <a:pt x="2934" y="219"/>
                </a:lnTo>
                <a:lnTo>
                  <a:pt x="2935" y="219"/>
                </a:lnTo>
                <a:lnTo>
                  <a:pt x="2937" y="217"/>
                </a:lnTo>
                <a:lnTo>
                  <a:pt x="2938" y="217"/>
                </a:lnTo>
                <a:lnTo>
                  <a:pt x="2939" y="217"/>
                </a:lnTo>
                <a:lnTo>
                  <a:pt x="2940" y="217"/>
                </a:lnTo>
                <a:lnTo>
                  <a:pt x="2941" y="217"/>
                </a:lnTo>
                <a:lnTo>
                  <a:pt x="2942" y="217"/>
                </a:lnTo>
                <a:lnTo>
                  <a:pt x="2944" y="217"/>
                </a:lnTo>
                <a:lnTo>
                  <a:pt x="2945" y="215"/>
                </a:lnTo>
                <a:lnTo>
                  <a:pt x="2947" y="212"/>
                </a:lnTo>
                <a:lnTo>
                  <a:pt x="2948" y="209"/>
                </a:lnTo>
                <a:lnTo>
                  <a:pt x="2949" y="206"/>
                </a:lnTo>
                <a:lnTo>
                  <a:pt x="2950" y="203"/>
                </a:lnTo>
                <a:lnTo>
                  <a:pt x="2951" y="202"/>
                </a:lnTo>
                <a:lnTo>
                  <a:pt x="2952" y="203"/>
                </a:lnTo>
                <a:lnTo>
                  <a:pt x="2953" y="205"/>
                </a:lnTo>
                <a:lnTo>
                  <a:pt x="2954" y="206"/>
                </a:lnTo>
                <a:lnTo>
                  <a:pt x="2956" y="209"/>
                </a:lnTo>
                <a:lnTo>
                  <a:pt x="2957" y="210"/>
                </a:lnTo>
                <a:lnTo>
                  <a:pt x="2958" y="210"/>
                </a:lnTo>
                <a:lnTo>
                  <a:pt x="2959" y="212"/>
                </a:lnTo>
                <a:lnTo>
                  <a:pt x="2960" y="213"/>
                </a:lnTo>
                <a:lnTo>
                  <a:pt x="2961" y="213"/>
                </a:lnTo>
                <a:lnTo>
                  <a:pt x="2962" y="215"/>
                </a:lnTo>
                <a:lnTo>
                  <a:pt x="2963" y="215"/>
                </a:lnTo>
                <a:lnTo>
                  <a:pt x="2964" y="215"/>
                </a:lnTo>
                <a:lnTo>
                  <a:pt x="2966" y="215"/>
                </a:lnTo>
                <a:lnTo>
                  <a:pt x="2968" y="215"/>
                </a:lnTo>
                <a:lnTo>
                  <a:pt x="2969" y="216"/>
                </a:lnTo>
                <a:lnTo>
                  <a:pt x="2970" y="216"/>
                </a:lnTo>
                <a:lnTo>
                  <a:pt x="2971" y="216"/>
                </a:lnTo>
                <a:lnTo>
                  <a:pt x="2972" y="216"/>
                </a:lnTo>
                <a:lnTo>
                  <a:pt x="2973" y="216"/>
                </a:lnTo>
                <a:lnTo>
                  <a:pt x="2974" y="216"/>
                </a:lnTo>
                <a:lnTo>
                  <a:pt x="2976" y="216"/>
                </a:lnTo>
                <a:lnTo>
                  <a:pt x="2977" y="216"/>
                </a:lnTo>
                <a:lnTo>
                  <a:pt x="2978" y="217"/>
                </a:lnTo>
                <a:lnTo>
                  <a:pt x="2979" y="217"/>
                </a:lnTo>
                <a:lnTo>
                  <a:pt x="2980" y="217"/>
                </a:lnTo>
                <a:lnTo>
                  <a:pt x="2981" y="217"/>
                </a:lnTo>
                <a:lnTo>
                  <a:pt x="2982" y="217"/>
                </a:lnTo>
                <a:lnTo>
                  <a:pt x="2983" y="217"/>
                </a:lnTo>
                <a:lnTo>
                  <a:pt x="2985" y="217"/>
                </a:lnTo>
                <a:lnTo>
                  <a:pt x="2986" y="217"/>
                </a:lnTo>
                <a:lnTo>
                  <a:pt x="2987" y="217"/>
                </a:lnTo>
                <a:lnTo>
                  <a:pt x="2988" y="217"/>
                </a:lnTo>
                <a:lnTo>
                  <a:pt x="2989" y="217"/>
                </a:lnTo>
                <a:lnTo>
                  <a:pt x="2990" y="217"/>
                </a:lnTo>
                <a:lnTo>
                  <a:pt x="2992" y="217"/>
                </a:lnTo>
                <a:lnTo>
                  <a:pt x="2993" y="217"/>
                </a:lnTo>
                <a:lnTo>
                  <a:pt x="2995" y="217"/>
                </a:lnTo>
                <a:lnTo>
                  <a:pt x="2996" y="217"/>
                </a:lnTo>
                <a:lnTo>
                  <a:pt x="2997" y="217"/>
                </a:lnTo>
                <a:lnTo>
                  <a:pt x="2998" y="217"/>
                </a:lnTo>
                <a:lnTo>
                  <a:pt x="2999" y="217"/>
                </a:lnTo>
                <a:lnTo>
                  <a:pt x="3000" y="217"/>
                </a:lnTo>
                <a:lnTo>
                  <a:pt x="3001" y="217"/>
                </a:lnTo>
                <a:lnTo>
                  <a:pt x="3002" y="217"/>
                </a:lnTo>
                <a:lnTo>
                  <a:pt x="3003" y="217"/>
                </a:lnTo>
                <a:lnTo>
                  <a:pt x="3005" y="217"/>
                </a:lnTo>
                <a:lnTo>
                  <a:pt x="3006" y="217"/>
                </a:lnTo>
                <a:lnTo>
                  <a:pt x="3007" y="217"/>
                </a:lnTo>
                <a:lnTo>
                  <a:pt x="3008" y="217"/>
                </a:lnTo>
                <a:lnTo>
                  <a:pt x="3009" y="217"/>
                </a:lnTo>
                <a:lnTo>
                  <a:pt x="3010" y="217"/>
                </a:lnTo>
                <a:lnTo>
                  <a:pt x="3011" y="217"/>
                </a:lnTo>
                <a:lnTo>
                  <a:pt x="3012" y="217"/>
                </a:lnTo>
                <a:lnTo>
                  <a:pt x="3014" y="217"/>
                </a:lnTo>
                <a:lnTo>
                  <a:pt x="3016" y="217"/>
                </a:lnTo>
                <a:lnTo>
                  <a:pt x="3017" y="217"/>
                </a:lnTo>
                <a:lnTo>
                  <a:pt x="3018" y="217"/>
                </a:lnTo>
                <a:lnTo>
                  <a:pt x="3019" y="217"/>
                </a:lnTo>
                <a:lnTo>
                  <a:pt x="3020" y="217"/>
                </a:lnTo>
                <a:lnTo>
                  <a:pt x="3021" y="217"/>
                </a:lnTo>
                <a:lnTo>
                  <a:pt x="3022" y="217"/>
                </a:lnTo>
                <a:lnTo>
                  <a:pt x="3024" y="217"/>
                </a:lnTo>
                <a:lnTo>
                  <a:pt x="3025" y="217"/>
                </a:lnTo>
                <a:lnTo>
                  <a:pt x="3026" y="217"/>
                </a:lnTo>
                <a:lnTo>
                  <a:pt x="3027" y="217"/>
                </a:lnTo>
                <a:lnTo>
                  <a:pt x="3028" y="217"/>
                </a:lnTo>
                <a:lnTo>
                  <a:pt x="3029" y="217"/>
                </a:lnTo>
                <a:lnTo>
                  <a:pt x="3030" y="219"/>
                </a:lnTo>
                <a:lnTo>
                  <a:pt x="3031" y="219"/>
                </a:lnTo>
                <a:lnTo>
                  <a:pt x="3033" y="219"/>
                </a:lnTo>
                <a:lnTo>
                  <a:pt x="3034" y="219"/>
                </a:lnTo>
                <a:lnTo>
                  <a:pt x="3035" y="219"/>
                </a:lnTo>
                <a:lnTo>
                  <a:pt x="3036" y="219"/>
                </a:lnTo>
                <a:lnTo>
                  <a:pt x="3037" y="219"/>
                </a:lnTo>
                <a:lnTo>
                  <a:pt x="3039" y="219"/>
                </a:lnTo>
                <a:lnTo>
                  <a:pt x="3040" y="219"/>
                </a:lnTo>
                <a:lnTo>
                  <a:pt x="3041" y="219"/>
                </a:lnTo>
                <a:lnTo>
                  <a:pt x="3043" y="219"/>
                </a:lnTo>
                <a:lnTo>
                  <a:pt x="3044" y="219"/>
                </a:lnTo>
                <a:lnTo>
                  <a:pt x="3045" y="217"/>
                </a:lnTo>
                <a:lnTo>
                  <a:pt x="3046" y="219"/>
                </a:lnTo>
                <a:lnTo>
                  <a:pt x="3047" y="219"/>
                </a:lnTo>
                <a:lnTo>
                  <a:pt x="3048" y="219"/>
                </a:lnTo>
                <a:lnTo>
                  <a:pt x="3049" y="219"/>
                </a:lnTo>
                <a:lnTo>
                  <a:pt x="3050" y="219"/>
                </a:lnTo>
                <a:lnTo>
                  <a:pt x="3051" y="219"/>
                </a:lnTo>
                <a:lnTo>
                  <a:pt x="3053" y="219"/>
                </a:lnTo>
                <a:lnTo>
                  <a:pt x="3054" y="219"/>
                </a:lnTo>
                <a:lnTo>
                  <a:pt x="3055" y="219"/>
                </a:lnTo>
                <a:lnTo>
                  <a:pt x="3056" y="219"/>
                </a:lnTo>
                <a:lnTo>
                  <a:pt x="3057" y="219"/>
                </a:lnTo>
                <a:lnTo>
                  <a:pt x="3058" y="219"/>
                </a:lnTo>
                <a:lnTo>
                  <a:pt x="3059" y="219"/>
                </a:lnTo>
                <a:lnTo>
                  <a:pt x="3060" y="219"/>
                </a:lnTo>
                <a:lnTo>
                  <a:pt x="3062" y="219"/>
                </a:lnTo>
                <a:lnTo>
                  <a:pt x="3064" y="219"/>
                </a:lnTo>
                <a:lnTo>
                  <a:pt x="3065" y="219"/>
                </a:lnTo>
                <a:lnTo>
                  <a:pt x="3066" y="219"/>
                </a:lnTo>
                <a:lnTo>
                  <a:pt x="3067" y="219"/>
                </a:lnTo>
                <a:lnTo>
                  <a:pt x="3068" y="219"/>
                </a:lnTo>
                <a:lnTo>
                  <a:pt x="3069" y="217"/>
                </a:lnTo>
                <a:lnTo>
                  <a:pt x="3070" y="217"/>
                </a:lnTo>
                <a:lnTo>
                  <a:pt x="3072" y="217"/>
                </a:lnTo>
                <a:lnTo>
                  <a:pt x="3073" y="217"/>
                </a:lnTo>
                <a:lnTo>
                  <a:pt x="3074" y="217"/>
                </a:lnTo>
                <a:lnTo>
                  <a:pt x="3075" y="217"/>
                </a:lnTo>
                <a:lnTo>
                  <a:pt x="3076" y="217"/>
                </a:lnTo>
                <a:lnTo>
                  <a:pt x="3077" y="217"/>
                </a:lnTo>
                <a:lnTo>
                  <a:pt x="3078" y="217"/>
                </a:lnTo>
                <a:lnTo>
                  <a:pt x="3079" y="217"/>
                </a:lnTo>
                <a:lnTo>
                  <a:pt x="3080" y="217"/>
                </a:lnTo>
                <a:lnTo>
                  <a:pt x="3082" y="217"/>
                </a:lnTo>
                <a:lnTo>
                  <a:pt x="3083" y="217"/>
                </a:lnTo>
                <a:lnTo>
                  <a:pt x="3084" y="217"/>
                </a:lnTo>
                <a:lnTo>
                  <a:pt x="3085" y="217"/>
                </a:lnTo>
                <a:lnTo>
                  <a:pt x="3087" y="217"/>
                </a:lnTo>
                <a:lnTo>
                  <a:pt x="3088" y="217"/>
                </a:lnTo>
                <a:lnTo>
                  <a:pt x="3089" y="219"/>
                </a:lnTo>
                <a:lnTo>
                  <a:pt x="3091" y="219"/>
                </a:lnTo>
                <a:lnTo>
                  <a:pt x="3092" y="219"/>
                </a:lnTo>
                <a:lnTo>
                  <a:pt x="3093" y="219"/>
                </a:lnTo>
                <a:lnTo>
                  <a:pt x="3094" y="219"/>
                </a:lnTo>
                <a:lnTo>
                  <a:pt x="3095" y="219"/>
                </a:lnTo>
                <a:lnTo>
                  <a:pt x="3096" y="219"/>
                </a:lnTo>
                <a:lnTo>
                  <a:pt x="3097" y="219"/>
                </a:lnTo>
                <a:lnTo>
                  <a:pt x="3098" y="219"/>
                </a:lnTo>
                <a:lnTo>
                  <a:pt x="3099" y="219"/>
                </a:lnTo>
                <a:lnTo>
                  <a:pt x="3101" y="219"/>
                </a:lnTo>
                <a:lnTo>
                  <a:pt x="3102" y="219"/>
                </a:lnTo>
                <a:lnTo>
                  <a:pt x="3103" y="219"/>
                </a:lnTo>
                <a:lnTo>
                  <a:pt x="3104" y="219"/>
                </a:lnTo>
                <a:lnTo>
                  <a:pt x="3105" y="219"/>
                </a:lnTo>
                <a:lnTo>
                  <a:pt x="3106" y="219"/>
                </a:lnTo>
                <a:lnTo>
                  <a:pt x="3107" y="219"/>
                </a:lnTo>
                <a:lnTo>
                  <a:pt x="3108" y="219"/>
                </a:lnTo>
                <a:lnTo>
                  <a:pt x="3110" y="219"/>
                </a:lnTo>
                <a:lnTo>
                  <a:pt x="3112" y="219"/>
                </a:lnTo>
                <a:lnTo>
                  <a:pt x="3113" y="219"/>
                </a:lnTo>
                <a:lnTo>
                  <a:pt x="3114" y="219"/>
                </a:lnTo>
                <a:lnTo>
                  <a:pt x="3115" y="219"/>
                </a:lnTo>
                <a:lnTo>
                  <a:pt x="3116" y="219"/>
                </a:lnTo>
                <a:lnTo>
                  <a:pt x="3117" y="219"/>
                </a:lnTo>
                <a:lnTo>
                  <a:pt x="3118" y="219"/>
                </a:lnTo>
                <a:lnTo>
                  <a:pt x="3120" y="219"/>
                </a:lnTo>
                <a:lnTo>
                  <a:pt x="3121" y="219"/>
                </a:lnTo>
                <a:lnTo>
                  <a:pt x="3122" y="219"/>
                </a:lnTo>
                <a:lnTo>
                  <a:pt x="3123" y="219"/>
                </a:lnTo>
                <a:lnTo>
                  <a:pt x="3124" y="219"/>
                </a:lnTo>
                <a:lnTo>
                  <a:pt x="3125" y="219"/>
                </a:lnTo>
                <a:lnTo>
                  <a:pt x="3126" y="219"/>
                </a:lnTo>
                <a:lnTo>
                  <a:pt x="3127" y="219"/>
                </a:lnTo>
                <a:lnTo>
                  <a:pt x="3128" y="219"/>
                </a:lnTo>
                <a:lnTo>
                  <a:pt x="3130" y="219"/>
                </a:lnTo>
                <a:lnTo>
                  <a:pt x="3131" y="219"/>
                </a:lnTo>
                <a:lnTo>
                  <a:pt x="3132" y="219"/>
                </a:lnTo>
                <a:lnTo>
                  <a:pt x="3133" y="219"/>
                </a:lnTo>
                <a:lnTo>
                  <a:pt x="3135" y="219"/>
                </a:lnTo>
                <a:lnTo>
                  <a:pt x="3136" y="219"/>
                </a:lnTo>
                <a:lnTo>
                  <a:pt x="3137" y="219"/>
                </a:lnTo>
                <a:lnTo>
                  <a:pt x="3139" y="219"/>
                </a:lnTo>
                <a:lnTo>
                  <a:pt x="3140" y="219"/>
                </a:lnTo>
                <a:lnTo>
                  <a:pt x="3141" y="219"/>
                </a:lnTo>
                <a:lnTo>
                  <a:pt x="3142" y="219"/>
                </a:lnTo>
                <a:lnTo>
                  <a:pt x="3143" y="219"/>
                </a:lnTo>
                <a:lnTo>
                  <a:pt x="3144" y="219"/>
                </a:lnTo>
                <a:lnTo>
                  <a:pt x="3145" y="219"/>
                </a:lnTo>
                <a:lnTo>
                  <a:pt x="3146" y="219"/>
                </a:lnTo>
                <a:lnTo>
                  <a:pt x="3147" y="219"/>
                </a:lnTo>
                <a:lnTo>
                  <a:pt x="3149" y="219"/>
                </a:lnTo>
                <a:lnTo>
                  <a:pt x="3150" y="219"/>
                </a:lnTo>
                <a:lnTo>
                  <a:pt x="3151" y="219"/>
                </a:lnTo>
                <a:lnTo>
                  <a:pt x="3152" y="219"/>
                </a:lnTo>
                <a:lnTo>
                  <a:pt x="3153" y="219"/>
                </a:lnTo>
                <a:lnTo>
                  <a:pt x="3154" y="219"/>
                </a:lnTo>
                <a:lnTo>
                  <a:pt x="3155" y="219"/>
                </a:lnTo>
                <a:lnTo>
                  <a:pt x="3156" y="219"/>
                </a:lnTo>
                <a:lnTo>
                  <a:pt x="3159" y="219"/>
                </a:lnTo>
                <a:lnTo>
                  <a:pt x="3160" y="219"/>
                </a:lnTo>
                <a:lnTo>
                  <a:pt x="3161" y="219"/>
                </a:lnTo>
                <a:lnTo>
                  <a:pt x="3162" y="219"/>
                </a:lnTo>
                <a:lnTo>
                  <a:pt x="3163" y="219"/>
                </a:lnTo>
                <a:lnTo>
                  <a:pt x="3164" y="219"/>
                </a:lnTo>
                <a:lnTo>
                  <a:pt x="3165" y="219"/>
                </a:lnTo>
                <a:lnTo>
                  <a:pt x="3166" y="219"/>
                </a:lnTo>
                <a:lnTo>
                  <a:pt x="3168" y="219"/>
                </a:lnTo>
                <a:lnTo>
                  <a:pt x="3169" y="219"/>
                </a:lnTo>
                <a:lnTo>
                  <a:pt x="3170" y="219"/>
                </a:lnTo>
                <a:lnTo>
                  <a:pt x="3171" y="219"/>
                </a:lnTo>
                <a:lnTo>
                  <a:pt x="3172" y="217"/>
                </a:lnTo>
                <a:lnTo>
                  <a:pt x="3173" y="217"/>
                </a:lnTo>
                <a:lnTo>
                  <a:pt x="3174" y="217"/>
                </a:lnTo>
                <a:lnTo>
                  <a:pt x="3175" y="217"/>
                </a:lnTo>
                <a:lnTo>
                  <a:pt x="3176" y="217"/>
                </a:lnTo>
                <a:lnTo>
                  <a:pt x="3178" y="217"/>
                </a:lnTo>
                <a:lnTo>
                  <a:pt x="3179" y="217"/>
                </a:lnTo>
                <a:lnTo>
                  <a:pt x="3180" y="217"/>
                </a:lnTo>
                <a:lnTo>
                  <a:pt x="3181" y="217"/>
                </a:lnTo>
                <a:lnTo>
                  <a:pt x="3183" y="217"/>
                </a:lnTo>
                <a:lnTo>
                  <a:pt x="3184" y="217"/>
                </a:lnTo>
                <a:lnTo>
                  <a:pt x="3185" y="217"/>
                </a:lnTo>
                <a:lnTo>
                  <a:pt x="3187" y="217"/>
                </a:lnTo>
                <a:lnTo>
                  <a:pt x="3188" y="217"/>
                </a:lnTo>
                <a:lnTo>
                  <a:pt x="3189" y="217"/>
                </a:lnTo>
                <a:lnTo>
                  <a:pt x="3190" y="217"/>
                </a:lnTo>
                <a:lnTo>
                  <a:pt x="3191" y="217"/>
                </a:lnTo>
                <a:lnTo>
                  <a:pt x="3192" y="219"/>
                </a:lnTo>
                <a:lnTo>
                  <a:pt x="3193" y="219"/>
                </a:lnTo>
                <a:lnTo>
                  <a:pt x="3194" y="219"/>
                </a:lnTo>
                <a:lnTo>
                  <a:pt x="3195" y="219"/>
                </a:lnTo>
                <a:lnTo>
                  <a:pt x="3197" y="219"/>
                </a:lnTo>
                <a:lnTo>
                  <a:pt x="3198" y="219"/>
                </a:lnTo>
                <a:lnTo>
                  <a:pt x="3199" y="219"/>
                </a:lnTo>
                <a:lnTo>
                  <a:pt x="3200" y="219"/>
                </a:lnTo>
                <a:lnTo>
                  <a:pt x="3201" y="219"/>
                </a:lnTo>
                <a:lnTo>
                  <a:pt x="3202" y="219"/>
                </a:lnTo>
                <a:lnTo>
                  <a:pt x="3203" y="219"/>
                </a:lnTo>
                <a:lnTo>
                  <a:pt x="3204" y="219"/>
                </a:lnTo>
                <a:lnTo>
                  <a:pt x="3207" y="219"/>
                </a:lnTo>
                <a:lnTo>
                  <a:pt x="3208" y="217"/>
                </a:lnTo>
                <a:lnTo>
                  <a:pt x="3209" y="217"/>
                </a:lnTo>
                <a:lnTo>
                  <a:pt x="3210" y="217"/>
                </a:lnTo>
                <a:lnTo>
                  <a:pt x="3211" y="217"/>
                </a:lnTo>
                <a:lnTo>
                  <a:pt x="3212" y="216"/>
                </a:lnTo>
                <a:lnTo>
                  <a:pt x="3213" y="216"/>
                </a:lnTo>
                <a:lnTo>
                  <a:pt x="3214" y="216"/>
                </a:lnTo>
                <a:lnTo>
                  <a:pt x="3216" y="217"/>
                </a:lnTo>
                <a:lnTo>
                  <a:pt x="3217" y="217"/>
                </a:lnTo>
                <a:lnTo>
                  <a:pt x="3218" y="217"/>
                </a:lnTo>
                <a:lnTo>
                  <a:pt x="3219" y="217"/>
                </a:lnTo>
                <a:lnTo>
                  <a:pt x="3220" y="217"/>
                </a:lnTo>
                <a:lnTo>
                  <a:pt x="3221" y="219"/>
                </a:lnTo>
                <a:lnTo>
                  <a:pt x="3222" y="219"/>
                </a:lnTo>
                <a:lnTo>
                  <a:pt x="3223" y="219"/>
                </a:lnTo>
                <a:lnTo>
                  <a:pt x="3224" y="219"/>
                </a:lnTo>
                <a:lnTo>
                  <a:pt x="3226" y="217"/>
                </a:lnTo>
                <a:lnTo>
                  <a:pt x="3227" y="217"/>
                </a:lnTo>
                <a:lnTo>
                  <a:pt x="3228" y="217"/>
                </a:lnTo>
                <a:lnTo>
                  <a:pt x="3230" y="217"/>
                </a:lnTo>
                <a:lnTo>
                  <a:pt x="3231" y="217"/>
                </a:lnTo>
                <a:lnTo>
                  <a:pt x="3232" y="217"/>
                </a:lnTo>
                <a:lnTo>
                  <a:pt x="3233" y="217"/>
                </a:lnTo>
                <a:lnTo>
                  <a:pt x="3234" y="217"/>
                </a:lnTo>
                <a:lnTo>
                  <a:pt x="3236" y="217"/>
                </a:lnTo>
                <a:lnTo>
                  <a:pt x="3237" y="219"/>
                </a:lnTo>
                <a:lnTo>
                  <a:pt x="3238" y="219"/>
                </a:lnTo>
                <a:lnTo>
                  <a:pt x="3239" y="219"/>
                </a:lnTo>
                <a:lnTo>
                  <a:pt x="3240" y="219"/>
                </a:lnTo>
                <a:lnTo>
                  <a:pt x="3241" y="219"/>
                </a:lnTo>
                <a:lnTo>
                  <a:pt x="3242" y="219"/>
                </a:lnTo>
                <a:lnTo>
                  <a:pt x="3243" y="217"/>
                </a:lnTo>
                <a:lnTo>
                  <a:pt x="3245" y="217"/>
                </a:lnTo>
                <a:lnTo>
                  <a:pt x="3246" y="217"/>
                </a:lnTo>
                <a:lnTo>
                  <a:pt x="3247" y="217"/>
                </a:lnTo>
                <a:lnTo>
                  <a:pt x="3248" y="217"/>
                </a:lnTo>
                <a:lnTo>
                  <a:pt x="3249" y="217"/>
                </a:lnTo>
                <a:lnTo>
                  <a:pt x="3250" y="217"/>
                </a:lnTo>
                <a:lnTo>
                  <a:pt x="3251" y="217"/>
                </a:lnTo>
                <a:lnTo>
                  <a:pt x="3252" y="217"/>
                </a:lnTo>
                <a:lnTo>
                  <a:pt x="3255" y="217"/>
                </a:lnTo>
                <a:lnTo>
                  <a:pt x="3256" y="217"/>
                </a:lnTo>
                <a:lnTo>
                  <a:pt x="3257" y="217"/>
                </a:lnTo>
                <a:lnTo>
                  <a:pt x="3258" y="217"/>
                </a:lnTo>
                <a:lnTo>
                  <a:pt x="3259" y="219"/>
                </a:lnTo>
                <a:lnTo>
                  <a:pt x="3260" y="219"/>
                </a:lnTo>
                <a:lnTo>
                  <a:pt x="3261" y="219"/>
                </a:lnTo>
                <a:lnTo>
                  <a:pt x="3262" y="219"/>
                </a:lnTo>
                <a:lnTo>
                  <a:pt x="3264" y="219"/>
                </a:lnTo>
                <a:lnTo>
                  <a:pt x="3265" y="219"/>
                </a:lnTo>
                <a:lnTo>
                  <a:pt x="3266" y="219"/>
                </a:lnTo>
                <a:lnTo>
                  <a:pt x="3267" y="219"/>
                </a:lnTo>
                <a:lnTo>
                  <a:pt x="3268" y="219"/>
                </a:lnTo>
                <a:lnTo>
                  <a:pt x="3269" y="219"/>
                </a:lnTo>
                <a:lnTo>
                  <a:pt x="3270" y="219"/>
                </a:lnTo>
                <a:lnTo>
                  <a:pt x="3271" y="219"/>
                </a:lnTo>
                <a:lnTo>
                  <a:pt x="3272" y="219"/>
                </a:lnTo>
                <a:lnTo>
                  <a:pt x="3274" y="219"/>
                </a:lnTo>
                <a:lnTo>
                  <a:pt x="3275" y="219"/>
                </a:lnTo>
                <a:lnTo>
                  <a:pt x="3276" y="219"/>
                </a:lnTo>
                <a:lnTo>
                  <a:pt x="3278" y="219"/>
                </a:lnTo>
                <a:lnTo>
                  <a:pt x="3279" y="219"/>
                </a:lnTo>
                <a:lnTo>
                  <a:pt x="3280" y="219"/>
                </a:lnTo>
                <a:lnTo>
                  <a:pt x="3281" y="219"/>
                </a:lnTo>
                <a:lnTo>
                  <a:pt x="3282" y="219"/>
                </a:lnTo>
                <a:lnTo>
                  <a:pt x="3284" y="219"/>
                </a:lnTo>
                <a:lnTo>
                  <a:pt x="3285" y="219"/>
                </a:lnTo>
                <a:lnTo>
                  <a:pt x="3286" y="219"/>
                </a:lnTo>
                <a:lnTo>
                  <a:pt x="3287" y="219"/>
                </a:lnTo>
                <a:lnTo>
                  <a:pt x="3288" y="219"/>
                </a:lnTo>
                <a:lnTo>
                  <a:pt x="3289" y="219"/>
                </a:lnTo>
                <a:lnTo>
                  <a:pt x="3290" y="219"/>
                </a:lnTo>
                <a:lnTo>
                  <a:pt x="3291" y="219"/>
                </a:lnTo>
                <a:lnTo>
                  <a:pt x="3293" y="219"/>
                </a:lnTo>
                <a:lnTo>
                  <a:pt x="3294" y="219"/>
                </a:lnTo>
                <a:lnTo>
                  <a:pt x="3295" y="219"/>
                </a:lnTo>
                <a:lnTo>
                  <a:pt x="3296" y="219"/>
                </a:lnTo>
                <a:lnTo>
                  <a:pt x="3297" y="219"/>
                </a:lnTo>
                <a:lnTo>
                  <a:pt x="3298" y="219"/>
                </a:lnTo>
                <a:lnTo>
                  <a:pt x="3299" y="219"/>
                </a:lnTo>
                <a:lnTo>
                  <a:pt x="3301" y="219"/>
                </a:lnTo>
                <a:lnTo>
                  <a:pt x="3303" y="219"/>
                </a:lnTo>
                <a:lnTo>
                  <a:pt x="3304" y="219"/>
                </a:lnTo>
                <a:lnTo>
                  <a:pt x="3305" y="219"/>
                </a:lnTo>
                <a:lnTo>
                  <a:pt x="3306" y="219"/>
                </a:lnTo>
                <a:lnTo>
                  <a:pt x="3307" y="219"/>
                </a:lnTo>
                <a:lnTo>
                  <a:pt x="3308" y="219"/>
                </a:lnTo>
                <a:lnTo>
                  <a:pt x="3309" y="219"/>
                </a:lnTo>
                <a:lnTo>
                  <a:pt x="3310" y="219"/>
                </a:lnTo>
                <a:lnTo>
                  <a:pt x="3312" y="219"/>
                </a:lnTo>
                <a:lnTo>
                  <a:pt x="3313" y="219"/>
                </a:lnTo>
                <a:lnTo>
                  <a:pt x="3314" y="219"/>
                </a:lnTo>
                <a:lnTo>
                  <a:pt x="3315" y="219"/>
                </a:lnTo>
                <a:lnTo>
                  <a:pt x="3316" y="219"/>
                </a:lnTo>
                <a:lnTo>
                  <a:pt x="3317" y="219"/>
                </a:lnTo>
                <a:lnTo>
                  <a:pt x="3318" y="219"/>
                </a:lnTo>
                <a:lnTo>
                  <a:pt x="3319" y="219"/>
                </a:lnTo>
                <a:lnTo>
                  <a:pt x="3320" y="219"/>
                </a:lnTo>
                <a:lnTo>
                  <a:pt x="3322" y="219"/>
                </a:lnTo>
                <a:lnTo>
                  <a:pt x="3323" y="219"/>
                </a:lnTo>
                <a:lnTo>
                  <a:pt x="3324" y="219"/>
                </a:lnTo>
                <a:lnTo>
                  <a:pt x="3326" y="219"/>
                </a:lnTo>
                <a:lnTo>
                  <a:pt x="3327" y="219"/>
                </a:lnTo>
                <a:lnTo>
                  <a:pt x="3328" y="219"/>
                </a:lnTo>
                <a:lnTo>
                  <a:pt x="3329" y="219"/>
                </a:lnTo>
                <a:lnTo>
                  <a:pt x="3330" y="217"/>
                </a:lnTo>
                <a:lnTo>
                  <a:pt x="3332" y="217"/>
                </a:lnTo>
                <a:lnTo>
                  <a:pt x="3333" y="217"/>
                </a:lnTo>
                <a:lnTo>
                  <a:pt x="3334" y="217"/>
                </a:lnTo>
                <a:lnTo>
                  <a:pt x="3335" y="217"/>
                </a:lnTo>
                <a:lnTo>
                  <a:pt x="3336" y="217"/>
                </a:lnTo>
                <a:lnTo>
                  <a:pt x="3337" y="217"/>
                </a:lnTo>
                <a:lnTo>
                  <a:pt x="3338" y="217"/>
                </a:lnTo>
                <a:lnTo>
                  <a:pt x="3339" y="217"/>
                </a:lnTo>
                <a:lnTo>
                  <a:pt x="3341" y="217"/>
                </a:lnTo>
                <a:lnTo>
                  <a:pt x="3342" y="216"/>
                </a:lnTo>
                <a:lnTo>
                  <a:pt x="3343" y="216"/>
                </a:lnTo>
                <a:lnTo>
                  <a:pt x="3344" y="216"/>
                </a:lnTo>
                <a:lnTo>
                  <a:pt x="3345" y="216"/>
                </a:lnTo>
                <a:lnTo>
                  <a:pt x="3346" y="216"/>
                </a:lnTo>
                <a:lnTo>
                  <a:pt x="3347" y="216"/>
                </a:lnTo>
                <a:lnTo>
                  <a:pt x="3349" y="216"/>
                </a:lnTo>
                <a:lnTo>
                  <a:pt x="3351" y="217"/>
                </a:lnTo>
                <a:lnTo>
                  <a:pt x="3352" y="217"/>
                </a:lnTo>
                <a:lnTo>
                  <a:pt x="3353" y="217"/>
                </a:lnTo>
                <a:lnTo>
                  <a:pt x="3354" y="217"/>
                </a:lnTo>
                <a:lnTo>
                  <a:pt x="3355" y="217"/>
                </a:lnTo>
                <a:lnTo>
                  <a:pt x="3356" y="217"/>
                </a:lnTo>
                <a:lnTo>
                  <a:pt x="3357" y="217"/>
                </a:lnTo>
                <a:lnTo>
                  <a:pt x="3358" y="217"/>
                </a:lnTo>
                <a:lnTo>
                  <a:pt x="3359" y="217"/>
                </a:lnTo>
                <a:lnTo>
                  <a:pt x="3361" y="217"/>
                </a:lnTo>
                <a:lnTo>
                  <a:pt x="3362" y="217"/>
                </a:lnTo>
                <a:lnTo>
                  <a:pt x="3363" y="217"/>
                </a:lnTo>
                <a:lnTo>
                  <a:pt x="3364" y="217"/>
                </a:lnTo>
                <a:lnTo>
                  <a:pt x="3365" y="217"/>
                </a:lnTo>
                <a:lnTo>
                  <a:pt x="3366" y="217"/>
                </a:lnTo>
                <a:lnTo>
                  <a:pt x="3367" y="219"/>
                </a:lnTo>
                <a:lnTo>
                  <a:pt x="3368" y="219"/>
                </a:lnTo>
                <a:lnTo>
                  <a:pt x="3370" y="219"/>
                </a:lnTo>
                <a:lnTo>
                  <a:pt x="3371" y="219"/>
                </a:lnTo>
                <a:lnTo>
                  <a:pt x="3373" y="219"/>
                </a:lnTo>
                <a:lnTo>
                  <a:pt x="3374" y="219"/>
                </a:lnTo>
                <a:lnTo>
                  <a:pt x="3375" y="219"/>
                </a:lnTo>
                <a:lnTo>
                  <a:pt x="3376" y="219"/>
                </a:lnTo>
                <a:lnTo>
                  <a:pt x="3377" y="219"/>
                </a:lnTo>
                <a:lnTo>
                  <a:pt x="3378" y="219"/>
                </a:lnTo>
                <a:lnTo>
                  <a:pt x="3380" y="219"/>
                </a:lnTo>
                <a:lnTo>
                  <a:pt x="3381" y="219"/>
                </a:lnTo>
                <a:lnTo>
                  <a:pt x="3382" y="219"/>
                </a:lnTo>
                <a:lnTo>
                  <a:pt x="3383" y="219"/>
                </a:lnTo>
                <a:lnTo>
                  <a:pt x="3384" y="219"/>
                </a:lnTo>
                <a:lnTo>
                  <a:pt x="3385" y="217"/>
                </a:lnTo>
                <a:lnTo>
                  <a:pt x="3386" y="217"/>
                </a:lnTo>
                <a:lnTo>
                  <a:pt x="3387" y="217"/>
                </a:lnTo>
                <a:lnTo>
                  <a:pt x="3389" y="217"/>
                </a:lnTo>
                <a:lnTo>
                  <a:pt x="3390" y="216"/>
                </a:lnTo>
                <a:lnTo>
                  <a:pt x="3391" y="216"/>
                </a:lnTo>
                <a:lnTo>
                  <a:pt x="3392" y="216"/>
                </a:lnTo>
                <a:lnTo>
                  <a:pt x="3393" y="216"/>
                </a:lnTo>
                <a:lnTo>
                  <a:pt x="3394" y="216"/>
                </a:lnTo>
                <a:lnTo>
                  <a:pt x="3395" y="217"/>
                </a:lnTo>
                <a:lnTo>
                  <a:pt x="3397" y="217"/>
                </a:lnTo>
                <a:lnTo>
                  <a:pt x="3399" y="217"/>
                </a:lnTo>
                <a:lnTo>
                  <a:pt x="3400" y="217"/>
                </a:lnTo>
                <a:lnTo>
                  <a:pt x="3401" y="217"/>
                </a:lnTo>
                <a:lnTo>
                  <a:pt x="3402" y="219"/>
                </a:lnTo>
                <a:lnTo>
                  <a:pt x="3403" y="219"/>
                </a:lnTo>
                <a:lnTo>
                  <a:pt x="3404" y="219"/>
                </a:lnTo>
                <a:lnTo>
                  <a:pt x="3405" y="219"/>
                </a:lnTo>
                <a:lnTo>
                  <a:pt x="3406" y="219"/>
                </a:lnTo>
                <a:lnTo>
                  <a:pt x="3407" y="219"/>
                </a:lnTo>
                <a:lnTo>
                  <a:pt x="3409" y="219"/>
                </a:lnTo>
                <a:lnTo>
                  <a:pt x="3410" y="219"/>
                </a:lnTo>
                <a:lnTo>
                  <a:pt x="3411" y="219"/>
                </a:lnTo>
                <a:lnTo>
                  <a:pt x="3412" y="219"/>
                </a:lnTo>
                <a:lnTo>
                  <a:pt x="3413" y="219"/>
                </a:lnTo>
                <a:lnTo>
                  <a:pt x="3414" y="219"/>
                </a:lnTo>
                <a:lnTo>
                  <a:pt x="3415" y="219"/>
                </a:lnTo>
                <a:lnTo>
                  <a:pt x="3416" y="219"/>
                </a:lnTo>
                <a:lnTo>
                  <a:pt x="3418" y="219"/>
                </a:lnTo>
                <a:lnTo>
                  <a:pt x="3419" y="219"/>
                </a:lnTo>
                <a:lnTo>
                  <a:pt x="3421" y="219"/>
                </a:lnTo>
                <a:lnTo>
                  <a:pt x="3422" y="219"/>
                </a:lnTo>
                <a:lnTo>
                  <a:pt x="3423" y="219"/>
                </a:lnTo>
                <a:lnTo>
                  <a:pt x="3424" y="219"/>
                </a:lnTo>
                <a:lnTo>
                  <a:pt x="3425" y="219"/>
                </a:lnTo>
                <a:lnTo>
                  <a:pt x="3426" y="219"/>
                </a:lnTo>
                <a:lnTo>
                  <a:pt x="3428" y="219"/>
                </a:lnTo>
                <a:lnTo>
                  <a:pt x="3429" y="219"/>
                </a:lnTo>
                <a:lnTo>
                  <a:pt x="3430" y="219"/>
                </a:lnTo>
                <a:lnTo>
                  <a:pt x="3431" y="219"/>
                </a:lnTo>
                <a:lnTo>
                  <a:pt x="3432" y="219"/>
                </a:lnTo>
                <a:lnTo>
                  <a:pt x="3433" y="219"/>
                </a:lnTo>
                <a:lnTo>
                  <a:pt x="3434" y="219"/>
                </a:lnTo>
                <a:lnTo>
                  <a:pt x="3435" y="219"/>
                </a:lnTo>
                <a:lnTo>
                  <a:pt x="3436" y="219"/>
                </a:lnTo>
                <a:lnTo>
                  <a:pt x="3438" y="219"/>
                </a:lnTo>
                <a:lnTo>
                  <a:pt x="3439" y="219"/>
                </a:lnTo>
                <a:lnTo>
                  <a:pt x="3440" y="219"/>
                </a:lnTo>
                <a:lnTo>
                  <a:pt x="3441" y="219"/>
                </a:lnTo>
                <a:lnTo>
                  <a:pt x="3442" y="219"/>
                </a:lnTo>
                <a:lnTo>
                  <a:pt x="3444" y="219"/>
                </a:lnTo>
                <a:lnTo>
                  <a:pt x="3445" y="219"/>
                </a:lnTo>
                <a:lnTo>
                  <a:pt x="3447" y="219"/>
                </a:lnTo>
                <a:lnTo>
                  <a:pt x="3448" y="219"/>
                </a:lnTo>
                <a:lnTo>
                  <a:pt x="3449" y="219"/>
                </a:lnTo>
                <a:lnTo>
                  <a:pt x="3450" y="219"/>
                </a:lnTo>
                <a:lnTo>
                  <a:pt x="3451" y="219"/>
                </a:lnTo>
                <a:lnTo>
                  <a:pt x="3452" y="219"/>
                </a:lnTo>
                <a:lnTo>
                  <a:pt x="3453" y="219"/>
                </a:lnTo>
                <a:lnTo>
                  <a:pt x="3454" y="219"/>
                </a:lnTo>
                <a:lnTo>
                  <a:pt x="3455" y="219"/>
                </a:lnTo>
                <a:lnTo>
                  <a:pt x="3457" y="219"/>
                </a:lnTo>
                <a:lnTo>
                  <a:pt x="3458" y="219"/>
                </a:lnTo>
                <a:lnTo>
                  <a:pt x="3459" y="219"/>
                </a:lnTo>
                <a:lnTo>
                  <a:pt x="3460" y="219"/>
                </a:lnTo>
                <a:lnTo>
                  <a:pt x="3461" y="219"/>
                </a:lnTo>
                <a:lnTo>
                  <a:pt x="3462" y="219"/>
                </a:lnTo>
                <a:lnTo>
                  <a:pt x="3463" y="219"/>
                </a:lnTo>
                <a:lnTo>
                  <a:pt x="3464" y="219"/>
                </a:lnTo>
                <a:lnTo>
                  <a:pt x="3466" y="219"/>
                </a:lnTo>
                <a:lnTo>
                  <a:pt x="3467" y="219"/>
                </a:lnTo>
                <a:lnTo>
                  <a:pt x="3469" y="219"/>
                </a:lnTo>
                <a:lnTo>
                  <a:pt x="3470" y="219"/>
                </a:lnTo>
                <a:lnTo>
                  <a:pt x="3471" y="219"/>
                </a:lnTo>
                <a:lnTo>
                  <a:pt x="3472" y="219"/>
                </a:lnTo>
                <a:lnTo>
                  <a:pt x="3473" y="219"/>
                </a:lnTo>
                <a:lnTo>
                  <a:pt x="3474" y="219"/>
                </a:lnTo>
                <a:lnTo>
                  <a:pt x="3476" y="219"/>
                </a:lnTo>
                <a:lnTo>
                  <a:pt x="3477" y="219"/>
                </a:lnTo>
                <a:lnTo>
                  <a:pt x="3478" y="219"/>
                </a:lnTo>
                <a:lnTo>
                  <a:pt x="3479" y="219"/>
                </a:lnTo>
                <a:lnTo>
                  <a:pt x="3480" y="219"/>
                </a:lnTo>
                <a:lnTo>
                  <a:pt x="3481" y="219"/>
                </a:lnTo>
                <a:lnTo>
                  <a:pt x="3482" y="219"/>
                </a:lnTo>
                <a:lnTo>
                  <a:pt x="3483" y="219"/>
                </a:lnTo>
                <a:lnTo>
                  <a:pt x="3484" y="219"/>
                </a:lnTo>
                <a:lnTo>
                  <a:pt x="3486" y="219"/>
                </a:lnTo>
                <a:lnTo>
                  <a:pt x="3487" y="219"/>
                </a:lnTo>
                <a:lnTo>
                  <a:pt x="3488" y="219"/>
                </a:lnTo>
                <a:lnTo>
                  <a:pt x="3489" y="219"/>
                </a:lnTo>
                <a:lnTo>
                  <a:pt x="3490" y="219"/>
                </a:lnTo>
                <a:lnTo>
                  <a:pt x="3492" y="219"/>
                </a:lnTo>
                <a:lnTo>
                  <a:pt x="3493" y="219"/>
                </a:lnTo>
                <a:lnTo>
                  <a:pt x="3495" y="219"/>
                </a:lnTo>
                <a:lnTo>
                  <a:pt x="3496" y="219"/>
                </a:lnTo>
                <a:lnTo>
                  <a:pt x="3497" y="219"/>
                </a:lnTo>
                <a:lnTo>
                  <a:pt x="3498" y="219"/>
                </a:lnTo>
                <a:lnTo>
                  <a:pt x="3499" y="219"/>
                </a:lnTo>
                <a:lnTo>
                  <a:pt x="3500" y="219"/>
                </a:lnTo>
                <a:lnTo>
                  <a:pt x="3501" y="219"/>
                </a:lnTo>
                <a:lnTo>
                  <a:pt x="3502" y="219"/>
                </a:lnTo>
                <a:lnTo>
                  <a:pt x="3503" y="219"/>
                </a:lnTo>
                <a:lnTo>
                  <a:pt x="3505" y="219"/>
                </a:lnTo>
                <a:lnTo>
                  <a:pt x="3506" y="219"/>
                </a:lnTo>
                <a:lnTo>
                  <a:pt x="3507" y="219"/>
                </a:lnTo>
                <a:lnTo>
                  <a:pt x="3508" y="219"/>
                </a:lnTo>
                <a:lnTo>
                  <a:pt x="3509" y="219"/>
                </a:lnTo>
                <a:lnTo>
                  <a:pt x="3510" y="219"/>
                </a:lnTo>
                <a:lnTo>
                  <a:pt x="3511" y="219"/>
                </a:lnTo>
                <a:lnTo>
                  <a:pt x="3512" y="219"/>
                </a:lnTo>
                <a:lnTo>
                  <a:pt x="3513" y="219"/>
                </a:lnTo>
                <a:lnTo>
                  <a:pt x="3515" y="219"/>
                </a:lnTo>
                <a:lnTo>
                  <a:pt x="3517" y="219"/>
                </a:lnTo>
                <a:lnTo>
                  <a:pt x="3518" y="219"/>
                </a:lnTo>
                <a:lnTo>
                  <a:pt x="3519" y="219"/>
                </a:lnTo>
                <a:lnTo>
                  <a:pt x="3520" y="219"/>
                </a:lnTo>
                <a:lnTo>
                  <a:pt x="3521" y="219"/>
                </a:lnTo>
                <a:lnTo>
                  <a:pt x="3522" y="219"/>
                </a:lnTo>
                <a:lnTo>
                  <a:pt x="3524" y="219"/>
                </a:lnTo>
                <a:lnTo>
                  <a:pt x="3525" y="219"/>
                </a:lnTo>
                <a:lnTo>
                  <a:pt x="3526" y="219"/>
                </a:lnTo>
                <a:lnTo>
                  <a:pt x="3527" y="219"/>
                </a:lnTo>
                <a:lnTo>
                  <a:pt x="3528" y="219"/>
                </a:lnTo>
                <a:lnTo>
                  <a:pt x="3529" y="219"/>
                </a:lnTo>
                <a:lnTo>
                  <a:pt x="3530" y="219"/>
                </a:lnTo>
                <a:lnTo>
                  <a:pt x="3531" y="219"/>
                </a:lnTo>
                <a:lnTo>
                  <a:pt x="3532" y="219"/>
                </a:lnTo>
                <a:lnTo>
                  <a:pt x="3534" y="219"/>
                </a:lnTo>
                <a:lnTo>
                  <a:pt x="3535" y="219"/>
                </a:lnTo>
                <a:lnTo>
                  <a:pt x="3536" y="219"/>
                </a:lnTo>
                <a:lnTo>
                  <a:pt x="3537" y="219"/>
                </a:lnTo>
                <a:lnTo>
                  <a:pt x="3538" y="219"/>
                </a:lnTo>
                <a:lnTo>
                  <a:pt x="3540" y="219"/>
                </a:lnTo>
                <a:lnTo>
                  <a:pt x="3541" y="219"/>
                </a:lnTo>
                <a:lnTo>
                  <a:pt x="3543" y="219"/>
                </a:lnTo>
                <a:lnTo>
                  <a:pt x="3544" y="219"/>
                </a:lnTo>
                <a:lnTo>
                  <a:pt x="3545" y="219"/>
                </a:lnTo>
                <a:lnTo>
                  <a:pt x="3546" y="219"/>
                </a:lnTo>
                <a:lnTo>
                  <a:pt x="3547" y="219"/>
                </a:lnTo>
                <a:lnTo>
                  <a:pt x="3548" y="219"/>
                </a:lnTo>
                <a:lnTo>
                  <a:pt x="3549" y="219"/>
                </a:lnTo>
                <a:lnTo>
                  <a:pt x="3550" y="219"/>
                </a:lnTo>
                <a:lnTo>
                  <a:pt x="3551" y="219"/>
                </a:lnTo>
                <a:lnTo>
                  <a:pt x="3553" y="219"/>
                </a:lnTo>
                <a:lnTo>
                  <a:pt x="3554" y="219"/>
                </a:lnTo>
                <a:lnTo>
                  <a:pt x="3555" y="219"/>
                </a:lnTo>
                <a:lnTo>
                  <a:pt x="3556" y="219"/>
                </a:lnTo>
                <a:lnTo>
                  <a:pt x="3557" y="219"/>
                </a:lnTo>
                <a:lnTo>
                  <a:pt x="3558" y="219"/>
                </a:lnTo>
                <a:lnTo>
                  <a:pt x="3559" y="219"/>
                </a:lnTo>
                <a:lnTo>
                  <a:pt x="3560" y="219"/>
                </a:lnTo>
                <a:lnTo>
                  <a:pt x="3561" y="219"/>
                </a:lnTo>
                <a:lnTo>
                  <a:pt x="3564" y="219"/>
                </a:lnTo>
                <a:lnTo>
                  <a:pt x="3565" y="219"/>
                </a:lnTo>
                <a:lnTo>
                  <a:pt x="3566" y="219"/>
                </a:lnTo>
                <a:lnTo>
                  <a:pt x="3567" y="219"/>
                </a:lnTo>
                <a:lnTo>
                  <a:pt x="3568" y="219"/>
                </a:lnTo>
                <a:lnTo>
                  <a:pt x="3569" y="219"/>
                </a:lnTo>
                <a:lnTo>
                  <a:pt x="3570" y="219"/>
                </a:lnTo>
                <a:lnTo>
                  <a:pt x="3572" y="219"/>
                </a:lnTo>
                <a:lnTo>
                  <a:pt x="3573" y="219"/>
                </a:lnTo>
                <a:lnTo>
                  <a:pt x="3574" y="217"/>
                </a:lnTo>
                <a:lnTo>
                  <a:pt x="3575" y="217"/>
                </a:lnTo>
                <a:lnTo>
                  <a:pt x="3576" y="217"/>
                </a:lnTo>
                <a:lnTo>
                  <a:pt x="3577" y="217"/>
                </a:lnTo>
                <a:lnTo>
                  <a:pt x="3578" y="217"/>
                </a:lnTo>
                <a:lnTo>
                  <a:pt x="3579" y="217"/>
                </a:lnTo>
                <a:lnTo>
                  <a:pt x="3580" y="219"/>
                </a:lnTo>
                <a:lnTo>
                  <a:pt x="3582" y="219"/>
                </a:lnTo>
                <a:lnTo>
                  <a:pt x="3583" y="219"/>
                </a:lnTo>
                <a:lnTo>
                  <a:pt x="3584" y="219"/>
                </a:lnTo>
                <a:lnTo>
                  <a:pt x="3585" y="219"/>
                </a:lnTo>
                <a:lnTo>
                  <a:pt x="3586" y="219"/>
                </a:lnTo>
                <a:lnTo>
                  <a:pt x="3588" y="219"/>
                </a:lnTo>
                <a:lnTo>
                  <a:pt x="3589" y="219"/>
                </a:lnTo>
                <a:lnTo>
                  <a:pt x="3590" y="219"/>
                </a:lnTo>
                <a:lnTo>
                  <a:pt x="3592" y="219"/>
                </a:lnTo>
                <a:lnTo>
                  <a:pt x="3593" y="219"/>
                </a:lnTo>
                <a:lnTo>
                  <a:pt x="3594" y="219"/>
                </a:lnTo>
                <a:lnTo>
                  <a:pt x="3595" y="219"/>
                </a:lnTo>
                <a:lnTo>
                  <a:pt x="3596" y="219"/>
                </a:lnTo>
                <a:lnTo>
                  <a:pt x="3597" y="219"/>
                </a:lnTo>
                <a:lnTo>
                  <a:pt x="3598" y="219"/>
                </a:lnTo>
                <a:lnTo>
                  <a:pt x="3599" y="219"/>
                </a:lnTo>
                <a:lnTo>
                  <a:pt x="3601" y="219"/>
                </a:lnTo>
                <a:lnTo>
                  <a:pt x="3602" y="219"/>
                </a:lnTo>
                <a:lnTo>
                  <a:pt x="3603" y="219"/>
                </a:lnTo>
                <a:lnTo>
                  <a:pt x="3604" y="219"/>
                </a:lnTo>
                <a:lnTo>
                  <a:pt x="3605" y="219"/>
                </a:lnTo>
                <a:lnTo>
                  <a:pt x="3606" y="219"/>
                </a:lnTo>
                <a:lnTo>
                  <a:pt x="3607" y="219"/>
                </a:lnTo>
                <a:lnTo>
                  <a:pt x="3608" y="219"/>
                </a:lnTo>
                <a:lnTo>
                  <a:pt x="3609" y="219"/>
                </a:lnTo>
                <a:lnTo>
                  <a:pt x="3612" y="219"/>
                </a:lnTo>
                <a:lnTo>
                  <a:pt x="3613" y="219"/>
                </a:lnTo>
                <a:lnTo>
                  <a:pt x="3614" y="219"/>
                </a:lnTo>
                <a:lnTo>
                  <a:pt x="3615" y="219"/>
                </a:lnTo>
                <a:lnTo>
                  <a:pt x="3616" y="219"/>
                </a:lnTo>
                <a:lnTo>
                  <a:pt x="3617" y="219"/>
                </a:lnTo>
                <a:lnTo>
                  <a:pt x="3618" y="219"/>
                </a:lnTo>
                <a:lnTo>
                  <a:pt x="3620" y="219"/>
                </a:lnTo>
                <a:lnTo>
                  <a:pt x="3621" y="219"/>
                </a:lnTo>
                <a:lnTo>
                  <a:pt x="3622" y="219"/>
                </a:lnTo>
                <a:lnTo>
                  <a:pt x="3623" y="219"/>
                </a:lnTo>
                <a:lnTo>
                  <a:pt x="3624" y="219"/>
                </a:lnTo>
                <a:lnTo>
                  <a:pt x="3625" y="219"/>
                </a:lnTo>
                <a:lnTo>
                  <a:pt x="3626" y="219"/>
                </a:lnTo>
                <a:lnTo>
                  <a:pt x="3627" y="219"/>
                </a:lnTo>
                <a:lnTo>
                  <a:pt x="3628" y="219"/>
                </a:lnTo>
                <a:lnTo>
                  <a:pt x="3630" y="219"/>
                </a:lnTo>
                <a:lnTo>
                  <a:pt x="3631" y="219"/>
                </a:lnTo>
                <a:lnTo>
                  <a:pt x="3632" y="219"/>
                </a:lnTo>
                <a:lnTo>
                  <a:pt x="3633" y="219"/>
                </a:lnTo>
                <a:lnTo>
                  <a:pt x="3635" y="219"/>
                </a:lnTo>
                <a:lnTo>
                  <a:pt x="3636" y="219"/>
                </a:lnTo>
                <a:lnTo>
                  <a:pt x="3637" y="219"/>
                </a:lnTo>
                <a:lnTo>
                  <a:pt x="3638" y="219"/>
                </a:lnTo>
                <a:lnTo>
                  <a:pt x="3640" y="219"/>
                </a:lnTo>
                <a:lnTo>
                  <a:pt x="3641" y="219"/>
                </a:lnTo>
                <a:lnTo>
                  <a:pt x="3642" y="219"/>
                </a:lnTo>
                <a:lnTo>
                  <a:pt x="3643" y="219"/>
                </a:lnTo>
                <a:lnTo>
                  <a:pt x="3644" y="219"/>
                </a:lnTo>
                <a:lnTo>
                  <a:pt x="3645" y="219"/>
                </a:lnTo>
                <a:lnTo>
                  <a:pt x="3646" y="219"/>
                </a:lnTo>
                <a:lnTo>
                  <a:pt x="3647" y="219"/>
                </a:lnTo>
                <a:lnTo>
                  <a:pt x="3649" y="219"/>
                </a:lnTo>
                <a:lnTo>
                  <a:pt x="3650" y="219"/>
                </a:lnTo>
                <a:lnTo>
                  <a:pt x="3651" y="219"/>
                </a:lnTo>
                <a:lnTo>
                  <a:pt x="3652" y="219"/>
                </a:lnTo>
                <a:lnTo>
                  <a:pt x="3653" y="219"/>
                </a:lnTo>
                <a:lnTo>
                  <a:pt x="3654" y="217"/>
                </a:lnTo>
                <a:lnTo>
                  <a:pt x="3655" y="217"/>
                </a:lnTo>
                <a:lnTo>
                  <a:pt x="3656" y="216"/>
                </a:lnTo>
                <a:lnTo>
                  <a:pt x="3657" y="215"/>
                </a:lnTo>
                <a:lnTo>
                  <a:pt x="3660" y="213"/>
                </a:lnTo>
                <a:lnTo>
                  <a:pt x="3661" y="210"/>
                </a:lnTo>
                <a:lnTo>
                  <a:pt x="3662" y="210"/>
                </a:lnTo>
                <a:lnTo>
                  <a:pt x="3663" y="210"/>
                </a:lnTo>
                <a:lnTo>
                  <a:pt x="3664" y="212"/>
                </a:lnTo>
                <a:lnTo>
                  <a:pt x="3665" y="213"/>
                </a:lnTo>
                <a:lnTo>
                  <a:pt x="3666" y="215"/>
                </a:lnTo>
                <a:lnTo>
                  <a:pt x="3668" y="216"/>
                </a:lnTo>
                <a:lnTo>
                  <a:pt x="3669" y="216"/>
                </a:lnTo>
                <a:lnTo>
                  <a:pt x="3670" y="217"/>
                </a:lnTo>
                <a:lnTo>
                  <a:pt x="3671" y="217"/>
                </a:lnTo>
                <a:lnTo>
                  <a:pt x="3672" y="217"/>
                </a:lnTo>
                <a:lnTo>
                  <a:pt x="3673" y="217"/>
                </a:lnTo>
                <a:lnTo>
                  <a:pt x="3674" y="216"/>
                </a:lnTo>
                <a:lnTo>
                  <a:pt x="3675" y="216"/>
                </a:lnTo>
                <a:lnTo>
                  <a:pt x="3676" y="216"/>
                </a:lnTo>
                <a:lnTo>
                  <a:pt x="3678" y="216"/>
                </a:lnTo>
                <a:lnTo>
                  <a:pt x="3679" y="217"/>
                </a:lnTo>
                <a:lnTo>
                  <a:pt x="3680" y="217"/>
                </a:lnTo>
                <a:lnTo>
                  <a:pt x="3681" y="217"/>
                </a:lnTo>
                <a:lnTo>
                  <a:pt x="3683" y="217"/>
                </a:lnTo>
                <a:lnTo>
                  <a:pt x="3684" y="217"/>
                </a:lnTo>
                <a:lnTo>
                  <a:pt x="3685" y="219"/>
                </a:lnTo>
                <a:lnTo>
                  <a:pt x="3686" y="219"/>
                </a:lnTo>
                <a:lnTo>
                  <a:pt x="3688" y="219"/>
                </a:lnTo>
                <a:lnTo>
                  <a:pt x="3689" y="219"/>
                </a:lnTo>
                <a:lnTo>
                  <a:pt x="3690" y="219"/>
                </a:lnTo>
                <a:lnTo>
                  <a:pt x="3691" y="219"/>
                </a:lnTo>
                <a:lnTo>
                  <a:pt x="3692" y="219"/>
                </a:lnTo>
                <a:lnTo>
                  <a:pt x="3693" y="219"/>
                </a:lnTo>
                <a:lnTo>
                  <a:pt x="3694" y="219"/>
                </a:lnTo>
                <a:lnTo>
                  <a:pt x="3695" y="219"/>
                </a:lnTo>
                <a:lnTo>
                  <a:pt x="3697" y="219"/>
                </a:lnTo>
                <a:lnTo>
                  <a:pt x="3698" y="219"/>
                </a:lnTo>
                <a:lnTo>
                  <a:pt x="3699" y="219"/>
                </a:lnTo>
                <a:lnTo>
                  <a:pt x="3700" y="219"/>
                </a:lnTo>
                <a:lnTo>
                  <a:pt x="3701" y="219"/>
                </a:lnTo>
                <a:lnTo>
                  <a:pt x="3702" y="219"/>
                </a:lnTo>
                <a:lnTo>
                  <a:pt x="3703" y="219"/>
                </a:lnTo>
                <a:lnTo>
                  <a:pt x="3704" y="219"/>
                </a:lnTo>
                <a:lnTo>
                  <a:pt x="3707" y="219"/>
                </a:lnTo>
                <a:lnTo>
                  <a:pt x="3708" y="217"/>
                </a:lnTo>
                <a:lnTo>
                  <a:pt x="3709" y="217"/>
                </a:lnTo>
                <a:lnTo>
                  <a:pt x="3710" y="217"/>
                </a:lnTo>
                <a:lnTo>
                  <a:pt x="3711" y="217"/>
                </a:lnTo>
                <a:lnTo>
                  <a:pt x="3712" y="217"/>
                </a:lnTo>
                <a:lnTo>
                  <a:pt x="3713" y="217"/>
                </a:lnTo>
                <a:lnTo>
                  <a:pt x="3714" y="217"/>
                </a:lnTo>
                <a:lnTo>
                  <a:pt x="3715" y="217"/>
                </a:lnTo>
                <a:lnTo>
                  <a:pt x="3717" y="217"/>
                </a:lnTo>
                <a:lnTo>
                  <a:pt x="3718" y="217"/>
                </a:lnTo>
                <a:lnTo>
                  <a:pt x="3719" y="217"/>
                </a:lnTo>
                <a:lnTo>
                  <a:pt x="3720" y="217"/>
                </a:lnTo>
                <a:lnTo>
                  <a:pt x="3721" y="217"/>
                </a:lnTo>
                <a:lnTo>
                  <a:pt x="3722" y="217"/>
                </a:lnTo>
                <a:lnTo>
                  <a:pt x="3723" y="217"/>
                </a:lnTo>
                <a:lnTo>
                  <a:pt x="3724" y="217"/>
                </a:lnTo>
                <a:lnTo>
                  <a:pt x="3726" y="219"/>
                </a:lnTo>
                <a:lnTo>
                  <a:pt x="3727" y="219"/>
                </a:lnTo>
                <a:lnTo>
                  <a:pt x="3728" y="219"/>
                </a:lnTo>
                <a:lnTo>
                  <a:pt x="3729" y="219"/>
                </a:lnTo>
                <a:lnTo>
                  <a:pt x="3731" y="219"/>
                </a:lnTo>
                <a:lnTo>
                  <a:pt x="3732" y="219"/>
                </a:lnTo>
                <a:lnTo>
                  <a:pt x="3733" y="219"/>
                </a:lnTo>
                <a:lnTo>
                  <a:pt x="3734" y="219"/>
                </a:lnTo>
                <a:lnTo>
                  <a:pt x="3736" y="219"/>
                </a:lnTo>
                <a:lnTo>
                  <a:pt x="3737" y="219"/>
                </a:lnTo>
                <a:lnTo>
                  <a:pt x="3738" y="219"/>
                </a:lnTo>
                <a:lnTo>
                  <a:pt x="3739" y="219"/>
                </a:lnTo>
                <a:lnTo>
                  <a:pt x="3740" y="219"/>
                </a:lnTo>
                <a:lnTo>
                  <a:pt x="3741" y="219"/>
                </a:lnTo>
                <a:lnTo>
                  <a:pt x="3742" y="219"/>
                </a:lnTo>
                <a:lnTo>
                  <a:pt x="3743" y="219"/>
                </a:lnTo>
                <a:lnTo>
                  <a:pt x="3745" y="219"/>
                </a:lnTo>
                <a:lnTo>
                  <a:pt x="3746" y="219"/>
                </a:lnTo>
                <a:lnTo>
                  <a:pt x="3747" y="219"/>
                </a:lnTo>
                <a:lnTo>
                  <a:pt x="3748" y="219"/>
                </a:lnTo>
                <a:lnTo>
                  <a:pt x="3749" y="219"/>
                </a:lnTo>
                <a:lnTo>
                  <a:pt x="3750" y="219"/>
                </a:lnTo>
                <a:lnTo>
                  <a:pt x="3751" y="219"/>
                </a:lnTo>
                <a:lnTo>
                  <a:pt x="3752" y="219"/>
                </a:lnTo>
                <a:lnTo>
                  <a:pt x="3755" y="219"/>
                </a:lnTo>
                <a:lnTo>
                  <a:pt x="3756" y="219"/>
                </a:lnTo>
                <a:lnTo>
                  <a:pt x="3757" y="219"/>
                </a:lnTo>
                <a:lnTo>
                  <a:pt x="3758" y="219"/>
                </a:lnTo>
                <a:lnTo>
                  <a:pt x="3759" y="219"/>
                </a:lnTo>
                <a:lnTo>
                  <a:pt x="3760" y="219"/>
                </a:lnTo>
                <a:lnTo>
                  <a:pt x="3761" y="219"/>
                </a:lnTo>
                <a:lnTo>
                  <a:pt x="3762" y="219"/>
                </a:lnTo>
                <a:lnTo>
                  <a:pt x="3763" y="219"/>
                </a:lnTo>
                <a:lnTo>
                  <a:pt x="3765" y="219"/>
                </a:lnTo>
                <a:lnTo>
                  <a:pt x="3766" y="219"/>
                </a:lnTo>
                <a:lnTo>
                  <a:pt x="3767" y="219"/>
                </a:lnTo>
                <a:lnTo>
                  <a:pt x="3768" y="219"/>
                </a:lnTo>
                <a:lnTo>
                  <a:pt x="3769" y="219"/>
                </a:lnTo>
                <a:lnTo>
                  <a:pt x="3770" y="219"/>
                </a:lnTo>
                <a:lnTo>
                  <a:pt x="3771" y="219"/>
                </a:lnTo>
                <a:lnTo>
                  <a:pt x="3772" y="219"/>
                </a:lnTo>
                <a:lnTo>
                  <a:pt x="3774" y="219"/>
                </a:lnTo>
                <a:lnTo>
                  <a:pt x="3775" y="219"/>
                </a:lnTo>
                <a:lnTo>
                  <a:pt x="3776" y="219"/>
                </a:lnTo>
                <a:lnTo>
                  <a:pt x="3778" y="219"/>
                </a:lnTo>
                <a:lnTo>
                  <a:pt x="3779" y="219"/>
                </a:lnTo>
                <a:lnTo>
                  <a:pt x="3780" y="219"/>
                </a:lnTo>
                <a:lnTo>
                  <a:pt x="3781" y="219"/>
                </a:lnTo>
                <a:lnTo>
                  <a:pt x="3782" y="219"/>
                </a:lnTo>
                <a:lnTo>
                  <a:pt x="3784" y="219"/>
                </a:lnTo>
                <a:lnTo>
                  <a:pt x="3785" y="219"/>
                </a:lnTo>
                <a:lnTo>
                  <a:pt x="3786" y="219"/>
                </a:lnTo>
                <a:lnTo>
                  <a:pt x="3787" y="219"/>
                </a:lnTo>
                <a:lnTo>
                  <a:pt x="3788" y="219"/>
                </a:lnTo>
                <a:lnTo>
                  <a:pt x="3789" y="219"/>
                </a:lnTo>
                <a:lnTo>
                  <a:pt x="3790" y="219"/>
                </a:lnTo>
                <a:lnTo>
                  <a:pt x="3791" y="219"/>
                </a:lnTo>
                <a:lnTo>
                  <a:pt x="3792" y="219"/>
                </a:lnTo>
                <a:lnTo>
                  <a:pt x="3794" y="219"/>
                </a:lnTo>
                <a:lnTo>
                  <a:pt x="3795" y="219"/>
                </a:lnTo>
                <a:lnTo>
                  <a:pt x="3796" y="219"/>
                </a:lnTo>
                <a:lnTo>
                  <a:pt x="3797" y="219"/>
                </a:lnTo>
                <a:lnTo>
                  <a:pt x="3798" y="219"/>
                </a:lnTo>
                <a:lnTo>
                  <a:pt x="3799" y="219"/>
                </a:lnTo>
                <a:lnTo>
                  <a:pt x="3800" y="219"/>
                </a:lnTo>
                <a:lnTo>
                  <a:pt x="3803" y="219"/>
                </a:lnTo>
                <a:lnTo>
                  <a:pt x="3804" y="219"/>
                </a:lnTo>
                <a:lnTo>
                  <a:pt x="3805" y="219"/>
                </a:lnTo>
                <a:lnTo>
                  <a:pt x="3806" y="219"/>
                </a:lnTo>
                <a:lnTo>
                  <a:pt x="3807" y="219"/>
                </a:lnTo>
                <a:lnTo>
                  <a:pt x="3808" y="219"/>
                </a:lnTo>
                <a:lnTo>
                  <a:pt x="3809" y="219"/>
                </a:lnTo>
                <a:lnTo>
                  <a:pt x="3810" y="219"/>
                </a:lnTo>
                <a:lnTo>
                  <a:pt x="3811" y="219"/>
                </a:lnTo>
                <a:lnTo>
                  <a:pt x="3813" y="219"/>
                </a:lnTo>
                <a:lnTo>
                  <a:pt x="3814" y="219"/>
                </a:lnTo>
                <a:lnTo>
                  <a:pt x="3815" y="219"/>
                </a:lnTo>
                <a:lnTo>
                  <a:pt x="3816" y="219"/>
                </a:lnTo>
                <a:lnTo>
                  <a:pt x="3817" y="219"/>
                </a:lnTo>
                <a:lnTo>
                  <a:pt x="3818" y="219"/>
                </a:lnTo>
                <a:lnTo>
                  <a:pt x="3819" y="219"/>
                </a:lnTo>
                <a:lnTo>
                  <a:pt x="3820" y="219"/>
                </a:lnTo>
                <a:lnTo>
                  <a:pt x="3822" y="219"/>
                </a:lnTo>
                <a:lnTo>
                  <a:pt x="3823" y="219"/>
                </a:lnTo>
                <a:lnTo>
                  <a:pt x="3824" y="219"/>
                </a:lnTo>
                <a:lnTo>
                  <a:pt x="3826" y="219"/>
                </a:lnTo>
                <a:lnTo>
                  <a:pt x="3827" y="219"/>
                </a:lnTo>
                <a:lnTo>
                  <a:pt x="3828" y="219"/>
                </a:lnTo>
                <a:lnTo>
                  <a:pt x="3829" y="219"/>
                </a:lnTo>
                <a:lnTo>
                  <a:pt x="3830" y="219"/>
                </a:lnTo>
                <a:lnTo>
                  <a:pt x="3832" y="219"/>
                </a:lnTo>
                <a:lnTo>
                  <a:pt x="3833" y="219"/>
                </a:lnTo>
                <a:lnTo>
                  <a:pt x="3834" y="219"/>
                </a:lnTo>
                <a:lnTo>
                  <a:pt x="3835" y="219"/>
                </a:lnTo>
                <a:lnTo>
                  <a:pt x="3836" y="219"/>
                </a:lnTo>
                <a:lnTo>
                  <a:pt x="3837" y="219"/>
                </a:lnTo>
                <a:lnTo>
                  <a:pt x="3838" y="219"/>
                </a:lnTo>
                <a:lnTo>
                  <a:pt x="3839" y="219"/>
                </a:lnTo>
                <a:lnTo>
                  <a:pt x="3840" y="219"/>
                </a:lnTo>
                <a:lnTo>
                  <a:pt x="3842" y="219"/>
                </a:lnTo>
                <a:lnTo>
                  <a:pt x="3843" y="219"/>
                </a:lnTo>
                <a:lnTo>
                  <a:pt x="3844" y="219"/>
                </a:lnTo>
                <a:lnTo>
                  <a:pt x="3845" y="219"/>
                </a:lnTo>
                <a:lnTo>
                  <a:pt x="3846" y="219"/>
                </a:lnTo>
                <a:lnTo>
                  <a:pt x="3847" y="219"/>
                </a:lnTo>
                <a:lnTo>
                  <a:pt x="3849" y="219"/>
                </a:lnTo>
                <a:lnTo>
                  <a:pt x="3851" y="219"/>
                </a:lnTo>
                <a:lnTo>
                  <a:pt x="3852" y="219"/>
                </a:lnTo>
                <a:lnTo>
                  <a:pt x="3853" y="219"/>
                </a:lnTo>
                <a:lnTo>
                  <a:pt x="3854" y="219"/>
                </a:lnTo>
                <a:lnTo>
                  <a:pt x="3855" y="219"/>
                </a:lnTo>
                <a:lnTo>
                  <a:pt x="3856" y="219"/>
                </a:lnTo>
                <a:lnTo>
                  <a:pt x="3857" y="219"/>
                </a:lnTo>
                <a:lnTo>
                  <a:pt x="3858" y="219"/>
                </a:lnTo>
                <a:lnTo>
                  <a:pt x="3859" y="219"/>
                </a:lnTo>
                <a:lnTo>
                  <a:pt x="3861" y="219"/>
                </a:lnTo>
                <a:lnTo>
                  <a:pt x="3862" y="219"/>
                </a:lnTo>
                <a:lnTo>
                  <a:pt x="3863" y="219"/>
                </a:lnTo>
                <a:lnTo>
                  <a:pt x="3864" y="219"/>
                </a:lnTo>
                <a:lnTo>
                  <a:pt x="3865" y="219"/>
                </a:lnTo>
                <a:lnTo>
                  <a:pt x="3866" y="219"/>
                </a:lnTo>
                <a:lnTo>
                  <a:pt x="3867" y="219"/>
                </a:lnTo>
                <a:lnTo>
                  <a:pt x="3868" y="219"/>
                </a:lnTo>
                <a:lnTo>
                  <a:pt x="3869" y="219"/>
                </a:lnTo>
                <a:lnTo>
                  <a:pt x="3871" y="219"/>
                </a:lnTo>
                <a:lnTo>
                  <a:pt x="3872" y="219"/>
                </a:lnTo>
                <a:lnTo>
                  <a:pt x="3874" y="219"/>
                </a:lnTo>
                <a:lnTo>
                  <a:pt x="3875" y="219"/>
                </a:lnTo>
                <a:lnTo>
                  <a:pt x="3876" y="219"/>
                </a:lnTo>
                <a:lnTo>
                  <a:pt x="3877" y="219"/>
                </a:lnTo>
                <a:lnTo>
                  <a:pt x="3878" y="219"/>
                </a:lnTo>
                <a:lnTo>
                  <a:pt x="3880" y="219"/>
                </a:lnTo>
                <a:lnTo>
                  <a:pt x="3881" y="219"/>
                </a:lnTo>
                <a:lnTo>
                  <a:pt x="3882" y="219"/>
                </a:lnTo>
                <a:lnTo>
                  <a:pt x="3883" y="219"/>
                </a:lnTo>
                <a:lnTo>
                  <a:pt x="3884" y="219"/>
                </a:lnTo>
                <a:lnTo>
                  <a:pt x="3885" y="219"/>
                </a:lnTo>
                <a:lnTo>
                  <a:pt x="3886" y="219"/>
                </a:lnTo>
                <a:lnTo>
                  <a:pt x="3887" y="219"/>
                </a:lnTo>
                <a:lnTo>
                  <a:pt x="3888" y="219"/>
                </a:lnTo>
                <a:lnTo>
                  <a:pt x="3890" y="219"/>
                </a:lnTo>
                <a:lnTo>
                  <a:pt x="3891" y="219"/>
                </a:lnTo>
                <a:lnTo>
                  <a:pt x="3892" y="219"/>
                </a:lnTo>
                <a:lnTo>
                  <a:pt x="3893" y="219"/>
                </a:lnTo>
                <a:lnTo>
                  <a:pt x="3894" y="219"/>
                </a:lnTo>
                <a:lnTo>
                  <a:pt x="3895" y="219"/>
                </a:lnTo>
                <a:lnTo>
                  <a:pt x="3897" y="219"/>
                </a:lnTo>
                <a:lnTo>
                  <a:pt x="3899" y="219"/>
                </a:lnTo>
                <a:lnTo>
                  <a:pt x="3900" y="219"/>
                </a:lnTo>
                <a:lnTo>
                  <a:pt x="3901" y="219"/>
                </a:lnTo>
                <a:lnTo>
                  <a:pt x="3902" y="219"/>
                </a:lnTo>
                <a:lnTo>
                  <a:pt x="3903" y="219"/>
                </a:lnTo>
                <a:lnTo>
                  <a:pt x="3904" y="219"/>
                </a:lnTo>
                <a:lnTo>
                  <a:pt x="3905" y="219"/>
                </a:lnTo>
                <a:lnTo>
                  <a:pt x="3906" y="219"/>
                </a:lnTo>
                <a:lnTo>
                  <a:pt x="3907" y="219"/>
                </a:lnTo>
                <a:lnTo>
                  <a:pt x="3909" y="219"/>
                </a:lnTo>
                <a:lnTo>
                  <a:pt x="3910" y="219"/>
                </a:lnTo>
                <a:lnTo>
                  <a:pt x="3911" y="219"/>
                </a:lnTo>
                <a:lnTo>
                  <a:pt x="3912" y="219"/>
                </a:lnTo>
                <a:lnTo>
                  <a:pt x="3913" y="219"/>
                </a:lnTo>
                <a:lnTo>
                  <a:pt x="3914" y="219"/>
                </a:lnTo>
                <a:lnTo>
                  <a:pt x="3915" y="219"/>
                </a:lnTo>
                <a:lnTo>
                  <a:pt x="3916" y="219"/>
                </a:lnTo>
                <a:lnTo>
                  <a:pt x="3917" y="219"/>
                </a:lnTo>
                <a:lnTo>
                  <a:pt x="3919" y="219"/>
                </a:lnTo>
                <a:lnTo>
                  <a:pt x="3920" y="219"/>
                </a:lnTo>
                <a:lnTo>
                  <a:pt x="3922" y="219"/>
                </a:lnTo>
                <a:lnTo>
                  <a:pt x="3923" y="219"/>
                </a:lnTo>
                <a:lnTo>
                  <a:pt x="3924" y="219"/>
                </a:lnTo>
                <a:lnTo>
                  <a:pt x="3925" y="219"/>
                </a:lnTo>
                <a:lnTo>
                  <a:pt x="3926" y="219"/>
                </a:lnTo>
                <a:lnTo>
                  <a:pt x="3928" y="219"/>
                </a:lnTo>
                <a:lnTo>
                  <a:pt x="3929" y="219"/>
                </a:lnTo>
                <a:lnTo>
                  <a:pt x="3930" y="219"/>
                </a:lnTo>
                <a:lnTo>
                  <a:pt x="3931" y="219"/>
                </a:lnTo>
                <a:lnTo>
                  <a:pt x="3932" y="219"/>
                </a:lnTo>
                <a:lnTo>
                  <a:pt x="3933" y="219"/>
                </a:lnTo>
                <a:lnTo>
                  <a:pt x="3934" y="219"/>
                </a:lnTo>
                <a:lnTo>
                  <a:pt x="3935" y="219"/>
                </a:lnTo>
                <a:lnTo>
                  <a:pt x="3936" y="219"/>
                </a:lnTo>
                <a:lnTo>
                  <a:pt x="3938" y="219"/>
                </a:lnTo>
                <a:lnTo>
                  <a:pt x="3939" y="219"/>
                </a:lnTo>
                <a:lnTo>
                  <a:pt x="3940" y="219"/>
                </a:lnTo>
                <a:lnTo>
                  <a:pt x="3941" y="219"/>
                </a:lnTo>
                <a:lnTo>
                  <a:pt x="3942" y="219"/>
                </a:lnTo>
                <a:lnTo>
                  <a:pt x="3943" y="219"/>
                </a:lnTo>
                <a:lnTo>
                  <a:pt x="3945" y="219"/>
                </a:lnTo>
                <a:lnTo>
                  <a:pt x="3946" y="219"/>
                </a:lnTo>
                <a:lnTo>
                  <a:pt x="3948" y="219"/>
                </a:lnTo>
                <a:lnTo>
                  <a:pt x="3949" y="219"/>
                </a:lnTo>
                <a:lnTo>
                  <a:pt x="3950" y="219"/>
                </a:lnTo>
                <a:lnTo>
                  <a:pt x="3951" y="219"/>
                </a:lnTo>
                <a:lnTo>
                  <a:pt x="3952" y="219"/>
                </a:lnTo>
                <a:lnTo>
                  <a:pt x="3953" y="219"/>
                </a:lnTo>
                <a:lnTo>
                  <a:pt x="3954" y="219"/>
                </a:lnTo>
                <a:lnTo>
                  <a:pt x="3955" y="219"/>
                </a:lnTo>
                <a:lnTo>
                  <a:pt x="3957" y="219"/>
                </a:lnTo>
                <a:lnTo>
                  <a:pt x="3958" y="219"/>
                </a:lnTo>
                <a:lnTo>
                  <a:pt x="3959" y="219"/>
                </a:lnTo>
                <a:lnTo>
                  <a:pt x="3960" y="219"/>
                </a:lnTo>
                <a:lnTo>
                  <a:pt x="3961" y="219"/>
                </a:lnTo>
                <a:lnTo>
                  <a:pt x="3962" y="219"/>
                </a:lnTo>
                <a:lnTo>
                  <a:pt x="3963" y="219"/>
                </a:lnTo>
                <a:lnTo>
                  <a:pt x="3964" y="219"/>
                </a:lnTo>
                <a:lnTo>
                  <a:pt x="3965" y="219"/>
                </a:lnTo>
                <a:lnTo>
                  <a:pt x="3967" y="219"/>
                </a:lnTo>
                <a:lnTo>
                  <a:pt x="3969" y="219"/>
                </a:lnTo>
                <a:lnTo>
                  <a:pt x="3970" y="219"/>
                </a:lnTo>
                <a:lnTo>
                  <a:pt x="3971" y="219"/>
                </a:lnTo>
                <a:lnTo>
                  <a:pt x="3972" y="219"/>
                </a:lnTo>
                <a:lnTo>
                  <a:pt x="3973" y="219"/>
                </a:lnTo>
                <a:lnTo>
                  <a:pt x="3974" y="219"/>
                </a:lnTo>
                <a:lnTo>
                  <a:pt x="3976" y="219"/>
                </a:lnTo>
                <a:lnTo>
                  <a:pt x="3977" y="219"/>
                </a:lnTo>
                <a:lnTo>
                  <a:pt x="3978" y="219"/>
                </a:lnTo>
                <a:lnTo>
                  <a:pt x="3979" y="219"/>
                </a:lnTo>
                <a:lnTo>
                  <a:pt x="3980" y="219"/>
                </a:lnTo>
                <a:lnTo>
                  <a:pt x="3981" y="219"/>
                </a:lnTo>
                <a:lnTo>
                  <a:pt x="3982" y="219"/>
                </a:lnTo>
                <a:lnTo>
                  <a:pt x="3983" y="219"/>
                </a:lnTo>
                <a:lnTo>
                  <a:pt x="3984" y="219"/>
                </a:lnTo>
                <a:lnTo>
                  <a:pt x="3986" y="219"/>
                </a:lnTo>
                <a:lnTo>
                  <a:pt x="3987" y="219"/>
                </a:lnTo>
                <a:lnTo>
                  <a:pt x="3988" y="219"/>
                </a:lnTo>
                <a:lnTo>
                  <a:pt x="3989" y="219"/>
                </a:lnTo>
                <a:lnTo>
                  <a:pt x="3990" y="219"/>
                </a:lnTo>
                <a:lnTo>
                  <a:pt x="3991" y="219"/>
                </a:lnTo>
                <a:lnTo>
                  <a:pt x="3993" y="219"/>
                </a:lnTo>
                <a:lnTo>
                  <a:pt x="3994" y="219"/>
                </a:lnTo>
                <a:lnTo>
                  <a:pt x="3996" y="219"/>
                </a:lnTo>
                <a:lnTo>
                  <a:pt x="3997" y="219"/>
                </a:lnTo>
                <a:lnTo>
                  <a:pt x="3998" y="219"/>
                </a:lnTo>
                <a:lnTo>
                  <a:pt x="3999" y="219"/>
                </a:lnTo>
                <a:lnTo>
                  <a:pt x="4000" y="219"/>
                </a:lnTo>
                <a:lnTo>
                  <a:pt x="4001" y="219"/>
                </a:lnTo>
                <a:lnTo>
                  <a:pt x="4002" y="219"/>
                </a:lnTo>
                <a:lnTo>
                  <a:pt x="4003" y="219"/>
                </a:lnTo>
                <a:lnTo>
                  <a:pt x="4005" y="219"/>
                </a:lnTo>
                <a:lnTo>
                  <a:pt x="4006" y="219"/>
                </a:lnTo>
                <a:lnTo>
                  <a:pt x="4007" y="219"/>
                </a:lnTo>
                <a:lnTo>
                  <a:pt x="4008" y="219"/>
                </a:lnTo>
                <a:lnTo>
                  <a:pt x="4009" y="219"/>
                </a:lnTo>
                <a:lnTo>
                  <a:pt x="4010" y="219"/>
                </a:lnTo>
                <a:lnTo>
                  <a:pt x="4011" y="219"/>
                </a:lnTo>
                <a:lnTo>
                  <a:pt x="4012" y="219"/>
                </a:lnTo>
                <a:lnTo>
                  <a:pt x="4013" y="219"/>
                </a:lnTo>
                <a:lnTo>
                  <a:pt x="4015" y="219"/>
                </a:lnTo>
                <a:lnTo>
                  <a:pt x="4017" y="219"/>
                </a:lnTo>
                <a:lnTo>
                  <a:pt x="4018" y="219"/>
                </a:lnTo>
                <a:lnTo>
                  <a:pt x="4019" y="219"/>
                </a:lnTo>
                <a:lnTo>
                  <a:pt x="4020" y="219"/>
                </a:lnTo>
                <a:lnTo>
                  <a:pt x="4021" y="219"/>
                </a:lnTo>
                <a:lnTo>
                  <a:pt x="4022" y="219"/>
                </a:lnTo>
                <a:lnTo>
                  <a:pt x="4024" y="219"/>
                </a:lnTo>
                <a:lnTo>
                  <a:pt x="4025" y="219"/>
                </a:lnTo>
                <a:lnTo>
                  <a:pt x="4026" y="219"/>
                </a:lnTo>
                <a:lnTo>
                  <a:pt x="4027" y="219"/>
                </a:lnTo>
                <a:lnTo>
                  <a:pt x="4028" y="219"/>
                </a:lnTo>
                <a:lnTo>
                  <a:pt x="4029" y="219"/>
                </a:lnTo>
                <a:lnTo>
                  <a:pt x="4030" y="219"/>
                </a:lnTo>
                <a:lnTo>
                  <a:pt x="4031" y="219"/>
                </a:lnTo>
                <a:lnTo>
                  <a:pt x="4032" y="219"/>
                </a:lnTo>
                <a:lnTo>
                  <a:pt x="4034" y="219"/>
                </a:lnTo>
                <a:lnTo>
                  <a:pt x="4035" y="219"/>
                </a:lnTo>
                <a:lnTo>
                  <a:pt x="4036" y="219"/>
                </a:lnTo>
                <a:lnTo>
                  <a:pt x="4037" y="219"/>
                </a:lnTo>
                <a:lnTo>
                  <a:pt x="4038" y="219"/>
                </a:lnTo>
                <a:lnTo>
                  <a:pt x="4040" y="219"/>
                </a:lnTo>
                <a:lnTo>
                  <a:pt x="4041" y="219"/>
                </a:lnTo>
                <a:lnTo>
                  <a:pt x="4042" y="219"/>
                </a:lnTo>
                <a:lnTo>
                  <a:pt x="4044" y="219"/>
                </a:lnTo>
                <a:lnTo>
                  <a:pt x="4045" y="219"/>
                </a:lnTo>
                <a:lnTo>
                  <a:pt x="4046" y="219"/>
                </a:lnTo>
                <a:lnTo>
                  <a:pt x="4047" y="219"/>
                </a:lnTo>
                <a:lnTo>
                  <a:pt x="4048" y="219"/>
                </a:lnTo>
                <a:lnTo>
                  <a:pt x="4049" y="219"/>
                </a:lnTo>
                <a:lnTo>
                  <a:pt x="4050" y="219"/>
                </a:lnTo>
                <a:lnTo>
                  <a:pt x="4051" y="219"/>
                </a:lnTo>
                <a:lnTo>
                  <a:pt x="4053" y="219"/>
                </a:lnTo>
                <a:lnTo>
                  <a:pt x="4054" y="219"/>
                </a:lnTo>
                <a:lnTo>
                  <a:pt x="4055" y="219"/>
                </a:lnTo>
                <a:lnTo>
                  <a:pt x="4056" y="219"/>
                </a:lnTo>
                <a:lnTo>
                  <a:pt x="4057" y="219"/>
                </a:lnTo>
                <a:lnTo>
                  <a:pt x="4058" y="219"/>
                </a:lnTo>
                <a:lnTo>
                  <a:pt x="4059" y="219"/>
                </a:lnTo>
                <a:lnTo>
                  <a:pt x="4060" y="219"/>
                </a:lnTo>
                <a:lnTo>
                  <a:pt x="4061" y="219"/>
                </a:lnTo>
                <a:lnTo>
                  <a:pt x="4063" y="219"/>
                </a:lnTo>
                <a:lnTo>
                  <a:pt x="4065" y="219"/>
                </a:lnTo>
                <a:lnTo>
                  <a:pt x="4066" y="219"/>
                </a:lnTo>
                <a:lnTo>
                  <a:pt x="4067" y="219"/>
                </a:lnTo>
                <a:lnTo>
                  <a:pt x="4068" y="219"/>
                </a:lnTo>
                <a:lnTo>
                  <a:pt x="4069" y="219"/>
                </a:lnTo>
                <a:lnTo>
                  <a:pt x="4070" y="219"/>
                </a:lnTo>
                <a:lnTo>
                  <a:pt x="4071" y="219"/>
                </a:lnTo>
                <a:lnTo>
                  <a:pt x="4073" y="219"/>
                </a:lnTo>
                <a:lnTo>
                  <a:pt x="4074" y="219"/>
                </a:lnTo>
                <a:lnTo>
                  <a:pt x="4075" y="219"/>
                </a:lnTo>
                <a:lnTo>
                  <a:pt x="4076" y="219"/>
                </a:lnTo>
                <a:lnTo>
                  <a:pt x="4077" y="219"/>
                </a:lnTo>
                <a:lnTo>
                  <a:pt x="4078" y="219"/>
                </a:lnTo>
                <a:lnTo>
                  <a:pt x="4079" y="219"/>
                </a:lnTo>
                <a:lnTo>
                  <a:pt x="4080" y="219"/>
                </a:lnTo>
                <a:lnTo>
                  <a:pt x="4082" y="219"/>
                </a:lnTo>
                <a:lnTo>
                  <a:pt x="4083" y="219"/>
                </a:lnTo>
                <a:lnTo>
                  <a:pt x="4084" y="219"/>
                </a:lnTo>
                <a:lnTo>
                  <a:pt x="4085" y="219"/>
                </a:lnTo>
                <a:lnTo>
                  <a:pt x="4086" y="219"/>
                </a:lnTo>
                <a:lnTo>
                  <a:pt x="4088" y="219"/>
                </a:lnTo>
                <a:lnTo>
                  <a:pt x="4089" y="219"/>
                </a:lnTo>
                <a:lnTo>
                  <a:pt x="4090" y="219"/>
                </a:lnTo>
                <a:lnTo>
                  <a:pt x="4092" y="219"/>
                </a:lnTo>
                <a:lnTo>
                  <a:pt x="4093" y="219"/>
                </a:lnTo>
                <a:lnTo>
                  <a:pt x="4094" y="219"/>
                </a:lnTo>
                <a:lnTo>
                  <a:pt x="4095" y="219"/>
                </a:lnTo>
                <a:lnTo>
                  <a:pt x="4096" y="219"/>
                </a:lnTo>
                <a:lnTo>
                  <a:pt x="4097" y="219"/>
                </a:lnTo>
                <a:lnTo>
                  <a:pt x="4098" y="219"/>
                </a:lnTo>
                <a:lnTo>
                  <a:pt x="4099" y="219"/>
                </a:lnTo>
                <a:lnTo>
                  <a:pt x="4101" y="219"/>
                </a:lnTo>
                <a:lnTo>
                  <a:pt x="4102" y="219"/>
                </a:lnTo>
                <a:lnTo>
                  <a:pt x="4103" y="219"/>
                </a:lnTo>
                <a:lnTo>
                  <a:pt x="4104" y="219"/>
                </a:lnTo>
                <a:lnTo>
                  <a:pt x="4105" y="219"/>
                </a:lnTo>
                <a:lnTo>
                  <a:pt x="4106" y="219"/>
                </a:lnTo>
                <a:lnTo>
                  <a:pt x="4107" y="219"/>
                </a:lnTo>
                <a:lnTo>
                  <a:pt x="4108" y="219"/>
                </a:lnTo>
                <a:lnTo>
                  <a:pt x="4109" y="219"/>
                </a:lnTo>
                <a:lnTo>
                  <a:pt x="4112" y="219"/>
                </a:lnTo>
                <a:lnTo>
                  <a:pt x="4113" y="219"/>
                </a:lnTo>
                <a:lnTo>
                  <a:pt x="4114" y="219"/>
                </a:lnTo>
                <a:lnTo>
                  <a:pt x="4115" y="219"/>
                </a:lnTo>
                <a:lnTo>
                  <a:pt x="4116" y="219"/>
                </a:lnTo>
                <a:lnTo>
                  <a:pt x="4117" y="219"/>
                </a:lnTo>
                <a:lnTo>
                  <a:pt x="4118" y="219"/>
                </a:lnTo>
                <a:lnTo>
                  <a:pt x="4119" y="219"/>
                </a:lnTo>
                <a:lnTo>
                  <a:pt x="4121" y="219"/>
                </a:lnTo>
                <a:lnTo>
                  <a:pt x="4122" y="219"/>
                </a:lnTo>
                <a:lnTo>
                  <a:pt x="4123" y="219"/>
                </a:lnTo>
                <a:lnTo>
                  <a:pt x="4124" y="219"/>
                </a:lnTo>
                <a:lnTo>
                  <a:pt x="4125" y="219"/>
                </a:lnTo>
                <a:lnTo>
                  <a:pt x="4126" y="219"/>
                </a:lnTo>
                <a:lnTo>
                  <a:pt x="4127" y="219"/>
                </a:lnTo>
                <a:lnTo>
                  <a:pt x="4128" y="219"/>
                </a:lnTo>
                <a:lnTo>
                  <a:pt x="4130" y="219"/>
                </a:lnTo>
                <a:lnTo>
                  <a:pt x="4131" y="219"/>
                </a:lnTo>
                <a:lnTo>
                  <a:pt x="4132" y="219"/>
                </a:lnTo>
                <a:lnTo>
                  <a:pt x="4133" y="219"/>
                </a:lnTo>
                <a:lnTo>
                  <a:pt x="4134" y="219"/>
                </a:lnTo>
                <a:lnTo>
                  <a:pt x="4136" y="219"/>
                </a:lnTo>
                <a:lnTo>
                  <a:pt x="4137" y="219"/>
                </a:lnTo>
                <a:lnTo>
                  <a:pt x="4138" y="219"/>
                </a:lnTo>
                <a:lnTo>
                  <a:pt x="4140" y="219"/>
                </a:lnTo>
                <a:lnTo>
                  <a:pt x="4141" y="219"/>
                </a:lnTo>
                <a:lnTo>
                  <a:pt x="4142" y="219"/>
                </a:lnTo>
                <a:lnTo>
                  <a:pt x="4143" y="219"/>
                </a:lnTo>
                <a:lnTo>
                  <a:pt x="4144" y="219"/>
                </a:lnTo>
                <a:lnTo>
                  <a:pt x="4145" y="219"/>
                </a:lnTo>
                <a:lnTo>
                  <a:pt x="4146" y="219"/>
                </a:lnTo>
                <a:lnTo>
                  <a:pt x="4147" y="219"/>
                </a:lnTo>
                <a:lnTo>
                  <a:pt x="4148" y="219"/>
                </a:lnTo>
                <a:lnTo>
                  <a:pt x="4150" y="219"/>
                </a:lnTo>
                <a:lnTo>
                  <a:pt x="4151" y="219"/>
                </a:lnTo>
                <a:lnTo>
                  <a:pt x="4152" y="219"/>
                </a:lnTo>
                <a:lnTo>
                  <a:pt x="4153" y="219"/>
                </a:lnTo>
                <a:lnTo>
                  <a:pt x="4154" y="219"/>
                </a:lnTo>
                <a:lnTo>
                  <a:pt x="4155" y="219"/>
                </a:lnTo>
                <a:lnTo>
                  <a:pt x="4156" y="219"/>
                </a:lnTo>
                <a:lnTo>
                  <a:pt x="4157" y="219"/>
                </a:lnTo>
                <a:lnTo>
                  <a:pt x="4160" y="219"/>
                </a:lnTo>
                <a:lnTo>
                  <a:pt x="4161" y="219"/>
                </a:lnTo>
                <a:lnTo>
                  <a:pt x="4162" y="219"/>
                </a:lnTo>
                <a:lnTo>
                  <a:pt x="4163" y="219"/>
                </a:lnTo>
                <a:lnTo>
                  <a:pt x="4164" y="219"/>
                </a:lnTo>
                <a:lnTo>
                  <a:pt x="4165" y="219"/>
                </a:lnTo>
                <a:lnTo>
                  <a:pt x="4166" y="219"/>
                </a:lnTo>
                <a:lnTo>
                  <a:pt x="4167" y="219"/>
                </a:lnTo>
                <a:lnTo>
                  <a:pt x="4169" y="219"/>
                </a:lnTo>
                <a:lnTo>
                  <a:pt x="4170" y="219"/>
                </a:lnTo>
                <a:lnTo>
                  <a:pt x="4171" y="219"/>
                </a:lnTo>
                <a:lnTo>
                  <a:pt x="4172" y="219"/>
                </a:lnTo>
                <a:lnTo>
                  <a:pt x="4173" y="219"/>
                </a:lnTo>
                <a:lnTo>
                  <a:pt x="4174" y="219"/>
                </a:lnTo>
                <a:lnTo>
                  <a:pt x="4175" y="219"/>
                </a:lnTo>
                <a:lnTo>
                  <a:pt x="4176" y="219"/>
                </a:lnTo>
                <a:lnTo>
                  <a:pt x="4178" y="219"/>
                </a:lnTo>
                <a:lnTo>
                  <a:pt x="4179" y="219"/>
                </a:lnTo>
                <a:lnTo>
                  <a:pt x="4180" y="219"/>
                </a:lnTo>
                <a:lnTo>
                  <a:pt x="4181" y="219"/>
                </a:lnTo>
                <a:lnTo>
                  <a:pt x="4183" y="219"/>
                </a:lnTo>
                <a:lnTo>
                  <a:pt x="4184" y="219"/>
                </a:lnTo>
                <a:lnTo>
                  <a:pt x="4185" y="219"/>
                </a:lnTo>
                <a:lnTo>
                  <a:pt x="4186" y="219"/>
                </a:lnTo>
                <a:lnTo>
                  <a:pt x="4188" y="219"/>
                </a:lnTo>
                <a:lnTo>
                  <a:pt x="4189" y="219"/>
                </a:lnTo>
                <a:lnTo>
                  <a:pt x="4190" y="219"/>
                </a:lnTo>
                <a:lnTo>
                  <a:pt x="4191" y="219"/>
                </a:lnTo>
                <a:lnTo>
                  <a:pt x="4192" y="219"/>
                </a:lnTo>
                <a:lnTo>
                  <a:pt x="4193" y="219"/>
                </a:lnTo>
                <a:lnTo>
                  <a:pt x="4194" y="219"/>
                </a:lnTo>
                <a:lnTo>
                  <a:pt x="4195" y="219"/>
                </a:lnTo>
                <a:lnTo>
                  <a:pt x="4196" y="219"/>
                </a:lnTo>
                <a:lnTo>
                  <a:pt x="4198" y="219"/>
                </a:lnTo>
                <a:lnTo>
                  <a:pt x="4199" y="219"/>
                </a:lnTo>
                <a:lnTo>
                  <a:pt x="4200" y="219"/>
                </a:lnTo>
                <a:lnTo>
                  <a:pt x="4201" y="219"/>
                </a:lnTo>
                <a:lnTo>
                  <a:pt x="4202" y="219"/>
                </a:lnTo>
                <a:lnTo>
                  <a:pt x="4203" y="219"/>
                </a:lnTo>
                <a:lnTo>
                  <a:pt x="4204" y="219"/>
                </a:lnTo>
                <a:lnTo>
                  <a:pt x="4205" y="219"/>
                </a:lnTo>
                <a:lnTo>
                  <a:pt x="4208" y="219"/>
                </a:lnTo>
                <a:lnTo>
                  <a:pt x="4209" y="219"/>
                </a:lnTo>
                <a:lnTo>
                  <a:pt x="4210" y="219"/>
                </a:lnTo>
                <a:lnTo>
                  <a:pt x="4211" y="219"/>
                </a:lnTo>
                <a:lnTo>
                  <a:pt x="4212" y="219"/>
                </a:lnTo>
                <a:lnTo>
                  <a:pt x="4213" y="219"/>
                </a:lnTo>
                <a:lnTo>
                  <a:pt x="4214" y="219"/>
                </a:lnTo>
                <a:lnTo>
                  <a:pt x="4215" y="219"/>
                </a:lnTo>
                <a:lnTo>
                  <a:pt x="4217" y="219"/>
                </a:lnTo>
                <a:lnTo>
                  <a:pt x="4218" y="219"/>
                </a:lnTo>
                <a:lnTo>
                  <a:pt x="4219" y="219"/>
                </a:lnTo>
                <a:lnTo>
                  <a:pt x="4220" y="219"/>
                </a:lnTo>
                <a:lnTo>
                  <a:pt x="4221" y="219"/>
                </a:lnTo>
                <a:lnTo>
                  <a:pt x="4222" y="219"/>
                </a:lnTo>
                <a:lnTo>
                  <a:pt x="4223" y="219"/>
                </a:lnTo>
                <a:lnTo>
                  <a:pt x="4224" y="219"/>
                </a:lnTo>
                <a:lnTo>
                  <a:pt x="4225" y="219"/>
                </a:lnTo>
                <a:lnTo>
                  <a:pt x="4227" y="219"/>
                </a:lnTo>
                <a:lnTo>
                  <a:pt x="4228" y="219"/>
                </a:lnTo>
                <a:lnTo>
                  <a:pt x="4229" y="219"/>
                </a:lnTo>
                <a:lnTo>
                  <a:pt x="4231" y="219"/>
                </a:lnTo>
                <a:lnTo>
                  <a:pt x="4232" y="219"/>
                </a:lnTo>
                <a:lnTo>
                  <a:pt x="4233" y="219"/>
                </a:lnTo>
                <a:lnTo>
                  <a:pt x="4234" y="219"/>
                </a:lnTo>
                <a:lnTo>
                  <a:pt x="4236" y="219"/>
                </a:lnTo>
                <a:lnTo>
                  <a:pt x="4237" y="219"/>
                </a:lnTo>
                <a:lnTo>
                  <a:pt x="4238" y="219"/>
                </a:lnTo>
                <a:lnTo>
                  <a:pt x="4239" y="219"/>
                </a:lnTo>
                <a:lnTo>
                  <a:pt x="4240" y="219"/>
                </a:lnTo>
                <a:lnTo>
                  <a:pt x="4241" y="219"/>
                </a:lnTo>
                <a:lnTo>
                  <a:pt x="4242" y="219"/>
                </a:lnTo>
                <a:lnTo>
                  <a:pt x="4243" y="217"/>
                </a:lnTo>
                <a:lnTo>
                  <a:pt x="4244" y="217"/>
                </a:lnTo>
                <a:lnTo>
                  <a:pt x="4246" y="217"/>
                </a:lnTo>
                <a:lnTo>
                  <a:pt x="4247" y="217"/>
                </a:lnTo>
                <a:lnTo>
                  <a:pt x="4248" y="217"/>
                </a:lnTo>
                <a:lnTo>
                  <a:pt x="4249" y="219"/>
                </a:lnTo>
                <a:lnTo>
                  <a:pt x="4250" y="219"/>
                </a:lnTo>
                <a:lnTo>
                  <a:pt x="4251" y="219"/>
                </a:lnTo>
                <a:lnTo>
                  <a:pt x="4252" y="219"/>
                </a:lnTo>
                <a:lnTo>
                  <a:pt x="4255" y="219"/>
                </a:lnTo>
                <a:lnTo>
                  <a:pt x="4256" y="219"/>
                </a:lnTo>
                <a:lnTo>
                  <a:pt x="4257" y="219"/>
                </a:lnTo>
                <a:lnTo>
                  <a:pt x="4258" y="219"/>
                </a:lnTo>
                <a:lnTo>
                  <a:pt x="4259" y="219"/>
                </a:lnTo>
                <a:lnTo>
                  <a:pt x="4260" y="219"/>
                </a:lnTo>
                <a:lnTo>
                  <a:pt x="4261" y="217"/>
                </a:lnTo>
                <a:lnTo>
                  <a:pt x="4262" y="217"/>
                </a:lnTo>
                <a:lnTo>
                  <a:pt x="4263" y="217"/>
                </a:lnTo>
                <a:lnTo>
                  <a:pt x="4265" y="217"/>
                </a:lnTo>
                <a:lnTo>
                  <a:pt x="4266" y="217"/>
                </a:lnTo>
                <a:lnTo>
                  <a:pt x="4267" y="217"/>
                </a:lnTo>
                <a:lnTo>
                  <a:pt x="4268" y="217"/>
                </a:lnTo>
                <a:lnTo>
                  <a:pt x="4269" y="217"/>
                </a:lnTo>
                <a:lnTo>
                  <a:pt x="4270" y="217"/>
                </a:lnTo>
                <a:lnTo>
                  <a:pt x="4271" y="217"/>
                </a:lnTo>
                <a:lnTo>
                  <a:pt x="4272" y="217"/>
                </a:lnTo>
                <a:lnTo>
                  <a:pt x="4273" y="217"/>
                </a:lnTo>
                <a:lnTo>
                  <a:pt x="4275" y="217"/>
                </a:lnTo>
                <a:lnTo>
                  <a:pt x="4276" y="217"/>
                </a:lnTo>
                <a:lnTo>
                  <a:pt x="4277" y="217"/>
                </a:lnTo>
                <a:lnTo>
                  <a:pt x="4279" y="217"/>
                </a:lnTo>
                <a:lnTo>
                  <a:pt x="4280" y="217"/>
                </a:lnTo>
                <a:lnTo>
                  <a:pt x="4281" y="217"/>
                </a:lnTo>
                <a:lnTo>
                  <a:pt x="4282" y="217"/>
                </a:lnTo>
                <a:lnTo>
                  <a:pt x="4284" y="217"/>
                </a:lnTo>
                <a:lnTo>
                  <a:pt x="4285" y="217"/>
                </a:lnTo>
                <a:lnTo>
                  <a:pt x="4286" y="217"/>
                </a:lnTo>
                <a:lnTo>
                  <a:pt x="4287" y="217"/>
                </a:lnTo>
                <a:lnTo>
                  <a:pt x="4288" y="217"/>
                </a:lnTo>
                <a:lnTo>
                  <a:pt x="4289" y="217"/>
                </a:lnTo>
                <a:lnTo>
                  <a:pt x="4290" y="217"/>
                </a:lnTo>
                <a:lnTo>
                  <a:pt x="4291" y="217"/>
                </a:lnTo>
                <a:lnTo>
                  <a:pt x="4292" y="217"/>
                </a:lnTo>
                <a:lnTo>
                  <a:pt x="4294" y="217"/>
                </a:lnTo>
                <a:lnTo>
                  <a:pt x="4295" y="217"/>
                </a:lnTo>
                <a:lnTo>
                  <a:pt x="4296" y="217"/>
                </a:lnTo>
                <a:lnTo>
                  <a:pt x="4297" y="217"/>
                </a:lnTo>
                <a:lnTo>
                  <a:pt x="4298" y="217"/>
                </a:lnTo>
                <a:lnTo>
                  <a:pt x="4299" y="217"/>
                </a:lnTo>
                <a:lnTo>
                  <a:pt x="4300" y="217"/>
                </a:lnTo>
                <a:lnTo>
                  <a:pt x="4302" y="217"/>
                </a:lnTo>
                <a:lnTo>
                  <a:pt x="4304" y="217"/>
                </a:lnTo>
                <a:lnTo>
                  <a:pt x="4305" y="217"/>
                </a:lnTo>
                <a:lnTo>
                  <a:pt x="4306" y="217"/>
                </a:lnTo>
                <a:lnTo>
                  <a:pt x="4307" y="217"/>
                </a:lnTo>
                <a:lnTo>
                  <a:pt x="4308" y="217"/>
                </a:lnTo>
                <a:lnTo>
                  <a:pt x="4309" y="217"/>
                </a:lnTo>
                <a:lnTo>
                  <a:pt x="4310" y="217"/>
                </a:lnTo>
                <a:lnTo>
                  <a:pt x="4311" y="217"/>
                </a:lnTo>
                <a:lnTo>
                  <a:pt x="4313" y="219"/>
                </a:lnTo>
                <a:lnTo>
                  <a:pt x="4314" y="219"/>
                </a:lnTo>
                <a:lnTo>
                  <a:pt x="4315" y="219"/>
                </a:lnTo>
                <a:lnTo>
                  <a:pt x="4316" y="217"/>
                </a:lnTo>
                <a:lnTo>
                  <a:pt x="4317" y="217"/>
                </a:lnTo>
                <a:lnTo>
                  <a:pt x="4318" y="217"/>
                </a:lnTo>
                <a:lnTo>
                  <a:pt x="4319" y="217"/>
                </a:lnTo>
                <a:lnTo>
                  <a:pt x="4320" y="217"/>
                </a:lnTo>
                <a:lnTo>
                  <a:pt x="4321" y="217"/>
                </a:lnTo>
                <a:lnTo>
                  <a:pt x="4323" y="217"/>
                </a:lnTo>
                <a:lnTo>
                  <a:pt x="4324" y="219"/>
                </a:lnTo>
                <a:lnTo>
                  <a:pt x="4325" y="217"/>
                </a:lnTo>
                <a:lnTo>
                  <a:pt x="4327" y="217"/>
                </a:lnTo>
                <a:lnTo>
                  <a:pt x="4328" y="217"/>
                </a:lnTo>
                <a:lnTo>
                  <a:pt x="4329" y="217"/>
                </a:lnTo>
                <a:lnTo>
                  <a:pt x="4330" y="217"/>
                </a:lnTo>
                <a:lnTo>
                  <a:pt x="4332" y="217"/>
                </a:lnTo>
                <a:lnTo>
                  <a:pt x="4333" y="217"/>
                </a:lnTo>
                <a:lnTo>
                  <a:pt x="4334" y="217"/>
                </a:lnTo>
                <a:lnTo>
                  <a:pt x="4335" y="217"/>
                </a:lnTo>
                <a:lnTo>
                  <a:pt x="4336" y="217"/>
                </a:lnTo>
                <a:lnTo>
                  <a:pt x="4337" y="217"/>
                </a:lnTo>
                <a:lnTo>
                  <a:pt x="4338" y="217"/>
                </a:lnTo>
                <a:lnTo>
                  <a:pt x="4339" y="217"/>
                </a:lnTo>
                <a:lnTo>
                  <a:pt x="4340" y="217"/>
                </a:lnTo>
                <a:lnTo>
                  <a:pt x="4342" y="217"/>
                </a:lnTo>
                <a:lnTo>
                  <a:pt x="4343" y="217"/>
                </a:lnTo>
                <a:lnTo>
                  <a:pt x="4344" y="217"/>
                </a:lnTo>
                <a:lnTo>
                  <a:pt x="4345" y="217"/>
                </a:lnTo>
                <a:lnTo>
                  <a:pt x="4346" y="219"/>
                </a:lnTo>
                <a:lnTo>
                  <a:pt x="4347" y="217"/>
                </a:lnTo>
                <a:lnTo>
                  <a:pt x="4348" y="217"/>
                </a:lnTo>
                <a:lnTo>
                  <a:pt x="4350" y="217"/>
                </a:lnTo>
                <a:lnTo>
                  <a:pt x="4352" y="217"/>
                </a:lnTo>
                <a:lnTo>
                  <a:pt x="4353" y="217"/>
                </a:lnTo>
                <a:lnTo>
                  <a:pt x="4354" y="217"/>
                </a:lnTo>
                <a:lnTo>
                  <a:pt x="4355" y="217"/>
                </a:lnTo>
                <a:lnTo>
                  <a:pt x="4356" y="217"/>
                </a:lnTo>
                <a:lnTo>
                  <a:pt x="4357" y="217"/>
                </a:lnTo>
                <a:lnTo>
                  <a:pt x="4358" y="217"/>
                </a:lnTo>
                <a:lnTo>
                  <a:pt x="4359" y="217"/>
                </a:lnTo>
                <a:lnTo>
                  <a:pt x="4361" y="217"/>
                </a:lnTo>
                <a:lnTo>
                  <a:pt x="4362" y="217"/>
                </a:lnTo>
                <a:lnTo>
                  <a:pt x="4363" y="217"/>
                </a:lnTo>
                <a:lnTo>
                  <a:pt x="4364" y="219"/>
                </a:lnTo>
                <a:lnTo>
                  <a:pt x="4365" y="217"/>
                </a:lnTo>
                <a:lnTo>
                  <a:pt x="4366" y="217"/>
                </a:lnTo>
                <a:lnTo>
                  <a:pt x="4367" y="217"/>
                </a:lnTo>
                <a:lnTo>
                  <a:pt x="4368" y="217"/>
                </a:lnTo>
                <a:lnTo>
                  <a:pt x="4369" y="219"/>
                </a:lnTo>
                <a:lnTo>
                  <a:pt x="4371" y="217"/>
                </a:lnTo>
                <a:lnTo>
                  <a:pt x="4372" y="217"/>
                </a:lnTo>
                <a:lnTo>
                  <a:pt x="4374" y="217"/>
                </a:lnTo>
                <a:lnTo>
                  <a:pt x="4375" y="217"/>
                </a:lnTo>
                <a:lnTo>
                  <a:pt x="4376" y="217"/>
                </a:lnTo>
                <a:lnTo>
                  <a:pt x="4377" y="217"/>
                </a:lnTo>
                <a:lnTo>
                  <a:pt x="4378" y="217"/>
                </a:lnTo>
                <a:lnTo>
                  <a:pt x="4380" y="217"/>
                </a:lnTo>
                <a:lnTo>
                  <a:pt x="4381" y="219"/>
                </a:lnTo>
                <a:lnTo>
                  <a:pt x="4382" y="219"/>
                </a:lnTo>
                <a:lnTo>
                  <a:pt x="4383" y="219"/>
                </a:lnTo>
                <a:lnTo>
                  <a:pt x="4384" y="219"/>
                </a:lnTo>
                <a:lnTo>
                  <a:pt x="4385" y="217"/>
                </a:lnTo>
                <a:lnTo>
                  <a:pt x="4386" y="217"/>
                </a:lnTo>
                <a:lnTo>
                  <a:pt x="4387" y="217"/>
                </a:lnTo>
                <a:lnTo>
                  <a:pt x="4388" y="217"/>
                </a:lnTo>
                <a:lnTo>
                  <a:pt x="4390" y="217"/>
                </a:lnTo>
                <a:lnTo>
                  <a:pt x="4391" y="217"/>
                </a:lnTo>
                <a:lnTo>
                  <a:pt x="4392" y="217"/>
                </a:lnTo>
                <a:lnTo>
                  <a:pt x="4393" y="217"/>
                </a:lnTo>
                <a:lnTo>
                  <a:pt x="4394" y="219"/>
                </a:lnTo>
                <a:lnTo>
                  <a:pt x="4395" y="219"/>
                </a:lnTo>
                <a:lnTo>
                  <a:pt x="4396" y="217"/>
                </a:lnTo>
                <a:lnTo>
                  <a:pt x="4398" y="217"/>
                </a:lnTo>
                <a:lnTo>
                  <a:pt x="4400" y="219"/>
                </a:lnTo>
                <a:lnTo>
                  <a:pt x="4401" y="219"/>
                </a:lnTo>
                <a:lnTo>
                  <a:pt x="4402" y="219"/>
                </a:lnTo>
                <a:lnTo>
                  <a:pt x="4403" y="217"/>
                </a:lnTo>
                <a:lnTo>
                  <a:pt x="4404" y="217"/>
                </a:lnTo>
                <a:lnTo>
                  <a:pt x="4405" y="217"/>
                </a:lnTo>
                <a:lnTo>
                  <a:pt x="4406" y="217"/>
                </a:lnTo>
                <a:lnTo>
                  <a:pt x="4407" y="217"/>
                </a:lnTo>
                <a:lnTo>
                  <a:pt x="4409" y="217"/>
                </a:lnTo>
                <a:lnTo>
                  <a:pt x="4410" y="217"/>
                </a:lnTo>
                <a:lnTo>
                  <a:pt x="4411" y="219"/>
                </a:lnTo>
                <a:lnTo>
                  <a:pt x="4412" y="217"/>
                </a:lnTo>
                <a:lnTo>
                  <a:pt x="4413" y="217"/>
                </a:lnTo>
                <a:lnTo>
                  <a:pt x="4414" y="217"/>
                </a:lnTo>
                <a:lnTo>
                  <a:pt x="4415" y="219"/>
                </a:lnTo>
                <a:lnTo>
                  <a:pt x="4416" y="217"/>
                </a:lnTo>
                <a:lnTo>
                  <a:pt x="4417" y="219"/>
                </a:lnTo>
                <a:lnTo>
                  <a:pt x="4419" y="219"/>
                </a:lnTo>
                <a:lnTo>
                  <a:pt x="4420" y="219"/>
                </a:lnTo>
                <a:lnTo>
                  <a:pt x="4422" y="217"/>
                </a:lnTo>
                <a:lnTo>
                  <a:pt x="4423" y="217"/>
                </a:lnTo>
                <a:lnTo>
                  <a:pt x="4424" y="219"/>
                </a:lnTo>
                <a:lnTo>
                  <a:pt x="4425" y="219"/>
                </a:lnTo>
                <a:lnTo>
                  <a:pt x="4426" y="219"/>
                </a:lnTo>
                <a:lnTo>
                  <a:pt x="4427" y="217"/>
                </a:lnTo>
                <a:lnTo>
                  <a:pt x="4429" y="217"/>
                </a:lnTo>
                <a:lnTo>
                  <a:pt x="4430" y="217"/>
                </a:lnTo>
                <a:lnTo>
                  <a:pt x="4431" y="217"/>
                </a:lnTo>
                <a:lnTo>
                  <a:pt x="4432" y="217"/>
                </a:lnTo>
                <a:lnTo>
                  <a:pt x="4433" y="217"/>
                </a:lnTo>
                <a:lnTo>
                  <a:pt x="4434" y="217"/>
                </a:lnTo>
                <a:lnTo>
                  <a:pt x="4435" y="217"/>
                </a:lnTo>
                <a:lnTo>
                  <a:pt x="4436" y="217"/>
                </a:lnTo>
                <a:lnTo>
                  <a:pt x="4438" y="217"/>
                </a:lnTo>
                <a:lnTo>
                  <a:pt x="4439" y="217"/>
                </a:lnTo>
                <a:lnTo>
                  <a:pt x="4440" y="217"/>
                </a:lnTo>
                <a:lnTo>
                  <a:pt x="4441" y="217"/>
                </a:lnTo>
                <a:lnTo>
                  <a:pt x="4442" y="217"/>
                </a:lnTo>
                <a:lnTo>
                  <a:pt x="4443" y="217"/>
                </a:lnTo>
                <a:lnTo>
                  <a:pt x="4445" y="217"/>
                </a:lnTo>
                <a:lnTo>
                  <a:pt x="4446" y="217"/>
                </a:lnTo>
                <a:lnTo>
                  <a:pt x="4448" y="217"/>
                </a:lnTo>
                <a:lnTo>
                  <a:pt x="4449" y="219"/>
                </a:lnTo>
                <a:lnTo>
                  <a:pt x="4450" y="217"/>
                </a:lnTo>
                <a:lnTo>
                  <a:pt x="4451" y="217"/>
                </a:lnTo>
                <a:lnTo>
                  <a:pt x="4452" y="217"/>
                </a:lnTo>
                <a:lnTo>
                  <a:pt x="4453" y="217"/>
                </a:lnTo>
                <a:lnTo>
                  <a:pt x="4454" y="217"/>
                </a:lnTo>
                <a:lnTo>
                  <a:pt x="4455" y="217"/>
                </a:lnTo>
                <a:lnTo>
                  <a:pt x="4457" y="217"/>
                </a:lnTo>
                <a:lnTo>
                  <a:pt x="4458" y="217"/>
                </a:lnTo>
                <a:lnTo>
                  <a:pt x="4459" y="217"/>
                </a:lnTo>
                <a:lnTo>
                  <a:pt x="4460" y="217"/>
                </a:lnTo>
                <a:lnTo>
                  <a:pt x="4461" y="217"/>
                </a:lnTo>
                <a:lnTo>
                  <a:pt x="4462" y="217"/>
                </a:lnTo>
                <a:lnTo>
                  <a:pt x="4463" y="217"/>
                </a:lnTo>
                <a:lnTo>
                  <a:pt x="4464" y="217"/>
                </a:lnTo>
                <a:lnTo>
                  <a:pt x="4465" y="217"/>
                </a:lnTo>
                <a:lnTo>
                  <a:pt x="4467" y="217"/>
                </a:lnTo>
                <a:lnTo>
                  <a:pt x="4468" y="217"/>
                </a:lnTo>
                <a:lnTo>
                  <a:pt x="4470" y="217"/>
                </a:lnTo>
                <a:lnTo>
                  <a:pt x="4471" y="217"/>
                </a:lnTo>
                <a:lnTo>
                  <a:pt x="4472" y="217"/>
                </a:lnTo>
                <a:lnTo>
                  <a:pt x="4473" y="217"/>
                </a:lnTo>
                <a:lnTo>
                  <a:pt x="4474" y="217"/>
                </a:lnTo>
                <a:lnTo>
                  <a:pt x="4475" y="217"/>
                </a:lnTo>
                <a:lnTo>
                  <a:pt x="4477" y="217"/>
                </a:lnTo>
                <a:lnTo>
                  <a:pt x="4478" y="217"/>
                </a:lnTo>
                <a:lnTo>
                  <a:pt x="4479" y="217"/>
                </a:lnTo>
                <a:lnTo>
                  <a:pt x="4480" y="217"/>
                </a:lnTo>
                <a:lnTo>
                  <a:pt x="4481" y="217"/>
                </a:lnTo>
                <a:lnTo>
                  <a:pt x="4482" y="217"/>
                </a:lnTo>
                <a:lnTo>
                  <a:pt x="4483" y="217"/>
                </a:lnTo>
                <a:lnTo>
                  <a:pt x="4484" y="217"/>
                </a:lnTo>
                <a:lnTo>
                  <a:pt x="4486" y="217"/>
                </a:lnTo>
                <a:lnTo>
                  <a:pt x="4487" y="217"/>
                </a:lnTo>
                <a:lnTo>
                  <a:pt x="4488" y="217"/>
                </a:lnTo>
                <a:lnTo>
                  <a:pt x="4489" y="217"/>
                </a:lnTo>
                <a:lnTo>
                  <a:pt x="4490" y="217"/>
                </a:lnTo>
                <a:lnTo>
                  <a:pt x="4491" y="217"/>
                </a:lnTo>
                <a:lnTo>
                  <a:pt x="4493" y="217"/>
                </a:lnTo>
                <a:lnTo>
                  <a:pt x="4494" y="217"/>
                </a:lnTo>
                <a:lnTo>
                  <a:pt x="4496" y="217"/>
                </a:lnTo>
                <a:lnTo>
                  <a:pt x="4497" y="217"/>
                </a:lnTo>
                <a:lnTo>
                  <a:pt x="4498" y="217"/>
                </a:lnTo>
                <a:lnTo>
                  <a:pt x="4499" y="217"/>
                </a:lnTo>
                <a:lnTo>
                  <a:pt x="4500" y="217"/>
                </a:lnTo>
                <a:lnTo>
                  <a:pt x="4501" y="217"/>
                </a:lnTo>
                <a:lnTo>
                  <a:pt x="4502" y="217"/>
                </a:lnTo>
                <a:lnTo>
                  <a:pt x="4503" y="217"/>
                </a:lnTo>
                <a:lnTo>
                  <a:pt x="4504" y="217"/>
                </a:lnTo>
                <a:lnTo>
                  <a:pt x="4506" y="217"/>
                </a:lnTo>
                <a:lnTo>
                  <a:pt x="4507" y="217"/>
                </a:lnTo>
                <a:lnTo>
                  <a:pt x="4508" y="217"/>
                </a:lnTo>
                <a:lnTo>
                  <a:pt x="4509" y="217"/>
                </a:lnTo>
                <a:lnTo>
                  <a:pt x="4510" y="217"/>
                </a:lnTo>
                <a:lnTo>
                  <a:pt x="4511" y="217"/>
                </a:lnTo>
                <a:lnTo>
                  <a:pt x="4512" y="217"/>
                </a:lnTo>
                <a:lnTo>
                  <a:pt x="4513" y="217"/>
                </a:lnTo>
                <a:lnTo>
                  <a:pt x="4515" y="217"/>
                </a:lnTo>
                <a:lnTo>
                  <a:pt x="4517" y="217"/>
                </a:lnTo>
                <a:lnTo>
                  <a:pt x="4518" y="217"/>
                </a:lnTo>
                <a:lnTo>
                  <a:pt x="4519" y="217"/>
                </a:lnTo>
                <a:lnTo>
                  <a:pt x="4520" y="217"/>
                </a:lnTo>
                <a:lnTo>
                  <a:pt x="4521" y="217"/>
                </a:lnTo>
                <a:lnTo>
                  <a:pt x="4522" y="217"/>
                </a:lnTo>
                <a:lnTo>
                  <a:pt x="4523" y="217"/>
                </a:lnTo>
                <a:lnTo>
                  <a:pt x="4525" y="217"/>
                </a:lnTo>
                <a:lnTo>
                  <a:pt x="4526" y="217"/>
                </a:lnTo>
                <a:lnTo>
                  <a:pt x="4527" y="217"/>
                </a:lnTo>
                <a:lnTo>
                  <a:pt x="4528" y="217"/>
                </a:lnTo>
                <a:lnTo>
                  <a:pt x="4529" y="217"/>
                </a:lnTo>
                <a:lnTo>
                  <a:pt x="4530" y="217"/>
                </a:lnTo>
                <a:lnTo>
                  <a:pt x="4531" y="217"/>
                </a:lnTo>
                <a:lnTo>
                  <a:pt x="4532" y="217"/>
                </a:lnTo>
                <a:lnTo>
                  <a:pt x="4534" y="217"/>
                </a:lnTo>
                <a:lnTo>
                  <a:pt x="4535" y="217"/>
                </a:lnTo>
                <a:lnTo>
                  <a:pt x="4536" y="217"/>
                </a:lnTo>
                <a:lnTo>
                  <a:pt x="4537" y="217"/>
                </a:lnTo>
                <a:lnTo>
                  <a:pt x="4538" y="217"/>
                </a:lnTo>
                <a:lnTo>
                  <a:pt x="4539" y="217"/>
                </a:lnTo>
                <a:lnTo>
                  <a:pt x="4541" y="217"/>
                </a:lnTo>
                <a:lnTo>
                  <a:pt x="4542" y="217"/>
                </a:lnTo>
                <a:lnTo>
                  <a:pt x="4544" y="217"/>
                </a:lnTo>
                <a:lnTo>
                  <a:pt x="4545" y="217"/>
                </a:lnTo>
                <a:lnTo>
                  <a:pt x="4546" y="217"/>
                </a:lnTo>
                <a:lnTo>
                  <a:pt x="4547" y="217"/>
                </a:lnTo>
                <a:lnTo>
                  <a:pt x="4548" y="217"/>
                </a:lnTo>
                <a:lnTo>
                  <a:pt x="4549" y="217"/>
                </a:lnTo>
                <a:lnTo>
                  <a:pt x="4550" y="217"/>
                </a:lnTo>
                <a:lnTo>
                  <a:pt x="4551" y="217"/>
                </a:lnTo>
                <a:lnTo>
                  <a:pt x="4552" y="217"/>
                </a:lnTo>
                <a:lnTo>
                  <a:pt x="4554" y="217"/>
                </a:lnTo>
                <a:lnTo>
                  <a:pt x="4555" y="217"/>
                </a:lnTo>
                <a:lnTo>
                  <a:pt x="4556" y="217"/>
                </a:lnTo>
                <a:lnTo>
                  <a:pt x="4557" y="217"/>
                </a:lnTo>
                <a:lnTo>
                  <a:pt x="4558" y="217"/>
                </a:lnTo>
                <a:lnTo>
                  <a:pt x="4559" y="217"/>
                </a:lnTo>
                <a:lnTo>
                  <a:pt x="4560" y="217"/>
                </a:lnTo>
                <a:lnTo>
                  <a:pt x="4561" y="217"/>
                </a:lnTo>
                <a:lnTo>
                  <a:pt x="4563" y="217"/>
                </a:lnTo>
                <a:lnTo>
                  <a:pt x="4565" y="217"/>
                </a:lnTo>
                <a:lnTo>
                  <a:pt x="4566" y="217"/>
                </a:lnTo>
                <a:lnTo>
                  <a:pt x="4567" y="217"/>
                </a:lnTo>
                <a:lnTo>
                  <a:pt x="4568" y="217"/>
                </a:lnTo>
                <a:lnTo>
                  <a:pt x="4569" y="217"/>
                </a:lnTo>
                <a:lnTo>
                  <a:pt x="4570" y="217"/>
                </a:lnTo>
                <a:lnTo>
                  <a:pt x="4571" y="217"/>
                </a:lnTo>
                <a:lnTo>
                  <a:pt x="4573" y="217"/>
                </a:lnTo>
                <a:lnTo>
                  <a:pt x="4574" y="217"/>
                </a:lnTo>
                <a:lnTo>
                  <a:pt x="4575" y="217"/>
                </a:lnTo>
                <a:lnTo>
                  <a:pt x="4576" y="217"/>
                </a:lnTo>
                <a:lnTo>
                  <a:pt x="4577" y="217"/>
                </a:lnTo>
                <a:lnTo>
                  <a:pt x="4578" y="217"/>
                </a:lnTo>
                <a:lnTo>
                  <a:pt x="4579" y="217"/>
                </a:lnTo>
                <a:lnTo>
                  <a:pt x="4580" y="217"/>
                </a:lnTo>
                <a:lnTo>
                  <a:pt x="4581" y="217"/>
                </a:lnTo>
                <a:lnTo>
                  <a:pt x="4583" y="217"/>
                </a:lnTo>
                <a:lnTo>
                  <a:pt x="4584" y="217"/>
                </a:lnTo>
                <a:lnTo>
                  <a:pt x="4585" y="217"/>
                </a:lnTo>
                <a:lnTo>
                  <a:pt x="4586" y="217"/>
                </a:lnTo>
                <a:lnTo>
                  <a:pt x="4588" y="217"/>
                </a:lnTo>
                <a:lnTo>
                  <a:pt x="4589" y="217"/>
                </a:lnTo>
                <a:lnTo>
                  <a:pt x="4590" y="217"/>
                </a:lnTo>
                <a:lnTo>
                  <a:pt x="4592" y="217"/>
                </a:lnTo>
                <a:lnTo>
                  <a:pt x="4593" y="217"/>
                </a:lnTo>
                <a:lnTo>
                  <a:pt x="4594" y="217"/>
                </a:lnTo>
                <a:lnTo>
                  <a:pt x="4595" y="217"/>
                </a:lnTo>
                <a:lnTo>
                  <a:pt x="4596" y="217"/>
                </a:lnTo>
                <a:lnTo>
                  <a:pt x="4597" y="217"/>
                </a:lnTo>
                <a:lnTo>
                  <a:pt x="4598" y="217"/>
                </a:lnTo>
                <a:lnTo>
                  <a:pt x="4599" y="217"/>
                </a:lnTo>
                <a:lnTo>
                  <a:pt x="4600" y="217"/>
                </a:lnTo>
                <a:lnTo>
                  <a:pt x="4602" y="217"/>
                </a:lnTo>
                <a:lnTo>
                  <a:pt x="4603" y="217"/>
                </a:lnTo>
                <a:lnTo>
                  <a:pt x="4604" y="217"/>
                </a:lnTo>
                <a:lnTo>
                  <a:pt x="4605" y="217"/>
                </a:lnTo>
                <a:lnTo>
                  <a:pt x="4606" y="217"/>
                </a:lnTo>
                <a:lnTo>
                  <a:pt x="4607" y="217"/>
                </a:lnTo>
                <a:lnTo>
                  <a:pt x="4608" y="217"/>
                </a:lnTo>
                <a:lnTo>
                  <a:pt x="4609" y="217"/>
                </a:lnTo>
                <a:lnTo>
                  <a:pt x="4611" y="217"/>
                </a:lnTo>
                <a:lnTo>
                  <a:pt x="4613" y="217"/>
                </a:lnTo>
                <a:lnTo>
                  <a:pt x="4614" y="217"/>
                </a:lnTo>
                <a:lnTo>
                  <a:pt x="4615" y="217"/>
                </a:lnTo>
                <a:lnTo>
                  <a:pt x="4616" y="217"/>
                </a:lnTo>
                <a:lnTo>
                  <a:pt x="4617" y="217"/>
                </a:lnTo>
                <a:lnTo>
                  <a:pt x="4618" y="217"/>
                </a:lnTo>
                <a:lnTo>
                  <a:pt x="4619" y="217"/>
                </a:lnTo>
                <a:lnTo>
                  <a:pt x="4621" y="217"/>
                </a:lnTo>
                <a:lnTo>
                  <a:pt x="4622" y="217"/>
                </a:lnTo>
                <a:lnTo>
                  <a:pt x="4623" y="217"/>
                </a:lnTo>
                <a:lnTo>
                  <a:pt x="4624" y="217"/>
                </a:lnTo>
                <a:lnTo>
                  <a:pt x="4625" y="217"/>
                </a:lnTo>
                <a:lnTo>
                  <a:pt x="4626" y="217"/>
                </a:lnTo>
                <a:lnTo>
                  <a:pt x="4627" y="217"/>
                </a:lnTo>
                <a:lnTo>
                  <a:pt x="4628" y="217"/>
                </a:lnTo>
                <a:lnTo>
                  <a:pt x="4629" y="217"/>
                </a:lnTo>
                <a:lnTo>
                  <a:pt x="4631" y="217"/>
                </a:lnTo>
                <a:lnTo>
                  <a:pt x="4632" y="217"/>
                </a:lnTo>
                <a:lnTo>
                  <a:pt x="4633" y="217"/>
                </a:lnTo>
                <a:lnTo>
                  <a:pt x="4634" y="217"/>
                </a:lnTo>
                <a:lnTo>
                  <a:pt x="4636" y="217"/>
                </a:lnTo>
                <a:lnTo>
                  <a:pt x="4637" y="217"/>
                </a:lnTo>
                <a:lnTo>
                  <a:pt x="4638" y="217"/>
                </a:lnTo>
                <a:lnTo>
                  <a:pt x="4640" y="217"/>
                </a:lnTo>
                <a:lnTo>
                  <a:pt x="4641" y="217"/>
                </a:lnTo>
                <a:lnTo>
                  <a:pt x="4642" y="217"/>
                </a:lnTo>
                <a:lnTo>
                  <a:pt x="4643" y="217"/>
                </a:lnTo>
                <a:lnTo>
                  <a:pt x="4644" y="217"/>
                </a:lnTo>
                <a:lnTo>
                  <a:pt x="4645" y="217"/>
                </a:lnTo>
                <a:lnTo>
                  <a:pt x="4646" y="217"/>
                </a:lnTo>
                <a:lnTo>
                  <a:pt x="4647" y="217"/>
                </a:lnTo>
                <a:lnTo>
                  <a:pt x="4648" y="217"/>
                </a:lnTo>
                <a:lnTo>
                  <a:pt x="4650" y="217"/>
                </a:lnTo>
                <a:lnTo>
                  <a:pt x="4651" y="217"/>
                </a:lnTo>
                <a:lnTo>
                  <a:pt x="4652" y="217"/>
                </a:lnTo>
                <a:lnTo>
                  <a:pt x="4653" y="217"/>
                </a:lnTo>
                <a:lnTo>
                  <a:pt x="4654" y="217"/>
                </a:lnTo>
                <a:lnTo>
                  <a:pt x="4655" y="217"/>
                </a:lnTo>
                <a:lnTo>
                  <a:pt x="4656" y="217"/>
                </a:lnTo>
                <a:lnTo>
                  <a:pt x="4657" y="217"/>
                </a:lnTo>
                <a:lnTo>
                  <a:pt x="4660" y="217"/>
                </a:lnTo>
                <a:lnTo>
                  <a:pt x="4661" y="217"/>
                </a:lnTo>
                <a:lnTo>
                  <a:pt x="4662" y="217"/>
                </a:lnTo>
                <a:lnTo>
                  <a:pt x="4663" y="217"/>
                </a:lnTo>
                <a:lnTo>
                  <a:pt x="4664" y="217"/>
                </a:lnTo>
                <a:lnTo>
                  <a:pt x="4665" y="217"/>
                </a:lnTo>
                <a:lnTo>
                  <a:pt x="4666" y="217"/>
                </a:lnTo>
                <a:lnTo>
                  <a:pt x="4667" y="217"/>
                </a:lnTo>
                <a:lnTo>
                  <a:pt x="4669" y="217"/>
                </a:lnTo>
                <a:lnTo>
                  <a:pt x="4670" y="217"/>
                </a:lnTo>
                <a:lnTo>
                  <a:pt x="4671" y="217"/>
                </a:lnTo>
                <a:lnTo>
                  <a:pt x="4672" y="217"/>
                </a:lnTo>
                <a:lnTo>
                  <a:pt x="4673" y="217"/>
                </a:lnTo>
                <a:lnTo>
                  <a:pt x="4674" y="217"/>
                </a:lnTo>
                <a:lnTo>
                  <a:pt x="4675" y="217"/>
                </a:lnTo>
                <a:lnTo>
                  <a:pt x="4676" y="217"/>
                </a:lnTo>
                <a:lnTo>
                  <a:pt x="4677" y="217"/>
                </a:lnTo>
                <a:lnTo>
                  <a:pt x="4679" y="217"/>
                </a:lnTo>
                <a:lnTo>
                  <a:pt x="4680" y="217"/>
                </a:lnTo>
                <a:lnTo>
                  <a:pt x="4681" y="217"/>
                </a:lnTo>
                <a:lnTo>
                  <a:pt x="4682" y="217"/>
                </a:lnTo>
                <a:lnTo>
                  <a:pt x="4684" y="217"/>
                </a:lnTo>
                <a:lnTo>
                  <a:pt x="4685" y="217"/>
                </a:lnTo>
                <a:lnTo>
                  <a:pt x="4686" y="217"/>
                </a:lnTo>
                <a:lnTo>
                  <a:pt x="4688" y="217"/>
                </a:lnTo>
                <a:lnTo>
                  <a:pt x="4689" y="217"/>
                </a:lnTo>
                <a:lnTo>
                  <a:pt x="4690" y="217"/>
                </a:lnTo>
                <a:lnTo>
                  <a:pt x="4691" y="217"/>
                </a:lnTo>
                <a:lnTo>
                  <a:pt x="4692" y="217"/>
                </a:lnTo>
                <a:lnTo>
                  <a:pt x="4693" y="217"/>
                </a:lnTo>
                <a:lnTo>
                  <a:pt x="4694" y="217"/>
                </a:lnTo>
                <a:lnTo>
                  <a:pt x="4695" y="217"/>
                </a:lnTo>
                <a:lnTo>
                  <a:pt x="4696" y="217"/>
                </a:lnTo>
                <a:lnTo>
                  <a:pt x="4698" y="217"/>
                </a:lnTo>
                <a:lnTo>
                  <a:pt x="4699" y="217"/>
                </a:lnTo>
                <a:lnTo>
                  <a:pt x="4700" y="217"/>
                </a:lnTo>
                <a:lnTo>
                  <a:pt x="4701" y="217"/>
                </a:lnTo>
                <a:lnTo>
                  <a:pt x="4702" y="217"/>
                </a:lnTo>
                <a:lnTo>
                  <a:pt x="4703" y="217"/>
                </a:lnTo>
                <a:lnTo>
                  <a:pt x="4704" y="217"/>
                </a:lnTo>
                <a:lnTo>
                  <a:pt x="4705" y="217"/>
                </a:lnTo>
                <a:lnTo>
                  <a:pt x="4708" y="217"/>
                </a:lnTo>
                <a:lnTo>
                  <a:pt x="4709" y="217"/>
                </a:lnTo>
                <a:lnTo>
                  <a:pt x="4710" y="217"/>
                </a:lnTo>
                <a:lnTo>
                  <a:pt x="4711" y="217"/>
                </a:lnTo>
                <a:lnTo>
                  <a:pt x="4712" y="217"/>
                </a:lnTo>
                <a:lnTo>
                  <a:pt x="4713" y="217"/>
                </a:lnTo>
                <a:lnTo>
                  <a:pt x="4714" y="217"/>
                </a:lnTo>
                <a:lnTo>
                  <a:pt x="4715" y="217"/>
                </a:lnTo>
                <a:lnTo>
                  <a:pt x="4717" y="217"/>
                </a:lnTo>
                <a:lnTo>
                  <a:pt x="4718" y="217"/>
                </a:lnTo>
                <a:lnTo>
                  <a:pt x="4719" y="217"/>
                </a:lnTo>
                <a:lnTo>
                  <a:pt x="4720" y="217"/>
                </a:lnTo>
                <a:lnTo>
                  <a:pt x="4721" y="217"/>
                </a:lnTo>
                <a:lnTo>
                  <a:pt x="4722" y="217"/>
                </a:lnTo>
                <a:lnTo>
                  <a:pt x="4723" y="217"/>
                </a:lnTo>
                <a:lnTo>
                  <a:pt x="4724" y="217"/>
                </a:lnTo>
                <a:lnTo>
                  <a:pt x="4725" y="217"/>
                </a:lnTo>
                <a:lnTo>
                  <a:pt x="4727" y="217"/>
                </a:lnTo>
                <a:lnTo>
                  <a:pt x="4728" y="217"/>
                </a:lnTo>
                <a:lnTo>
                  <a:pt x="4729" y="217"/>
                </a:lnTo>
                <a:lnTo>
                  <a:pt x="4730" y="217"/>
                </a:lnTo>
                <a:lnTo>
                  <a:pt x="4732" y="217"/>
                </a:lnTo>
                <a:lnTo>
                  <a:pt x="4733" y="217"/>
                </a:lnTo>
                <a:lnTo>
                  <a:pt x="4734" y="217"/>
                </a:lnTo>
                <a:lnTo>
                  <a:pt x="4736" y="217"/>
                </a:lnTo>
                <a:lnTo>
                  <a:pt x="4737" y="217"/>
                </a:lnTo>
                <a:lnTo>
                  <a:pt x="4738" y="217"/>
                </a:lnTo>
                <a:lnTo>
                  <a:pt x="4739" y="217"/>
                </a:lnTo>
                <a:lnTo>
                  <a:pt x="4740" y="217"/>
                </a:lnTo>
                <a:lnTo>
                  <a:pt x="4741" y="217"/>
                </a:lnTo>
                <a:lnTo>
                  <a:pt x="4742" y="217"/>
                </a:lnTo>
                <a:lnTo>
                  <a:pt x="4743" y="217"/>
                </a:lnTo>
                <a:lnTo>
                  <a:pt x="4744" y="217"/>
                </a:lnTo>
                <a:lnTo>
                  <a:pt x="4746" y="217"/>
                </a:lnTo>
                <a:lnTo>
                  <a:pt x="4747" y="217"/>
                </a:lnTo>
                <a:lnTo>
                  <a:pt x="4748" y="217"/>
                </a:lnTo>
                <a:lnTo>
                  <a:pt x="4749" y="217"/>
                </a:lnTo>
                <a:lnTo>
                  <a:pt x="4750" y="217"/>
                </a:lnTo>
                <a:lnTo>
                  <a:pt x="4751" y="217"/>
                </a:lnTo>
                <a:lnTo>
                  <a:pt x="4752" y="217"/>
                </a:lnTo>
                <a:lnTo>
                  <a:pt x="4753" y="217"/>
                </a:lnTo>
                <a:lnTo>
                  <a:pt x="4756" y="217"/>
                </a:lnTo>
                <a:lnTo>
                  <a:pt x="4757" y="217"/>
                </a:lnTo>
                <a:lnTo>
                  <a:pt x="4758" y="217"/>
                </a:lnTo>
                <a:lnTo>
                  <a:pt x="4759" y="217"/>
                </a:lnTo>
                <a:lnTo>
                  <a:pt x="4760" y="217"/>
                </a:lnTo>
                <a:lnTo>
                  <a:pt x="4761" y="217"/>
                </a:lnTo>
                <a:lnTo>
                  <a:pt x="4762" y="217"/>
                </a:lnTo>
                <a:lnTo>
                  <a:pt x="4763" y="217"/>
                </a:lnTo>
                <a:lnTo>
                  <a:pt x="4765" y="217"/>
                </a:lnTo>
                <a:lnTo>
                  <a:pt x="4766" y="217"/>
                </a:lnTo>
                <a:lnTo>
                  <a:pt x="4767" y="217"/>
                </a:lnTo>
                <a:lnTo>
                  <a:pt x="4768" y="217"/>
                </a:lnTo>
                <a:lnTo>
                  <a:pt x="4769" y="217"/>
                </a:lnTo>
                <a:lnTo>
                  <a:pt x="4770" y="217"/>
                </a:lnTo>
                <a:lnTo>
                  <a:pt x="4771" y="217"/>
                </a:lnTo>
                <a:lnTo>
                  <a:pt x="4772" y="217"/>
                </a:lnTo>
                <a:lnTo>
                  <a:pt x="4773" y="217"/>
                </a:lnTo>
                <a:lnTo>
                  <a:pt x="4775" y="217"/>
                </a:lnTo>
                <a:lnTo>
                  <a:pt x="4776" y="217"/>
                </a:lnTo>
                <a:lnTo>
                  <a:pt x="4777" y="217"/>
                </a:lnTo>
                <a:lnTo>
                  <a:pt x="4779" y="217"/>
                </a:lnTo>
                <a:lnTo>
                  <a:pt x="4780" y="217"/>
                </a:lnTo>
                <a:lnTo>
                  <a:pt x="4781" y="217"/>
                </a:lnTo>
                <a:lnTo>
                  <a:pt x="4782" y="217"/>
                </a:lnTo>
                <a:lnTo>
                  <a:pt x="4783" y="217"/>
                </a:lnTo>
                <a:lnTo>
                  <a:pt x="4785" y="217"/>
                </a:lnTo>
                <a:lnTo>
                  <a:pt x="4786" y="217"/>
                </a:lnTo>
                <a:lnTo>
                  <a:pt x="4787" y="217"/>
                </a:lnTo>
                <a:lnTo>
                  <a:pt x="4788" y="217"/>
                </a:lnTo>
                <a:lnTo>
                  <a:pt x="4789" y="217"/>
                </a:lnTo>
                <a:lnTo>
                  <a:pt x="4790" y="217"/>
                </a:lnTo>
                <a:lnTo>
                  <a:pt x="4791" y="217"/>
                </a:lnTo>
                <a:lnTo>
                  <a:pt x="4792" y="217"/>
                </a:lnTo>
                <a:lnTo>
                  <a:pt x="4794" y="21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82" name="Freeform 180">
            <a:extLst>
              <a:ext uri="{FF2B5EF4-FFF2-40B4-BE49-F238E27FC236}">
                <a16:creationId xmlns:a16="http://schemas.microsoft.com/office/drawing/2014/main" id="{33389B84-FFE9-4B01-B319-E1C48EE8B739}"/>
              </a:ext>
            </a:extLst>
          </p:cNvPr>
          <p:cNvSpPr>
            <a:spLocks/>
          </p:cNvSpPr>
          <p:nvPr/>
        </p:nvSpPr>
        <p:spPr bwMode="auto">
          <a:xfrm>
            <a:off x="482918" y="567137"/>
            <a:ext cx="7610475" cy="3508375"/>
          </a:xfrm>
          <a:custGeom>
            <a:avLst/>
            <a:gdLst>
              <a:gd name="T0" fmla="*/ 74 w 4794"/>
              <a:gd name="T1" fmla="*/ 2210 h 2210"/>
              <a:gd name="T2" fmla="*/ 149 w 4794"/>
              <a:gd name="T3" fmla="*/ 2208 h 2210"/>
              <a:gd name="T4" fmla="*/ 224 w 4794"/>
              <a:gd name="T5" fmla="*/ 2210 h 2210"/>
              <a:gd name="T6" fmla="*/ 299 w 4794"/>
              <a:gd name="T7" fmla="*/ 2210 h 2210"/>
              <a:gd name="T8" fmla="*/ 374 w 4794"/>
              <a:gd name="T9" fmla="*/ 2210 h 2210"/>
              <a:gd name="T10" fmla="*/ 449 w 4794"/>
              <a:gd name="T11" fmla="*/ 2208 h 2210"/>
              <a:gd name="T12" fmla="*/ 524 w 4794"/>
              <a:gd name="T13" fmla="*/ 2208 h 2210"/>
              <a:gd name="T14" fmla="*/ 599 w 4794"/>
              <a:gd name="T15" fmla="*/ 2203 h 2210"/>
              <a:gd name="T16" fmla="*/ 673 w 4794"/>
              <a:gd name="T17" fmla="*/ 2208 h 2210"/>
              <a:gd name="T18" fmla="*/ 748 w 4794"/>
              <a:gd name="T19" fmla="*/ 2210 h 2210"/>
              <a:gd name="T20" fmla="*/ 824 w 4794"/>
              <a:gd name="T21" fmla="*/ 2210 h 2210"/>
              <a:gd name="T22" fmla="*/ 899 w 4794"/>
              <a:gd name="T23" fmla="*/ 2196 h 2210"/>
              <a:gd name="T24" fmla="*/ 974 w 4794"/>
              <a:gd name="T25" fmla="*/ 2208 h 2210"/>
              <a:gd name="T26" fmla="*/ 1048 w 4794"/>
              <a:gd name="T27" fmla="*/ 2208 h 2210"/>
              <a:gd name="T28" fmla="*/ 1123 w 4794"/>
              <a:gd name="T29" fmla="*/ 2208 h 2210"/>
              <a:gd name="T30" fmla="*/ 1198 w 4794"/>
              <a:gd name="T31" fmla="*/ 2208 h 2210"/>
              <a:gd name="T32" fmla="*/ 1273 w 4794"/>
              <a:gd name="T33" fmla="*/ 2210 h 2210"/>
              <a:gd name="T34" fmla="*/ 1348 w 4794"/>
              <a:gd name="T35" fmla="*/ 2210 h 2210"/>
              <a:gd name="T36" fmla="*/ 1423 w 4794"/>
              <a:gd name="T37" fmla="*/ 2193 h 2210"/>
              <a:gd name="T38" fmla="*/ 1498 w 4794"/>
              <a:gd name="T39" fmla="*/ 2210 h 2210"/>
              <a:gd name="T40" fmla="*/ 1573 w 4794"/>
              <a:gd name="T41" fmla="*/ 2210 h 2210"/>
              <a:gd name="T42" fmla="*/ 1648 w 4794"/>
              <a:gd name="T43" fmla="*/ 2210 h 2210"/>
              <a:gd name="T44" fmla="*/ 1722 w 4794"/>
              <a:gd name="T45" fmla="*/ 2208 h 2210"/>
              <a:gd name="T46" fmla="*/ 1797 w 4794"/>
              <a:gd name="T47" fmla="*/ 2208 h 2210"/>
              <a:gd name="T48" fmla="*/ 1873 w 4794"/>
              <a:gd name="T49" fmla="*/ 2204 h 2210"/>
              <a:gd name="T50" fmla="*/ 1948 w 4794"/>
              <a:gd name="T51" fmla="*/ 2210 h 2210"/>
              <a:gd name="T52" fmla="*/ 2023 w 4794"/>
              <a:gd name="T53" fmla="*/ 2207 h 2210"/>
              <a:gd name="T54" fmla="*/ 2097 w 4794"/>
              <a:gd name="T55" fmla="*/ 2207 h 2210"/>
              <a:gd name="T56" fmla="*/ 2172 w 4794"/>
              <a:gd name="T57" fmla="*/ 2210 h 2210"/>
              <a:gd name="T58" fmla="*/ 2247 w 4794"/>
              <a:gd name="T59" fmla="*/ 1314 h 2210"/>
              <a:gd name="T60" fmla="*/ 2322 w 4794"/>
              <a:gd name="T61" fmla="*/ 2208 h 2210"/>
              <a:gd name="T62" fmla="*/ 2398 w 4794"/>
              <a:gd name="T63" fmla="*/ 2190 h 2210"/>
              <a:gd name="T64" fmla="*/ 2472 w 4794"/>
              <a:gd name="T65" fmla="*/ 2210 h 2210"/>
              <a:gd name="T66" fmla="*/ 2547 w 4794"/>
              <a:gd name="T67" fmla="*/ 2208 h 2210"/>
              <a:gd name="T68" fmla="*/ 2622 w 4794"/>
              <a:gd name="T69" fmla="*/ 2210 h 2210"/>
              <a:gd name="T70" fmla="*/ 2697 w 4794"/>
              <a:gd name="T71" fmla="*/ 2210 h 2210"/>
              <a:gd name="T72" fmla="*/ 2771 w 4794"/>
              <a:gd name="T73" fmla="*/ 2210 h 2210"/>
              <a:gd name="T74" fmla="*/ 2846 w 4794"/>
              <a:gd name="T75" fmla="*/ 2187 h 2210"/>
              <a:gd name="T76" fmla="*/ 2922 w 4794"/>
              <a:gd name="T77" fmla="*/ 2210 h 2210"/>
              <a:gd name="T78" fmla="*/ 2997 w 4794"/>
              <a:gd name="T79" fmla="*/ 2208 h 2210"/>
              <a:gd name="T80" fmla="*/ 3072 w 4794"/>
              <a:gd name="T81" fmla="*/ 2208 h 2210"/>
              <a:gd name="T82" fmla="*/ 3146 w 4794"/>
              <a:gd name="T83" fmla="*/ 2210 h 2210"/>
              <a:gd name="T84" fmla="*/ 3221 w 4794"/>
              <a:gd name="T85" fmla="*/ 2210 h 2210"/>
              <a:gd name="T86" fmla="*/ 3296 w 4794"/>
              <a:gd name="T87" fmla="*/ 2210 h 2210"/>
              <a:gd name="T88" fmla="*/ 3371 w 4794"/>
              <a:gd name="T89" fmla="*/ 2210 h 2210"/>
              <a:gd name="T90" fmla="*/ 3447 w 4794"/>
              <a:gd name="T91" fmla="*/ 2210 h 2210"/>
              <a:gd name="T92" fmla="*/ 3521 w 4794"/>
              <a:gd name="T93" fmla="*/ 2210 h 2210"/>
              <a:gd name="T94" fmla="*/ 3596 w 4794"/>
              <a:gd name="T95" fmla="*/ 2210 h 2210"/>
              <a:gd name="T96" fmla="*/ 3671 w 4794"/>
              <a:gd name="T97" fmla="*/ 2208 h 2210"/>
              <a:gd name="T98" fmla="*/ 3746 w 4794"/>
              <a:gd name="T99" fmla="*/ 2210 h 2210"/>
              <a:gd name="T100" fmla="*/ 3820 w 4794"/>
              <a:gd name="T101" fmla="*/ 2210 h 2210"/>
              <a:gd name="T102" fmla="*/ 3895 w 4794"/>
              <a:gd name="T103" fmla="*/ 2210 h 2210"/>
              <a:gd name="T104" fmla="*/ 3971 w 4794"/>
              <a:gd name="T105" fmla="*/ 2210 h 2210"/>
              <a:gd name="T106" fmla="*/ 4046 w 4794"/>
              <a:gd name="T107" fmla="*/ 2210 h 2210"/>
              <a:gd name="T108" fmla="*/ 4121 w 4794"/>
              <a:gd name="T109" fmla="*/ 2210 h 2210"/>
              <a:gd name="T110" fmla="*/ 4195 w 4794"/>
              <a:gd name="T111" fmla="*/ 2210 h 2210"/>
              <a:gd name="T112" fmla="*/ 4270 w 4794"/>
              <a:gd name="T113" fmla="*/ 2210 h 2210"/>
              <a:gd name="T114" fmla="*/ 4345 w 4794"/>
              <a:gd name="T115" fmla="*/ 2204 h 2210"/>
              <a:gd name="T116" fmla="*/ 4420 w 4794"/>
              <a:gd name="T117" fmla="*/ 2200 h 2210"/>
              <a:gd name="T118" fmla="*/ 4496 w 4794"/>
              <a:gd name="T119" fmla="*/ 2208 h 2210"/>
              <a:gd name="T120" fmla="*/ 4570 w 4794"/>
              <a:gd name="T121" fmla="*/ 2210 h 2210"/>
              <a:gd name="T122" fmla="*/ 4645 w 4794"/>
              <a:gd name="T123" fmla="*/ 2210 h 2210"/>
              <a:gd name="T124" fmla="*/ 4720 w 4794"/>
              <a:gd name="T125" fmla="*/ 2210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94" h="2210">
                <a:moveTo>
                  <a:pt x="0" y="2194"/>
                </a:moveTo>
                <a:lnTo>
                  <a:pt x="1" y="2194"/>
                </a:lnTo>
                <a:lnTo>
                  <a:pt x="3" y="2194"/>
                </a:lnTo>
                <a:lnTo>
                  <a:pt x="4" y="2194"/>
                </a:lnTo>
                <a:lnTo>
                  <a:pt x="5" y="2194"/>
                </a:lnTo>
                <a:lnTo>
                  <a:pt x="6" y="2194"/>
                </a:lnTo>
                <a:lnTo>
                  <a:pt x="7" y="2194"/>
                </a:lnTo>
                <a:lnTo>
                  <a:pt x="8" y="2196"/>
                </a:lnTo>
                <a:lnTo>
                  <a:pt x="9" y="2196"/>
                </a:lnTo>
                <a:lnTo>
                  <a:pt x="10" y="2196"/>
                </a:lnTo>
                <a:lnTo>
                  <a:pt x="12" y="2196"/>
                </a:lnTo>
                <a:lnTo>
                  <a:pt x="14" y="2196"/>
                </a:lnTo>
                <a:lnTo>
                  <a:pt x="15" y="2196"/>
                </a:lnTo>
                <a:lnTo>
                  <a:pt x="16" y="2196"/>
                </a:lnTo>
                <a:lnTo>
                  <a:pt x="17" y="2196"/>
                </a:lnTo>
                <a:lnTo>
                  <a:pt x="18" y="2196"/>
                </a:lnTo>
                <a:lnTo>
                  <a:pt x="19" y="2193"/>
                </a:lnTo>
                <a:lnTo>
                  <a:pt x="20" y="2192"/>
                </a:lnTo>
                <a:lnTo>
                  <a:pt x="22" y="2199"/>
                </a:lnTo>
                <a:lnTo>
                  <a:pt x="23" y="2204"/>
                </a:lnTo>
                <a:lnTo>
                  <a:pt x="24" y="2206"/>
                </a:lnTo>
                <a:lnTo>
                  <a:pt x="25" y="2203"/>
                </a:lnTo>
                <a:lnTo>
                  <a:pt x="26" y="2203"/>
                </a:lnTo>
                <a:lnTo>
                  <a:pt x="27" y="2204"/>
                </a:lnTo>
                <a:lnTo>
                  <a:pt x="28" y="2206"/>
                </a:lnTo>
                <a:lnTo>
                  <a:pt x="29" y="2206"/>
                </a:lnTo>
                <a:lnTo>
                  <a:pt x="31" y="2206"/>
                </a:lnTo>
                <a:lnTo>
                  <a:pt x="32" y="2206"/>
                </a:lnTo>
                <a:lnTo>
                  <a:pt x="33" y="2207"/>
                </a:lnTo>
                <a:lnTo>
                  <a:pt x="34" y="2207"/>
                </a:lnTo>
                <a:lnTo>
                  <a:pt x="35" y="2207"/>
                </a:lnTo>
                <a:lnTo>
                  <a:pt x="37" y="2207"/>
                </a:lnTo>
                <a:lnTo>
                  <a:pt x="38" y="2207"/>
                </a:lnTo>
                <a:lnTo>
                  <a:pt x="39" y="2207"/>
                </a:lnTo>
                <a:lnTo>
                  <a:pt x="41" y="2207"/>
                </a:lnTo>
                <a:lnTo>
                  <a:pt x="42" y="2207"/>
                </a:lnTo>
                <a:lnTo>
                  <a:pt x="43" y="2207"/>
                </a:lnTo>
                <a:lnTo>
                  <a:pt x="44" y="2207"/>
                </a:lnTo>
                <a:lnTo>
                  <a:pt x="45" y="2207"/>
                </a:lnTo>
                <a:lnTo>
                  <a:pt x="46" y="2207"/>
                </a:lnTo>
                <a:lnTo>
                  <a:pt x="47" y="2207"/>
                </a:lnTo>
                <a:lnTo>
                  <a:pt x="48" y="2207"/>
                </a:lnTo>
                <a:lnTo>
                  <a:pt x="49" y="2206"/>
                </a:lnTo>
                <a:lnTo>
                  <a:pt x="51" y="2207"/>
                </a:lnTo>
                <a:lnTo>
                  <a:pt x="52" y="2208"/>
                </a:lnTo>
                <a:lnTo>
                  <a:pt x="53" y="2208"/>
                </a:lnTo>
                <a:lnTo>
                  <a:pt x="54" y="2208"/>
                </a:lnTo>
                <a:lnTo>
                  <a:pt x="55" y="2208"/>
                </a:lnTo>
                <a:lnTo>
                  <a:pt x="56" y="2208"/>
                </a:lnTo>
                <a:lnTo>
                  <a:pt x="57" y="2208"/>
                </a:lnTo>
                <a:lnTo>
                  <a:pt x="58" y="2208"/>
                </a:lnTo>
                <a:lnTo>
                  <a:pt x="61" y="2208"/>
                </a:lnTo>
                <a:lnTo>
                  <a:pt x="62" y="2208"/>
                </a:lnTo>
                <a:lnTo>
                  <a:pt x="63" y="2208"/>
                </a:lnTo>
                <a:lnTo>
                  <a:pt x="64" y="2208"/>
                </a:lnTo>
                <a:lnTo>
                  <a:pt x="65" y="2208"/>
                </a:lnTo>
                <a:lnTo>
                  <a:pt x="66" y="2208"/>
                </a:lnTo>
                <a:lnTo>
                  <a:pt x="67" y="2208"/>
                </a:lnTo>
                <a:lnTo>
                  <a:pt x="68" y="2208"/>
                </a:lnTo>
                <a:lnTo>
                  <a:pt x="70" y="2208"/>
                </a:lnTo>
                <a:lnTo>
                  <a:pt x="71" y="2208"/>
                </a:lnTo>
                <a:lnTo>
                  <a:pt x="72" y="2210"/>
                </a:lnTo>
                <a:lnTo>
                  <a:pt x="73" y="2210"/>
                </a:lnTo>
                <a:lnTo>
                  <a:pt x="74" y="2210"/>
                </a:lnTo>
                <a:lnTo>
                  <a:pt x="75" y="2210"/>
                </a:lnTo>
                <a:lnTo>
                  <a:pt x="76" y="2210"/>
                </a:lnTo>
                <a:lnTo>
                  <a:pt x="77" y="2210"/>
                </a:lnTo>
                <a:lnTo>
                  <a:pt x="78" y="2208"/>
                </a:lnTo>
                <a:lnTo>
                  <a:pt x="80" y="2208"/>
                </a:lnTo>
                <a:lnTo>
                  <a:pt x="81" y="2208"/>
                </a:lnTo>
                <a:lnTo>
                  <a:pt x="82" y="2208"/>
                </a:lnTo>
                <a:lnTo>
                  <a:pt x="83" y="2208"/>
                </a:lnTo>
                <a:lnTo>
                  <a:pt x="85" y="2208"/>
                </a:lnTo>
                <a:lnTo>
                  <a:pt x="86" y="2208"/>
                </a:lnTo>
                <a:lnTo>
                  <a:pt x="87" y="2208"/>
                </a:lnTo>
                <a:lnTo>
                  <a:pt x="89" y="2208"/>
                </a:lnTo>
                <a:lnTo>
                  <a:pt x="90" y="2208"/>
                </a:lnTo>
                <a:lnTo>
                  <a:pt x="91" y="2208"/>
                </a:lnTo>
                <a:lnTo>
                  <a:pt x="92" y="2208"/>
                </a:lnTo>
                <a:lnTo>
                  <a:pt x="93" y="2208"/>
                </a:lnTo>
                <a:lnTo>
                  <a:pt x="94" y="2208"/>
                </a:lnTo>
                <a:lnTo>
                  <a:pt x="95" y="2208"/>
                </a:lnTo>
                <a:lnTo>
                  <a:pt x="96" y="2208"/>
                </a:lnTo>
                <a:lnTo>
                  <a:pt x="97" y="2208"/>
                </a:lnTo>
                <a:lnTo>
                  <a:pt x="99" y="2208"/>
                </a:lnTo>
                <a:lnTo>
                  <a:pt x="100" y="2208"/>
                </a:lnTo>
                <a:lnTo>
                  <a:pt x="101" y="2208"/>
                </a:lnTo>
                <a:lnTo>
                  <a:pt x="102" y="2208"/>
                </a:lnTo>
                <a:lnTo>
                  <a:pt x="103" y="2208"/>
                </a:lnTo>
                <a:lnTo>
                  <a:pt x="104" y="2208"/>
                </a:lnTo>
                <a:lnTo>
                  <a:pt x="105" y="2208"/>
                </a:lnTo>
                <a:lnTo>
                  <a:pt x="106" y="2208"/>
                </a:lnTo>
                <a:lnTo>
                  <a:pt x="109" y="2208"/>
                </a:lnTo>
                <a:lnTo>
                  <a:pt x="110" y="2208"/>
                </a:lnTo>
                <a:lnTo>
                  <a:pt x="111" y="2208"/>
                </a:lnTo>
                <a:lnTo>
                  <a:pt x="112" y="2208"/>
                </a:lnTo>
                <a:lnTo>
                  <a:pt x="113" y="2208"/>
                </a:lnTo>
                <a:lnTo>
                  <a:pt x="114" y="2208"/>
                </a:lnTo>
                <a:lnTo>
                  <a:pt x="115" y="2208"/>
                </a:lnTo>
                <a:lnTo>
                  <a:pt x="116" y="2208"/>
                </a:lnTo>
                <a:lnTo>
                  <a:pt x="118" y="2208"/>
                </a:lnTo>
                <a:lnTo>
                  <a:pt x="119" y="2208"/>
                </a:lnTo>
                <a:lnTo>
                  <a:pt x="120" y="2208"/>
                </a:lnTo>
                <a:lnTo>
                  <a:pt x="121" y="2208"/>
                </a:lnTo>
                <a:lnTo>
                  <a:pt x="122" y="2208"/>
                </a:lnTo>
                <a:lnTo>
                  <a:pt x="123" y="2208"/>
                </a:lnTo>
                <a:lnTo>
                  <a:pt x="124" y="2208"/>
                </a:lnTo>
                <a:lnTo>
                  <a:pt x="125" y="2208"/>
                </a:lnTo>
                <a:lnTo>
                  <a:pt x="126" y="2208"/>
                </a:lnTo>
                <a:lnTo>
                  <a:pt x="128" y="2208"/>
                </a:lnTo>
                <a:lnTo>
                  <a:pt x="129" y="2208"/>
                </a:lnTo>
                <a:lnTo>
                  <a:pt x="130" y="2208"/>
                </a:lnTo>
                <a:lnTo>
                  <a:pt x="132" y="2208"/>
                </a:lnTo>
                <a:lnTo>
                  <a:pt x="133" y="2208"/>
                </a:lnTo>
                <a:lnTo>
                  <a:pt x="134" y="2208"/>
                </a:lnTo>
                <a:lnTo>
                  <a:pt x="135" y="2208"/>
                </a:lnTo>
                <a:lnTo>
                  <a:pt x="137" y="2208"/>
                </a:lnTo>
                <a:lnTo>
                  <a:pt x="138" y="2208"/>
                </a:lnTo>
                <a:lnTo>
                  <a:pt x="139" y="2208"/>
                </a:lnTo>
                <a:lnTo>
                  <a:pt x="140" y="2208"/>
                </a:lnTo>
                <a:lnTo>
                  <a:pt x="141" y="2208"/>
                </a:lnTo>
                <a:lnTo>
                  <a:pt x="142" y="2208"/>
                </a:lnTo>
                <a:lnTo>
                  <a:pt x="143" y="2208"/>
                </a:lnTo>
                <a:lnTo>
                  <a:pt x="144" y="2208"/>
                </a:lnTo>
                <a:lnTo>
                  <a:pt x="145" y="2208"/>
                </a:lnTo>
                <a:lnTo>
                  <a:pt x="147" y="2208"/>
                </a:lnTo>
                <a:lnTo>
                  <a:pt x="148" y="2208"/>
                </a:lnTo>
                <a:lnTo>
                  <a:pt x="149" y="2208"/>
                </a:lnTo>
                <a:lnTo>
                  <a:pt x="150" y="2210"/>
                </a:lnTo>
                <a:lnTo>
                  <a:pt x="151" y="2210"/>
                </a:lnTo>
                <a:lnTo>
                  <a:pt x="152" y="2210"/>
                </a:lnTo>
                <a:lnTo>
                  <a:pt x="153" y="2210"/>
                </a:lnTo>
                <a:lnTo>
                  <a:pt x="154" y="2210"/>
                </a:lnTo>
                <a:lnTo>
                  <a:pt x="157" y="2210"/>
                </a:lnTo>
                <a:lnTo>
                  <a:pt x="158" y="2210"/>
                </a:lnTo>
                <a:lnTo>
                  <a:pt x="159" y="2210"/>
                </a:lnTo>
                <a:lnTo>
                  <a:pt x="160" y="2210"/>
                </a:lnTo>
                <a:lnTo>
                  <a:pt x="161" y="2210"/>
                </a:lnTo>
                <a:lnTo>
                  <a:pt x="162" y="2210"/>
                </a:lnTo>
                <a:lnTo>
                  <a:pt x="163" y="2210"/>
                </a:lnTo>
                <a:lnTo>
                  <a:pt x="164" y="2210"/>
                </a:lnTo>
                <a:lnTo>
                  <a:pt x="166" y="2210"/>
                </a:lnTo>
                <a:lnTo>
                  <a:pt x="167" y="2210"/>
                </a:lnTo>
                <a:lnTo>
                  <a:pt x="168" y="2210"/>
                </a:lnTo>
                <a:lnTo>
                  <a:pt x="169" y="2210"/>
                </a:lnTo>
                <a:lnTo>
                  <a:pt x="170" y="2210"/>
                </a:lnTo>
                <a:lnTo>
                  <a:pt x="171" y="2210"/>
                </a:lnTo>
                <a:lnTo>
                  <a:pt x="172" y="2210"/>
                </a:lnTo>
                <a:lnTo>
                  <a:pt x="173" y="2210"/>
                </a:lnTo>
                <a:lnTo>
                  <a:pt x="174" y="2210"/>
                </a:lnTo>
                <a:lnTo>
                  <a:pt x="176" y="2210"/>
                </a:lnTo>
                <a:lnTo>
                  <a:pt x="177" y="2210"/>
                </a:lnTo>
                <a:lnTo>
                  <a:pt x="178" y="2210"/>
                </a:lnTo>
                <a:lnTo>
                  <a:pt x="180" y="2210"/>
                </a:lnTo>
                <a:lnTo>
                  <a:pt x="181" y="2210"/>
                </a:lnTo>
                <a:lnTo>
                  <a:pt x="182" y="2210"/>
                </a:lnTo>
                <a:lnTo>
                  <a:pt x="183" y="2210"/>
                </a:lnTo>
                <a:lnTo>
                  <a:pt x="185" y="2210"/>
                </a:lnTo>
                <a:lnTo>
                  <a:pt x="186" y="2210"/>
                </a:lnTo>
                <a:lnTo>
                  <a:pt x="187" y="2208"/>
                </a:lnTo>
                <a:lnTo>
                  <a:pt x="188" y="2208"/>
                </a:lnTo>
                <a:lnTo>
                  <a:pt x="189" y="2207"/>
                </a:lnTo>
                <a:lnTo>
                  <a:pt x="190" y="2204"/>
                </a:lnTo>
                <a:lnTo>
                  <a:pt x="191" y="2203"/>
                </a:lnTo>
                <a:lnTo>
                  <a:pt x="192" y="2201"/>
                </a:lnTo>
                <a:lnTo>
                  <a:pt x="193" y="2201"/>
                </a:lnTo>
                <a:lnTo>
                  <a:pt x="195" y="2201"/>
                </a:lnTo>
                <a:lnTo>
                  <a:pt x="196" y="2203"/>
                </a:lnTo>
                <a:lnTo>
                  <a:pt x="197" y="2204"/>
                </a:lnTo>
                <a:lnTo>
                  <a:pt x="198" y="2206"/>
                </a:lnTo>
                <a:lnTo>
                  <a:pt x="199" y="2206"/>
                </a:lnTo>
                <a:lnTo>
                  <a:pt x="200" y="2207"/>
                </a:lnTo>
                <a:lnTo>
                  <a:pt x="201" y="2207"/>
                </a:lnTo>
                <a:lnTo>
                  <a:pt x="203" y="2208"/>
                </a:lnTo>
                <a:lnTo>
                  <a:pt x="205" y="2208"/>
                </a:lnTo>
                <a:lnTo>
                  <a:pt x="206" y="2208"/>
                </a:lnTo>
                <a:lnTo>
                  <a:pt x="207" y="2208"/>
                </a:lnTo>
                <a:lnTo>
                  <a:pt x="208" y="2208"/>
                </a:lnTo>
                <a:lnTo>
                  <a:pt x="209" y="2208"/>
                </a:lnTo>
                <a:lnTo>
                  <a:pt x="210" y="2208"/>
                </a:lnTo>
                <a:lnTo>
                  <a:pt x="211" y="2208"/>
                </a:lnTo>
                <a:lnTo>
                  <a:pt x="212" y="2208"/>
                </a:lnTo>
                <a:lnTo>
                  <a:pt x="214" y="2210"/>
                </a:lnTo>
                <a:lnTo>
                  <a:pt x="215" y="2210"/>
                </a:lnTo>
                <a:lnTo>
                  <a:pt x="216" y="2210"/>
                </a:lnTo>
                <a:lnTo>
                  <a:pt x="217" y="2210"/>
                </a:lnTo>
                <a:lnTo>
                  <a:pt x="218" y="2210"/>
                </a:lnTo>
                <a:lnTo>
                  <a:pt x="219" y="2210"/>
                </a:lnTo>
                <a:lnTo>
                  <a:pt x="220" y="2210"/>
                </a:lnTo>
                <a:lnTo>
                  <a:pt x="221" y="2210"/>
                </a:lnTo>
                <a:lnTo>
                  <a:pt x="222" y="2210"/>
                </a:lnTo>
                <a:lnTo>
                  <a:pt x="224" y="2210"/>
                </a:lnTo>
                <a:lnTo>
                  <a:pt x="225" y="2208"/>
                </a:lnTo>
                <a:lnTo>
                  <a:pt x="226" y="2208"/>
                </a:lnTo>
                <a:lnTo>
                  <a:pt x="228" y="2208"/>
                </a:lnTo>
                <a:lnTo>
                  <a:pt x="229" y="2208"/>
                </a:lnTo>
                <a:lnTo>
                  <a:pt x="230" y="2208"/>
                </a:lnTo>
                <a:lnTo>
                  <a:pt x="231" y="2208"/>
                </a:lnTo>
                <a:lnTo>
                  <a:pt x="232" y="2210"/>
                </a:lnTo>
                <a:lnTo>
                  <a:pt x="234" y="2210"/>
                </a:lnTo>
                <a:lnTo>
                  <a:pt x="235" y="2208"/>
                </a:lnTo>
                <a:lnTo>
                  <a:pt x="236" y="2208"/>
                </a:lnTo>
                <a:lnTo>
                  <a:pt x="237" y="2208"/>
                </a:lnTo>
                <a:lnTo>
                  <a:pt x="238" y="2208"/>
                </a:lnTo>
                <a:lnTo>
                  <a:pt x="239" y="2208"/>
                </a:lnTo>
                <a:lnTo>
                  <a:pt x="240" y="2208"/>
                </a:lnTo>
                <a:lnTo>
                  <a:pt x="241" y="2208"/>
                </a:lnTo>
                <a:lnTo>
                  <a:pt x="243" y="2208"/>
                </a:lnTo>
                <a:lnTo>
                  <a:pt x="244" y="2208"/>
                </a:lnTo>
                <a:lnTo>
                  <a:pt x="245" y="2208"/>
                </a:lnTo>
                <a:lnTo>
                  <a:pt x="246" y="2208"/>
                </a:lnTo>
                <a:lnTo>
                  <a:pt x="247" y="2208"/>
                </a:lnTo>
                <a:lnTo>
                  <a:pt x="248" y="2208"/>
                </a:lnTo>
                <a:lnTo>
                  <a:pt x="249" y="2208"/>
                </a:lnTo>
                <a:lnTo>
                  <a:pt x="251" y="2208"/>
                </a:lnTo>
                <a:lnTo>
                  <a:pt x="253" y="2208"/>
                </a:lnTo>
                <a:lnTo>
                  <a:pt x="254" y="2208"/>
                </a:lnTo>
                <a:lnTo>
                  <a:pt x="255" y="2208"/>
                </a:lnTo>
                <a:lnTo>
                  <a:pt x="256" y="2208"/>
                </a:lnTo>
                <a:lnTo>
                  <a:pt x="257" y="2208"/>
                </a:lnTo>
                <a:lnTo>
                  <a:pt x="258" y="2208"/>
                </a:lnTo>
                <a:lnTo>
                  <a:pt x="259" y="2210"/>
                </a:lnTo>
                <a:lnTo>
                  <a:pt x="260" y="2210"/>
                </a:lnTo>
                <a:lnTo>
                  <a:pt x="262" y="2210"/>
                </a:lnTo>
                <a:lnTo>
                  <a:pt x="263" y="2210"/>
                </a:lnTo>
                <a:lnTo>
                  <a:pt x="264" y="2210"/>
                </a:lnTo>
                <a:lnTo>
                  <a:pt x="265" y="2210"/>
                </a:lnTo>
                <a:lnTo>
                  <a:pt x="266" y="2210"/>
                </a:lnTo>
                <a:lnTo>
                  <a:pt x="267" y="2210"/>
                </a:lnTo>
                <a:lnTo>
                  <a:pt x="268" y="2210"/>
                </a:lnTo>
                <a:lnTo>
                  <a:pt x="269" y="2210"/>
                </a:lnTo>
                <a:lnTo>
                  <a:pt x="270" y="2210"/>
                </a:lnTo>
                <a:lnTo>
                  <a:pt x="272" y="2210"/>
                </a:lnTo>
                <a:lnTo>
                  <a:pt x="273" y="2210"/>
                </a:lnTo>
                <a:lnTo>
                  <a:pt x="274" y="2210"/>
                </a:lnTo>
                <a:lnTo>
                  <a:pt x="276" y="2210"/>
                </a:lnTo>
                <a:lnTo>
                  <a:pt x="277" y="2210"/>
                </a:lnTo>
                <a:lnTo>
                  <a:pt x="278" y="2210"/>
                </a:lnTo>
                <a:lnTo>
                  <a:pt x="279" y="2210"/>
                </a:lnTo>
                <a:lnTo>
                  <a:pt x="280" y="2210"/>
                </a:lnTo>
                <a:lnTo>
                  <a:pt x="282" y="2210"/>
                </a:lnTo>
                <a:lnTo>
                  <a:pt x="283" y="2210"/>
                </a:lnTo>
                <a:lnTo>
                  <a:pt x="284" y="2210"/>
                </a:lnTo>
                <a:lnTo>
                  <a:pt x="285" y="2210"/>
                </a:lnTo>
                <a:lnTo>
                  <a:pt x="286" y="2210"/>
                </a:lnTo>
                <a:lnTo>
                  <a:pt x="287" y="2210"/>
                </a:lnTo>
                <a:lnTo>
                  <a:pt x="288" y="2210"/>
                </a:lnTo>
                <a:lnTo>
                  <a:pt x="289" y="2210"/>
                </a:lnTo>
                <a:lnTo>
                  <a:pt x="291" y="2210"/>
                </a:lnTo>
                <a:lnTo>
                  <a:pt x="292" y="2210"/>
                </a:lnTo>
                <a:lnTo>
                  <a:pt x="293" y="2210"/>
                </a:lnTo>
                <a:lnTo>
                  <a:pt x="294" y="2210"/>
                </a:lnTo>
                <a:lnTo>
                  <a:pt x="295" y="2210"/>
                </a:lnTo>
                <a:lnTo>
                  <a:pt x="296" y="2210"/>
                </a:lnTo>
                <a:lnTo>
                  <a:pt x="297" y="2210"/>
                </a:lnTo>
                <a:lnTo>
                  <a:pt x="299" y="2210"/>
                </a:lnTo>
                <a:lnTo>
                  <a:pt x="301" y="2210"/>
                </a:lnTo>
                <a:lnTo>
                  <a:pt x="302" y="2210"/>
                </a:lnTo>
                <a:lnTo>
                  <a:pt x="303" y="2210"/>
                </a:lnTo>
                <a:lnTo>
                  <a:pt x="304" y="2210"/>
                </a:lnTo>
                <a:lnTo>
                  <a:pt x="305" y="2210"/>
                </a:lnTo>
                <a:lnTo>
                  <a:pt x="306" y="2210"/>
                </a:lnTo>
                <a:lnTo>
                  <a:pt x="307" y="2208"/>
                </a:lnTo>
                <a:lnTo>
                  <a:pt x="308" y="2208"/>
                </a:lnTo>
                <a:lnTo>
                  <a:pt x="310" y="2208"/>
                </a:lnTo>
                <a:lnTo>
                  <a:pt x="311" y="2208"/>
                </a:lnTo>
                <a:lnTo>
                  <a:pt x="312" y="2208"/>
                </a:lnTo>
                <a:lnTo>
                  <a:pt x="313" y="2207"/>
                </a:lnTo>
                <a:lnTo>
                  <a:pt x="314" y="2208"/>
                </a:lnTo>
                <a:lnTo>
                  <a:pt x="315" y="2208"/>
                </a:lnTo>
                <a:lnTo>
                  <a:pt x="316" y="2208"/>
                </a:lnTo>
                <a:lnTo>
                  <a:pt x="317" y="2208"/>
                </a:lnTo>
                <a:lnTo>
                  <a:pt x="318" y="2208"/>
                </a:lnTo>
                <a:lnTo>
                  <a:pt x="320" y="2208"/>
                </a:lnTo>
                <a:lnTo>
                  <a:pt x="321" y="2208"/>
                </a:lnTo>
                <a:lnTo>
                  <a:pt x="323" y="2208"/>
                </a:lnTo>
                <a:lnTo>
                  <a:pt x="324" y="2208"/>
                </a:lnTo>
                <a:lnTo>
                  <a:pt x="325" y="2208"/>
                </a:lnTo>
                <a:lnTo>
                  <a:pt x="326" y="2208"/>
                </a:lnTo>
                <a:lnTo>
                  <a:pt x="327" y="2208"/>
                </a:lnTo>
                <a:lnTo>
                  <a:pt x="328" y="2210"/>
                </a:lnTo>
                <a:lnTo>
                  <a:pt x="330" y="2210"/>
                </a:lnTo>
                <a:lnTo>
                  <a:pt x="331" y="2210"/>
                </a:lnTo>
                <a:lnTo>
                  <a:pt x="332" y="2210"/>
                </a:lnTo>
                <a:lnTo>
                  <a:pt x="333" y="2210"/>
                </a:lnTo>
                <a:lnTo>
                  <a:pt x="334" y="2210"/>
                </a:lnTo>
                <a:lnTo>
                  <a:pt x="335" y="2210"/>
                </a:lnTo>
                <a:lnTo>
                  <a:pt x="336" y="2210"/>
                </a:lnTo>
                <a:lnTo>
                  <a:pt x="337" y="2210"/>
                </a:lnTo>
                <a:lnTo>
                  <a:pt x="339" y="2210"/>
                </a:lnTo>
                <a:lnTo>
                  <a:pt x="340" y="2210"/>
                </a:lnTo>
                <a:lnTo>
                  <a:pt x="341" y="2210"/>
                </a:lnTo>
                <a:lnTo>
                  <a:pt x="342" y="2210"/>
                </a:lnTo>
                <a:lnTo>
                  <a:pt x="343" y="2210"/>
                </a:lnTo>
                <a:lnTo>
                  <a:pt x="344" y="2210"/>
                </a:lnTo>
                <a:lnTo>
                  <a:pt x="345" y="2210"/>
                </a:lnTo>
                <a:lnTo>
                  <a:pt x="347" y="2210"/>
                </a:lnTo>
                <a:lnTo>
                  <a:pt x="349" y="2210"/>
                </a:lnTo>
                <a:lnTo>
                  <a:pt x="350" y="2210"/>
                </a:lnTo>
                <a:lnTo>
                  <a:pt x="351" y="2210"/>
                </a:lnTo>
                <a:lnTo>
                  <a:pt x="352" y="2210"/>
                </a:lnTo>
                <a:lnTo>
                  <a:pt x="353" y="2210"/>
                </a:lnTo>
                <a:lnTo>
                  <a:pt x="354" y="2210"/>
                </a:lnTo>
                <a:lnTo>
                  <a:pt x="355" y="2210"/>
                </a:lnTo>
                <a:lnTo>
                  <a:pt x="356" y="2210"/>
                </a:lnTo>
                <a:lnTo>
                  <a:pt x="357" y="2210"/>
                </a:lnTo>
                <a:lnTo>
                  <a:pt x="359" y="2210"/>
                </a:lnTo>
                <a:lnTo>
                  <a:pt x="360" y="2210"/>
                </a:lnTo>
                <a:lnTo>
                  <a:pt x="361" y="2210"/>
                </a:lnTo>
                <a:lnTo>
                  <a:pt x="362" y="2210"/>
                </a:lnTo>
                <a:lnTo>
                  <a:pt x="363" y="2210"/>
                </a:lnTo>
                <a:lnTo>
                  <a:pt x="364" y="2210"/>
                </a:lnTo>
                <a:lnTo>
                  <a:pt x="365" y="2210"/>
                </a:lnTo>
                <a:lnTo>
                  <a:pt x="366" y="2210"/>
                </a:lnTo>
                <a:lnTo>
                  <a:pt x="368" y="2210"/>
                </a:lnTo>
                <a:lnTo>
                  <a:pt x="369" y="2210"/>
                </a:lnTo>
                <a:lnTo>
                  <a:pt x="371" y="2210"/>
                </a:lnTo>
                <a:lnTo>
                  <a:pt x="372" y="2210"/>
                </a:lnTo>
                <a:lnTo>
                  <a:pt x="373" y="2210"/>
                </a:lnTo>
                <a:lnTo>
                  <a:pt x="374" y="2210"/>
                </a:lnTo>
                <a:lnTo>
                  <a:pt x="375" y="2210"/>
                </a:lnTo>
                <a:lnTo>
                  <a:pt x="376" y="2210"/>
                </a:lnTo>
                <a:lnTo>
                  <a:pt x="378" y="2210"/>
                </a:lnTo>
                <a:lnTo>
                  <a:pt x="379" y="2210"/>
                </a:lnTo>
                <a:lnTo>
                  <a:pt x="380" y="2210"/>
                </a:lnTo>
                <a:lnTo>
                  <a:pt x="381" y="2210"/>
                </a:lnTo>
                <a:lnTo>
                  <a:pt x="382" y="2210"/>
                </a:lnTo>
                <a:lnTo>
                  <a:pt x="383" y="2210"/>
                </a:lnTo>
                <a:lnTo>
                  <a:pt x="384" y="2210"/>
                </a:lnTo>
                <a:lnTo>
                  <a:pt x="385" y="2210"/>
                </a:lnTo>
                <a:lnTo>
                  <a:pt x="387" y="2210"/>
                </a:lnTo>
                <a:lnTo>
                  <a:pt x="388" y="2210"/>
                </a:lnTo>
                <a:lnTo>
                  <a:pt x="389" y="2210"/>
                </a:lnTo>
                <a:lnTo>
                  <a:pt x="390" y="2210"/>
                </a:lnTo>
                <a:lnTo>
                  <a:pt x="391" y="2210"/>
                </a:lnTo>
                <a:lnTo>
                  <a:pt x="392" y="2210"/>
                </a:lnTo>
                <a:lnTo>
                  <a:pt x="394" y="2210"/>
                </a:lnTo>
                <a:lnTo>
                  <a:pt x="395" y="2210"/>
                </a:lnTo>
                <a:lnTo>
                  <a:pt x="397" y="2210"/>
                </a:lnTo>
                <a:lnTo>
                  <a:pt x="398" y="2210"/>
                </a:lnTo>
                <a:lnTo>
                  <a:pt x="399" y="2210"/>
                </a:lnTo>
                <a:lnTo>
                  <a:pt x="400" y="2210"/>
                </a:lnTo>
                <a:lnTo>
                  <a:pt x="401" y="2210"/>
                </a:lnTo>
                <a:lnTo>
                  <a:pt x="402" y="2210"/>
                </a:lnTo>
                <a:lnTo>
                  <a:pt x="403" y="2210"/>
                </a:lnTo>
                <a:lnTo>
                  <a:pt x="404" y="2210"/>
                </a:lnTo>
                <a:lnTo>
                  <a:pt x="405" y="2210"/>
                </a:lnTo>
                <a:lnTo>
                  <a:pt x="407" y="2210"/>
                </a:lnTo>
                <a:lnTo>
                  <a:pt x="408" y="2210"/>
                </a:lnTo>
                <a:lnTo>
                  <a:pt x="409" y="2210"/>
                </a:lnTo>
                <a:lnTo>
                  <a:pt x="410" y="2210"/>
                </a:lnTo>
                <a:lnTo>
                  <a:pt x="411" y="2210"/>
                </a:lnTo>
                <a:lnTo>
                  <a:pt x="412" y="2210"/>
                </a:lnTo>
                <a:lnTo>
                  <a:pt x="413" y="2210"/>
                </a:lnTo>
                <a:lnTo>
                  <a:pt x="414" y="2210"/>
                </a:lnTo>
                <a:lnTo>
                  <a:pt x="416" y="2210"/>
                </a:lnTo>
                <a:lnTo>
                  <a:pt x="417" y="2210"/>
                </a:lnTo>
                <a:lnTo>
                  <a:pt x="419" y="2210"/>
                </a:lnTo>
                <a:lnTo>
                  <a:pt x="420" y="2210"/>
                </a:lnTo>
                <a:lnTo>
                  <a:pt x="421" y="2210"/>
                </a:lnTo>
                <a:lnTo>
                  <a:pt x="422" y="2210"/>
                </a:lnTo>
                <a:lnTo>
                  <a:pt x="423" y="2208"/>
                </a:lnTo>
                <a:lnTo>
                  <a:pt x="424" y="2208"/>
                </a:lnTo>
                <a:lnTo>
                  <a:pt x="426" y="2208"/>
                </a:lnTo>
                <a:lnTo>
                  <a:pt x="427" y="2208"/>
                </a:lnTo>
                <a:lnTo>
                  <a:pt x="428" y="2208"/>
                </a:lnTo>
                <a:lnTo>
                  <a:pt x="429" y="2208"/>
                </a:lnTo>
                <a:lnTo>
                  <a:pt x="430" y="2208"/>
                </a:lnTo>
                <a:lnTo>
                  <a:pt x="431" y="2208"/>
                </a:lnTo>
                <a:lnTo>
                  <a:pt x="432" y="2208"/>
                </a:lnTo>
                <a:lnTo>
                  <a:pt x="433" y="2208"/>
                </a:lnTo>
                <a:lnTo>
                  <a:pt x="434" y="2208"/>
                </a:lnTo>
                <a:lnTo>
                  <a:pt x="436" y="2208"/>
                </a:lnTo>
                <a:lnTo>
                  <a:pt x="437" y="2208"/>
                </a:lnTo>
                <a:lnTo>
                  <a:pt x="438" y="2208"/>
                </a:lnTo>
                <a:lnTo>
                  <a:pt x="439" y="2208"/>
                </a:lnTo>
                <a:lnTo>
                  <a:pt x="440" y="2208"/>
                </a:lnTo>
                <a:lnTo>
                  <a:pt x="442" y="2208"/>
                </a:lnTo>
                <a:lnTo>
                  <a:pt x="443" y="2208"/>
                </a:lnTo>
                <a:lnTo>
                  <a:pt x="445" y="2208"/>
                </a:lnTo>
                <a:lnTo>
                  <a:pt x="446" y="2208"/>
                </a:lnTo>
                <a:lnTo>
                  <a:pt x="447" y="2208"/>
                </a:lnTo>
                <a:lnTo>
                  <a:pt x="448" y="2208"/>
                </a:lnTo>
                <a:lnTo>
                  <a:pt x="449" y="2208"/>
                </a:lnTo>
                <a:lnTo>
                  <a:pt x="450" y="2208"/>
                </a:lnTo>
                <a:lnTo>
                  <a:pt x="451" y="2208"/>
                </a:lnTo>
                <a:lnTo>
                  <a:pt x="452" y="2208"/>
                </a:lnTo>
                <a:lnTo>
                  <a:pt x="453" y="2208"/>
                </a:lnTo>
                <a:lnTo>
                  <a:pt x="455" y="2208"/>
                </a:lnTo>
                <a:lnTo>
                  <a:pt x="456" y="2208"/>
                </a:lnTo>
                <a:lnTo>
                  <a:pt x="457" y="2208"/>
                </a:lnTo>
                <a:lnTo>
                  <a:pt x="458" y="2208"/>
                </a:lnTo>
                <a:lnTo>
                  <a:pt x="459" y="2208"/>
                </a:lnTo>
                <a:lnTo>
                  <a:pt x="460" y="2208"/>
                </a:lnTo>
                <a:lnTo>
                  <a:pt x="461" y="2208"/>
                </a:lnTo>
                <a:lnTo>
                  <a:pt x="462" y="2208"/>
                </a:lnTo>
                <a:lnTo>
                  <a:pt x="464" y="2208"/>
                </a:lnTo>
                <a:lnTo>
                  <a:pt x="466" y="2208"/>
                </a:lnTo>
                <a:lnTo>
                  <a:pt x="467" y="2208"/>
                </a:lnTo>
                <a:lnTo>
                  <a:pt x="468" y="2208"/>
                </a:lnTo>
                <a:lnTo>
                  <a:pt x="469" y="2208"/>
                </a:lnTo>
                <a:lnTo>
                  <a:pt x="470" y="2208"/>
                </a:lnTo>
                <a:lnTo>
                  <a:pt x="471" y="2208"/>
                </a:lnTo>
                <a:lnTo>
                  <a:pt x="472" y="2208"/>
                </a:lnTo>
                <a:lnTo>
                  <a:pt x="474" y="2208"/>
                </a:lnTo>
                <a:lnTo>
                  <a:pt x="475" y="2208"/>
                </a:lnTo>
                <a:lnTo>
                  <a:pt x="476" y="2208"/>
                </a:lnTo>
                <a:lnTo>
                  <a:pt x="477" y="2208"/>
                </a:lnTo>
                <a:lnTo>
                  <a:pt x="478" y="2208"/>
                </a:lnTo>
                <a:lnTo>
                  <a:pt x="479" y="2208"/>
                </a:lnTo>
                <a:lnTo>
                  <a:pt x="480" y="2208"/>
                </a:lnTo>
                <a:lnTo>
                  <a:pt x="481" y="2208"/>
                </a:lnTo>
                <a:lnTo>
                  <a:pt x="482" y="2208"/>
                </a:lnTo>
                <a:lnTo>
                  <a:pt x="484" y="2208"/>
                </a:lnTo>
                <a:lnTo>
                  <a:pt x="485" y="2208"/>
                </a:lnTo>
                <a:lnTo>
                  <a:pt x="486" y="2208"/>
                </a:lnTo>
                <a:lnTo>
                  <a:pt x="487" y="2208"/>
                </a:lnTo>
                <a:lnTo>
                  <a:pt x="488" y="2208"/>
                </a:lnTo>
                <a:lnTo>
                  <a:pt x="490" y="2207"/>
                </a:lnTo>
                <a:lnTo>
                  <a:pt x="491" y="2208"/>
                </a:lnTo>
                <a:lnTo>
                  <a:pt x="493" y="2208"/>
                </a:lnTo>
                <a:lnTo>
                  <a:pt x="494" y="2208"/>
                </a:lnTo>
                <a:lnTo>
                  <a:pt x="495" y="2208"/>
                </a:lnTo>
                <a:lnTo>
                  <a:pt x="496" y="2208"/>
                </a:lnTo>
                <a:lnTo>
                  <a:pt x="497" y="2208"/>
                </a:lnTo>
                <a:lnTo>
                  <a:pt x="498" y="2208"/>
                </a:lnTo>
                <a:lnTo>
                  <a:pt x="499" y="2208"/>
                </a:lnTo>
                <a:lnTo>
                  <a:pt x="500" y="2208"/>
                </a:lnTo>
                <a:lnTo>
                  <a:pt x="501" y="2208"/>
                </a:lnTo>
                <a:lnTo>
                  <a:pt x="503" y="2208"/>
                </a:lnTo>
                <a:lnTo>
                  <a:pt x="504" y="2208"/>
                </a:lnTo>
                <a:lnTo>
                  <a:pt x="505" y="2208"/>
                </a:lnTo>
                <a:lnTo>
                  <a:pt x="506" y="2208"/>
                </a:lnTo>
                <a:lnTo>
                  <a:pt x="507" y="2208"/>
                </a:lnTo>
                <a:lnTo>
                  <a:pt x="508" y="2208"/>
                </a:lnTo>
                <a:lnTo>
                  <a:pt x="509" y="2208"/>
                </a:lnTo>
                <a:lnTo>
                  <a:pt x="510" y="2208"/>
                </a:lnTo>
                <a:lnTo>
                  <a:pt x="511" y="2208"/>
                </a:lnTo>
                <a:lnTo>
                  <a:pt x="514" y="2208"/>
                </a:lnTo>
                <a:lnTo>
                  <a:pt x="515" y="2208"/>
                </a:lnTo>
                <a:lnTo>
                  <a:pt x="516" y="2208"/>
                </a:lnTo>
                <a:lnTo>
                  <a:pt x="517" y="2208"/>
                </a:lnTo>
                <a:lnTo>
                  <a:pt x="518" y="2208"/>
                </a:lnTo>
                <a:lnTo>
                  <a:pt x="519" y="2208"/>
                </a:lnTo>
                <a:lnTo>
                  <a:pt x="520" y="2208"/>
                </a:lnTo>
                <a:lnTo>
                  <a:pt x="522" y="2208"/>
                </a:lnTo>
                <a:lnTo>
                  <a:pt x="523" y="2208"/>
                </a:lnTo>
                <a:lnTo>
                  <a:pt x="524" y="2208"/>
                </a:lnTo>
                <a:lnTo>
                  <a:pt x="525" y="2208"/>
                </a:lnTo>
                <a:lnTo>
                  <a:pt x="526" y="2208"/>
                </a:lnTo>
                <a:lnTo>
                  <a:pt x="527" y="2208"/>
                </a:lnTo>
                <a:lnTo>
                  <a:pt x="528" y="2208"/>
                </a:lnTo>
                <a:lnTo>
                  <a:pt x="529" y="2208"/>
                </a:lnTo>
                <a:lnTo>
                  <a:pt x="530" y="2208"/>
                </a:lnTo>
                <a:lnTo>
                  <a:pt x="532" y="2208"/>
                </a:lnTo>
                <a:lnTo>
                  <a:pt x="533" y="2208"/>
                </a:lnTo>
                <a:lnTo>
                  <a:pt x="534" y="2208"/>
                </a:lnTo>
                <a:lnTo>
                  <a:pt x="535" y="2208"/>
                </a:lnTo>
                <a:lnTo>
                  <a:pt x="537" y="2208"/>
                </a:lnTo>
                <a:lnTo>
                  <a:pt x="538" y="2208"/>
                </a:lnTo>
                <a:lnTo>
                  <a:pt x="539" y="2208"/>
                </a:lnTo>
                <a:lnTo>
                  <a:pt x="541" y="2208"/>
                </a:lnTo>
                <a:lnTo>
                  <a:pt x="542" y="2208"/>
                </a:lnTo>
                <a:lnTo>
                  <a:pt x="543" y="2208"/>
                </a:lnTo>
                <a:lnTo>
                  <a:pt x="544" y="2208"/>
                </a:lnTo>
                <a:lnTo>
                  <a:pt x="545" y="2208"/>
                </a:lnTo>
                <a:lnTo>
                  <a:pt x="546" y="2208"/>
                </a:lnTo>
                <a:lnTo>
                  <a:pt x="547" y="2208"/>
                </a:lnTo>
                <a:lnTo>
                  <a:pt x="548" y="2208"/>
                </a:lnTo>
                <a:lnTo>
                  <a:pt x="549" y="2208"/>
                </a:lnTo>
                <a:lnTo>
                  <a:pt x="551" y="2208"/>
                </a:lnTo>
                <a:lnTo>
                  <a:pt x="552" y="2208"/>
                </a:lnTo>
                <a:lnTo>
                  <a:pt x="553" y="2208"/>
                </a:lnTo>
                <a:lnTo>
                  <a:pt x="554" y="2208"/>
                </a:lnTo>
                <a:lnTo>
                  <a:pt x="555" y="2208"/>
                </a:lnTo>
                <a:lnTo>
                  <a:pt x="556" y="2208"/>
                </a:lnTo>
                <a:lnTo>
                  <a:pt x="557" y="2208"/>
                </a:lnTo>
                <a:lnTo>
                  <a:pt x="558" y="2208"/>
                </a:lnTo>
                <a:lnTo>
                  <a:pt x="559" y="2208"/>
                </a:lnTo>
                <a:lnTo>
                  <a:pt x="562" y="2208"/>
                </a:lnTo>
                <a:lnTo>
                  <a:pt x="563" y="2208"/>
                </a:lnTo>
                <a:lnTo>
                  <a:pt x="564" y="2208"/>
                </a:lnTo>
                <a:lnTo>
                  <a:pt x="565" y="2206"/>
                </a:lnTo>
                <a:lnTo>
                  <a:pt x="566" y="2201"/>
                </a:lnTo>
                <a:lnTo>
                  <a:pt x="567" y="2192"/>
                </a:lnTo>
                <a:lnTo>
                  <a:pt x="568" y="2173"/>
                </a:lnTo>
                <a:lnTo>
                  <a:pt x="570" y="2145"/>
                </a:lnTo>
                <a:lnTo>
                  <a:pt x="571" y="2110"/>
                </a:lnTo>
                <a:lnTo>
                  <a:pt x="572" y="2075"/>
                </a:lnTo>
                <a:lnTo>
                  <a:pt x="573" y="2044"/>
                </a:lnTo>
                <a:lnTo>
                  <a:pt x="574" y="2030"/>
                </a:lnTo>
                <a:lnTo>
                  <a:pt x="575" y="2032"/>
                </a:lnTo>
                <a:lnTo>
                  <a:pt x="576" y="2047"/>
                </a:lnTo>
                <a:lnTo>
                  <a:pt x="577" y="2068"/>
                </a:lnTo>
                <a:lnTo>
                  <a:pt x="578" y="2093"/>
                </a:lnTo>
                <a:lnTo>
                  <a:pt x="580" y="2117"/>
                </a:lnTo>
                <a:lnTo>
                  <a:pt x="581" y="2135"/>
                </a:lnTo>
                <a:lnTo>
                  <a:pt x="582" y="2152"/>
                </a:lnTo>
                <a:lnTo>
                  <a:pt x="583" y="2163"/>
                </a:lnTo>
                <a:lnTo>
                  <a:pt x="585" y="2173"/>
                </a:lnTo>
                <a:lnTo>
                  <a:pt x="586" y="2179"/>
                </a:lnTo>
                <a:lnTo>
                  <a:pt x="587" y="2184"/>
                </a:lnTo>
                <a:lnTo>
                  <a:pt x="588" y="2189"/>
                </a:lnTo>
                <a:lnTo>
                  <a:pt x="590" y="2192"/>
                </a:lnTo>
                <a:lnTo>
                  <a:pt x="591" y="2194"/>
                </a:lnTo>
                <a:lnTo>
                  <a:pt x="592" y="2197"/>
                </a:lnTo>
                <a:lnTo>
                  <a:pt x="593" y="2199"/>
                </a:lnTo>
                <a:lnTo>
                  <a:pt x="594" y="2200"/>
                </a:lnTo>
                <a:lnTo>
                  <a:pt x="595" y="2201"/>
                </a:lnTo>
                <a:lnTo>
                  <a:pt x="596" y="2201"/>
                </a:lnTo>
                <a:lnTo>
                  <a:pt x="597" y="2203"/>
                </a:lnTo>
                <a:lnTo>
                  <a:pt x="599" y="2203"/>
                </a:lnTo>
                <a:lnTo>
                  <a:pt x="600" y="2204"/>
                </a:lnTo>
                <a:lnTo>
                  <a:pt x="601" y="2204"/>
                </a:lnTo>
                <a:lnTo>
                  <a:pt x="602" y="2206"/>
                </a:lnTo>
                <a:lnTo>
                  <a:pt x="603" y="2206"/>
                </a:lnTo>
                <a:lnTo>
                  <a:pt x="604" y="2206"/>
                </a:lnTo>
                <a:lnTo>
                  <a:pt x="605" y="2206"/>
                </a:lnTo>
                <a:lnTo>
                  <a:pt x="606" y="2207"/>
                </a:lnTo>
                <a:lnTo>
                  <a:pt x="609" y="2207"/>
                </a:lnTo>
                <a:lnTo>
                  <a:pt x="610" y="2207"/>
                </a:lnTo>
                <a:lnTo>
                  <a:pt x="611" y="2207"/>
                </a:lnTo>
                <a:lnTo>
                  <a:pt x="612" y="2207"/>
                </a:lnTo>
                <a:lnTo>
                  <a:pt x="613" y="2208"/>
                </a:lnTo>
                <a:lnTo>
                  <a:pt x="614" y="2208"/>
                </a:lnTo>
                <a:lnTo>
                  <a:pt x="615" y="2208"/>
                </a:lnTo>
                <a:lnTo>
                  <a:pt x="616" y="2208"/>
                </a:lnTo>
                <a:lnTo>
                  <a:pt x="618" y="2208"/>
                </a:lnTo>
                <a:lnTo>
                  <a:pt x="619" y="2208"/>
                </a:lnTo>
                <a:lnTo>
                  <a:pt x="620" y="2208"/>
                </a:lnTo>
                <a:lnTo>
                  <a:pt x="621" y="2208"/>
                </a:lnTo>
                <a:lnTo>
                  <a:pt x="622" y="2208"/>
                </a:lnTo>
                <a:lnTo>
                  <a:pt x="623" y="2208"/>
                </a:lnTo>
                <a:lnTo>
                  <a:pt x="624" y="2208"/>
                </a:lnTo>
                <a:lnTo>
                  <a:pt x="625" y="2208"/>
                </a:lnTo>
                <a:lnTo>
                  <a:pt x="626" y="2208"/>
                </a:lnTo>
                <a:lnTo>
                  <a:pt x="628" y="2208"/>
                </a:lnTo>
                <a:lnTo>
                  <a:pt x="629" y="2208"/>
                </a:lnTo>
                <a:lnTo>
                  <a:pt x="630" y="2208"/>
                </a:lnTo>
                <a:lnTo>
                  <a:pt x="631" y="2208"/>
                </a:lnTo>
                <a:lnTo>
                  <a:pt x="633" y="2208"/>
                </a:lnTo>
                <a:lnTo>
                  <a:pt x="634" y="2208"/>
                </a:lnTo>
                <a:lnTo>
                  <a:pt x="635" y="2208"/>
                </a:lnTo>
                <a:lnTo>
                  <a:pt x="636" y="2208"/>
                </a:lnTo>
                <a:lnTo>
                  <a:pt x="638" y="2208"/>
                </a:lnTo>
                <a:lnTo>
                  <a:pt x="639" y="2208"/>
                </a:lnTo>
                <a:lnTo>
                  <a:pt x="640" y="2208"/>
                </a:lnTo>
                <a:lnTo>
                  <a:pt x="641" y="2208"/>
                </a:lnTo>
                <a:lnTo>
                  <a:pt x="642" y="2208"/>
                </a:lnTo>
                <a:lnTo>
                  <a:pt x="643" y="2208"/>
                </a:lnTo>
                <a:lnTo>
                  <a:pt x="644" y="2208"/>
                </a:lnTo>
                <a:lnTo>
                  <a:pt x="645" y="2208"/>
                </a:lnTo>
                <a:lnTo>
                  <a:pt x="647" y="2208"/>
                </a:lnTo>
                <a:lnTo>
                  <a:pt x="648" y="2208"/>
                </a:lnTo>
                <a:lnTo>
                  <a:pt x="649" y="2208"/>
                </a:lnTo>
                <a:lnTo>
                  <a:pt x="650" y="2208"/>
                </a:lnTo>
                <a:lnTo>
                  <a:pt x="651" y="2208"/>
                </a:lnTo>
                <a:lnTo>
                  <a:pt x="652" y="2208"/>
                </a:lnTo>
                <a:lnTo>
                  <a:pt x="653" y="2208"/>
                </a:lnTo>
                <a:lnTo>
                  <a:pt x="654" y="2208"/>
                </a:lnTo>
                <a:lnTo>
                  <a:pt x="657" y="2208"/>
                </a:lnTo>
                <a:lnTo>
                  <a:pt x="658" y="2208"/>
                </a:lnTo>
                <a:lnTo>
                  <a:pt x="659" y="2208"/>
                </a:lnTo>
                <a:lnTo>
                  <a:pt x="660" y="2208"/>
                </a:lnTo>
                <a:lnTo>
                  <a:pt x="661" y="2208"/>
                </a:lnTo>
                <a:lnTo>
                  <a:pt x="662" y="2208"/>
                </a:lnTo>
                <a:lnTo>
                  <a:pt x="663" y="2208"/>
                </a:lnTo>
                <a:lnTo>
                  <a:pt x="664" y="2208"/>
                </a:lnTo>
                <a:lnTo>
                  <a:pt x="666" y="2208"/>
                </a:lnTo>
                <a:lnTo>
                  <a:pt x="667" y="2208"/>
                </a:lnTo>
                <a:lnTo>
                  <a:pt x="668" y="2208"/>
                </a:lnTo>
                <a:lnTo>
                  <a:pt x="669" y="2208"/>
                </a:lnTo>
                <a:lnTo>
                  <a:pt x="670" y="2208"/>
                </a:lnTo>
                <a:lnTo>
                  <a:pt x="671" y="2208"/>
                </a:lnTo>
                <a:lnTo>
                  <a:pt x="672" y="2208"/>
                </a:lnTo>
                <a:lnTo>
                  <a:pt x="673" y="2208"/>
                </a:lnTo>
                <a:lnTo>
                  <a:pt x="674" y="2208"/>
                </a:lnTo>
                <a:lnTo>
                  <a:pt x="676" y="2208"/>
                </a:lnTo>
                <a:lnTo>
                  <a:pt x="677" y="2208"/>
                </a:lnTo>
                <a:lnTo>
                  <a:pt x="678" y="2208"/>
                </a:lnTo>
                <a:lnTo>
                  <a:pt x="679" y="2208"/>
                </a:lnTo>
                <a:lnTo>
                  <a:pt x="681" y="2208"/>
                </a:lnTo>
                <a:lnTo>
                  <a:pt x="682" y="2208"/>
                </a:lnTo>
                <a:lnTo>
                  <a:pt x="683" y="2208"/>
                </a:lnTo>
                <a:lnTo>
                  <a:pt x="684" y="2208"/>
                </a:lnTo>
                <a:lnTo>
                  <a:pt x="686" y="2208"/>
                </a:lnTo>
                <a:lnTo>
                  <a:pt x="687" y="2208"/>
                </a:lnTo>
                <a:lnTo>
                  <a:pt x="688" y="2208"/>
                </a:lnTo>
                <a:lnTo>
                  <a:pt x="689" y="2208"/>
                </a:lnTo>
                <a:lnTo>
                  <a:pt x="690" y="2208"/>
                </a:lnTo>
                <a:lnTo>
                  <a:pt x="691" y="2208"/>
                </a:lnTo>
                <a:lnTo>
                  <a:pt x="692" y="2208"/>
                </a:lnTo>
                <a:lnTo>
                  <a:pt x="693" y="2210"/>
                </a:lnTo>
                <a:lnTo>
                  <a:pt x="695" y="2210"/>
                </a:lnTo>
                <a:lnTo>
                  <a:pt x="696" y="2210"/>
                </a:lnTo>
                <a:lnTo>
                  <a:pt x="697" y="2210"/>
                </a:lnTo>
                <a:lnTo>
                  <a:pt x="698" y="2210"/>
                </a:lnTo>
                <a:lnTo>
                  <a:pt x="699" y="2210"/>
                </a:lnTo>
                <a:lnTo>
                  <a:pt x="700" y="2210"/>
                </a:lnTo>
                <a:lnTo>
                  <a:pt x="701" y="2210"/>
                </a:lnTo>
                <a:lnTo>
                  <a:pt x="702" y="2210"/>
                </a:lnTo>
                <a:lnTo>
                  <a:pt x="705" y="2210"/>
                </a:lnTo>
                <a:lnTo>
                  <a:pt x="706" y="2210"/>
                </a:lnTo>
                <a:lnTo>
                  <a:pt x="707" y="2210"/>
                </a:lnTo>
                <a:lnTo>
                  <a:pt x="708" y="2210"/>
                </a:lnTo>
                <a:lnTo>
                  <a:pt x="709" y="2210"/>
                </a:lnTo>
                <a:lnTo>
                  <a:pt x="710" y="2210"/>
                </a:lnTo>
                <a:lnTo>
                  <a:pt x="711" y="2210"/>
                </a:lnTo>
                <a:lnTo>
                  <a:pt x="712" y="2210"/>
                </a:lnTo>
                <a:lnTo>
                  <a:pt x="713" y="2210"/>
                </a:lnTo>
                <a:lnTo>
                  <a:pt x="715" y="2210"/>
                </a:lnTo>
                <a:lnTo>
                  <a:pt x="716" y="2210"/>
                </a:lnTo>
                <a:lnTo>
                  <a:pt x="717" y="2210"/>
                </a:lnTo>
                <a:lnTo>
                  <a:pt x="718" y="2210"/>
                </a:lnTo>
                <a:lnTo>
                  <a:pt x="719" y="2210"/>
                </a:lnTo>
                <a:lnTo>
                  <a:pt x="720" y="2210"/>
                </a:lnTo>
                <a:lnTo>
                  <a:pt x="721" y="2210"/>
                </a:lnTo>
                <a:lnTo>
                  <a:pt x="722" y="2210"/>
                </a:lnTo>
                <a:lnTo>
                  <a:pt x="724" y="2210"/>
                </a:lnTo>
                <a:lnTo>
                  <a:pt x="725" y="2210"/>
                </a:lnTo>
                <a:lnTo>
                  <a:pt x="726" y="2210"/>
                </a:lnTo>
                <a:lnTo>
                  <a:pt x="728" y="2210"/>
                </a:lnTo>
                <a:lnTo>
                  <a:pt x="729" y="2210"/>
                </a:lnTo>
                <a:lnTo>
                  <a:pt x="730" y="2210"/>
                </a:lnTo>
                <a:lnTo>
                  <a:pt x="731" y="2210"/>
                </a:lnTo>
                <a:lnTo>
                  <a:pt x="732" y="2210"/>
                </a:lnTo>
                <a:lnTo>
                  <a:pt x="734" y="2210"/>
                </a:lnTo>
                <a:lnTo>
                  <a:pt x="735" y="2210"/>
                </a:lnTo>
                <a:lnTo>
                  <a:pt x="736" y="2210"/>
                </a:lnTo>
                <a:lnTo>
                  <a:pt x="737" y="2210"/>
                </a:lnTo>
                <a:lnTo>
                  <a:pt x="738" y="2210"/>
                </a:lnTo>
                <a:lnTo>
                  <a:pt x="739" y="2210"/>
                </a:lnTo>
                <a:lnTo>
                  <a:pt x="740" y="2210"/>
                </a:lnTo>
                <a:lnTo>
                  <a:pt x="741" y="2210"/>
                </a:lnTo>
                <a:lnTo>
                  <a:pt x="743" y="2210"/>
                </a:lnTo>
                <a:lnTo>
                  <a:pt x="744" y="2210"/>
                </a:lnTo>
                <a:lnTo>
                  <a:pt x="745" y="2210"/>
                </a:lnTo>
                <a:lnTo>
                  <a:pt x="746" y="2210"/>
                </a:lnTo>
                <a:lnTo>
                  <a:pt x="747" y="2210"/>
                </a:lnTo>
                <a:lnTo>
                  <a:pt x="748" y="2210"/>
                </a:lnTo>
                <a:lnTo>
                  <a:pt x="749" y="2210"/>
                </a:lnTo>
                <a:lnTo>
                  <a:pt x="750" y="2210"/>
                </a:lnTo>
                <a:lnTo>
                  <a:pt x="753" y="2210"/>
                </a:lnTo>
                <a:lnTo>
                  <a:pt x="754" y="2210"/>
                </a:lnTo>
                <a:lnTo>
                  <a:pt x="755" y="2210"/>
                </a:lnTo>
                <a:lnTo>
                  <a:pt x="756" y="2210"/>
                </a:lnTo>
                <a:lnTo>
                  <a:pt x="757" y="2210"/>
                </a:lnTo>
                <a:lnTo>
                  <a:pt x="758" y="2210"/>
                </a:lnTo>
                <a:lnTo>
                  <a:pt x="759" y="2210"/>
                </a:lnTo>
                <a:lnTo>
                  <a:pt x="760" y="2210"/>
                </a:lnTo>
                <a:lnTo>
                  <a:pt x="761" y="2210"/>
                </a:lnTo>
                <a:lnTo>
                  <a:pt x="763" y="2210"/>
                </a:lnTo>
                <a:lnTo>
                  <a:pt x="764" y="2210"/>
                </a:lnTo>
                <a:lnTo>
                  <a:pt x="765" y="2210"/>
                </a:lnTo>
                <a:lnTo>
                  <a:pt x="766" y="2210"/>
                </a:lnTo>
                <a:lnTo>
                  <a:pt x="767" y="2210"/>
                </a:lnTo>
                <a:lnTo>
                  <a:pt x="768" y="2210"/>
                </a:lnTo>
                <a:lnTo>
                  <a:pt x="769" y="2210"/>
                </a:lnTo>
                <a:lnTo>
                  <a:pt x="770" y="2210"/>
                </a:lnTo>
                <a:lnTo>
                  <a:pt x="772" y="2210"/>
                </a:lnTo>
                <a:lnTo>
                  <a:pt x="773" y="2210"/>
                </a:lnTo>
                <a:lnTo>
                  <a:pt x="774" y="2210"/>
                </a:lnTo>
                <a:lnTo>
                  <a:pt x="776" y="2210"/>
                </a:lnTo>
                <a:lnTo>
                  <a:pt x="777" y="2210"/>
                </a:lnTo>
                <a:lnTo>
                  <a:pt x="778" y="2210"/>
                </a:lnTo>
                <a:lnTo>
                  <a:pt x="779" y="2210"/>
                </a:lnTo>
                <a:lnTo>
                  <a:pt x="780" y="2210"/>
                </a:lnTo>
                <a:lnTo>
                  <a:pt x="782" y="2210"/>
                </a:lnTo>
                <a:lnTo>
                  <a:pt x="783" y="2210"/>
                </a:lnTo>
                <a:lnTo>
                  <a:pt x="784" y="2210"/>
                </a:lnTo>
                <a:lnTo>
                  <a:pt x="785" y="2210"/>
                </a:lnTo>
                <a:lnTo>
                  <a:pt x="786" y="2210"/>
                </a:lnTo>
                <a:lnTo>
                  <a:pt x="787" y="2210"/>
                </a:lnTo>
                <a:lnTo>
                  <a:pt x="788" y="2210"/>
                </a:lnTo>
                <a:lnTo>
                  <a:pt x="789" y="2210"/>
                </a:lnTo>
                <a:lnTo>
                  <a:pt x="790" y="2210"/>
                </a:lnTo>
                <a:lnTo>
                  <a:pt x="792" y="2210"/>
                </a:lnTo>
                <a:lnTo>
                  <a:pt x="793" y="2210"/>
                </a:lnTo>
                <a:lnTo>
                  <a:pt x="794" y="2210"/>
                </a:lnTo>
                <a:lnTo>
                  <a:pt x="795" y="2210"/>
                </a:lnTo>
                <a:lnTo>
                  <a:pt x="796" y="2210"/>
                </a:lnTo>
                <a:lnTo>
                  <a:pt x="797" y="2210"/>
                </a:lnTo>
                <a:lnTo>
                  <a:pt x="799" y="2210"/>
                </a:lnTo>
                <a:lnTo>
                  <a:pt x="801" y="2210"/>
                </a:lnTo>
                <a:lnTo>
                  <a:pt x="802" y="2210"/>
                </a:lnTo>
                <a:lnTo>
                  <a:pt x="803" y="2210"/>
                </a:lnTo>
                <a:lnTo>
                  <a:pt x="804" y="2210"/>
                </a:lnTo>
                <a:lnTo>
                  <a:pt x="805" y="2210"/>
                </a:lnTo>
                <a:lnTo>
                  <a:pt x="806" y="2210"/>
                </a:lnTo>
                <a:lnTo>
                  <a:pt x="807" y="2210"/>
                </a:lnTo>
                <a:lnTo>
                  <a:pt x="808" y="2210"/>
                </a:lnTo>
                <a:lnTo>
                  <a:pt x="809" y="2210"/>
                </a:lnTo>
                <a:lnTo>
                  <a:pt x="811" y="2210"/>
                </a:lnTo>
                <a:lnTo>
                  <a:pt x="812" y="2210"/>
                </a:lnTo>
                <a:lnTo>
                  <a:pt x="813" y="2210"/>
                </a:lnTo>
                <a:lnTo>
                  <a:pt x="814" y="2210"/>
                </a:lnTo>
                <a:lnTo>
                  <a:pt x="815" y="2210"/>
                </a:lnTo>
                <a:lnTo>
                  <a:pt x="816" y="2210"/>
                </a:lnTo>
                <a:lnTo>
                  <a:pt x="817" y="2210"/>
                </a:lnTo>
                <a:lnTo>
                  <a:pt x="818" y="2210"/>
                </a:lnTo>
                <a:lnTo>
                  <a:pt x="820" y="2210"/>
                </a:lnTo>
                <a:lnTo>
                  <a:pt x="821" y="2210"/>
                </a:lnTo>
                <a:lnTo>
                  <a:pt x="822" y="2210"/>
                </a:lnTo>
                <a:lnTo>
                  <a:pt x="824" y="2210"/>
                </a:lnTo>
                <a:lnTo>
                  <a:pt x="825" y="2210"/>
                </a:lnTo>
                <a:lnTo>
                  <a:pt x="826" y="2210"/>
                </a:lnTo>
                <a:lnTo>
                  <a:pt x="827" y="2210"/>
                </a:lnTo>
                <a:lnTo>
                  <a:pt x="828" y="2210"/>
                </a:lnTo>
                <a:lnTo>
                  <a:pt x="830" y="2210"/>
                </a:lnTo>
                <a:lnTo>
                  <a:pt x="831" y="2208"/>
                </a:lnTo>
                <a:lnTo>
                  <a:pt x="832" y="2207"/>
                </a:lnTo>
                <a:lnTo>
                  <a:pt x="833" y="2207"/>
                </a:lnTo>
                <a:lnTo>
                  <a:pt x="834" y="2204"/>
                </a:lnTo>
                <a:lnTo>
                  <a:pt x="835" y="2203"/>
                </a:lnTo>
                <a:lnTo>
                  <a:pt x="836" y="2201"/>
                </a:lnTo>
                <a:lnTo>
                  <a:pt x="837" y="2201"/>
                </a:lnTo>
                <a:lnTo>
                  <a:pt x="838" y="2201"/>
                </a:lnTo>
                <a:lnTo>
                  <a:pt x="840" y="2201"/>
                </a:lnTo>
                <a:lnTo>
                  <a:pt x="841" y="2201"/>
                </a:lnTo>
                <a:lnTo>
                  <a:pt x="842" y="2203"/>
                </a:lnTo>
                <a:lnTo>
                  <a:pt x="843" y="2204"/>
                </a:lnTo>
                <a:lnTo>
                  <a:pt x="844" y="2204"/>
                </a:lnTo>
                <a:lnTo>
                  <a:pt x="845" y="2206"/>
                </a:lnTo>
                <a:lnTo>
                  <a:pt x="847" y="2206"/>
                </a:lnTo>
                <a:lnTo>
                  <a:pt x="849" y="2207"/>
                </a:lnTo>
                <a:lnTo>
                  <a:pt x="850" y="2207"/>
                </a:lnTo>
                <a:lnTo>
                  <a:pt x="851" y="2206"/>
                </a:lnTo>
                <a:lnTo>
                  <a:pt x="852" y="2201"/>
                </a:lnTo>
                <a:lnTo>
                  <a:pt x="853" y="2189"/>
                </a:lnTo>
                <a:lnTo>
                  <a:pt x="854" y="2165"/>
                </a:lnTo>
                <a:lnTo>
                  <a:pt x="855" y="2123"/>
                </a:lnTo>
                <a:lnTo>
                  <a:pt x="856" y="2058"/>
                </a:lnTo>
                <a:lnTo>
                  <a:pt x="857" y="1976"/>
                </a:lnTo>
                <a:lnTo>
                  <a:pt x="859" y="1879"/>
                </a:lnTo>
                <a:lnTo>
                  <a:pt x="860" y="1785"/>
                </a:lnTo>
                <a:lnTo>
                  <a:pt x="861" y="1714"/>
                </a:lnTo>
                <a:lnTo>
                  <a:pt x="862" y="1673"/>
                </a:lnTo>
                <a:lnTo>
                  <a:pt x="863" y="1670"/>
                </a:lnTo>
                <a:lnTo>
                  <a:pt x="864" y="1715"/>
                </a:lnTo>
                <a:lnTo>
                  <a:pt x="865" y="1792"/>
                </a:lnTo>
                <a:lnTo>
                  <a:pt x="866" y="1875"/>
                </a:lnTo>
                <a:lnTo>
                  <a:pt x="867" y="1951"/>
                </a:lnTo>
                <a:lnTo>
                  <a:pt x="869" y="2015"/>
                </a:lnTo>
                <a:lnTo>
                  <a:pt x="871" y="2063"/>
                </a:lnTo>
                <a:lnTo>
                  <a:pt x="872" y="2099"/>
                </a:lnTo>
                <a:lnTo>
                  <a:pt x="873" y="2124"/>
                </a:lnTo>
                <a:lnTo>
                  <a:pt x="874" y="2142"/>
                </a:lnTo>
                <a:lnTo>
                  <a:pt x="875" y="2154"/>
                </a:lnTo>
                <a:lnTo>
                  <a:pt x="876" y="2161"/>
                </a:lnTo>
                <a:lnTo>
                  <a:pt x="878" y="2163"/>
                </a:lnTo>
                <a:lnTo>
                  <a:pt x="879" y="2163"/>
                </a:lnTo>
                <a:lnTo>
                  <a:pt x="880" y="2163"/>
                </a:lnTo>
                <a:lnTo>
                  <a:pt x="881" y="2163"/>
                </a:lnTo>
                <a:lnTo>
                  <a:pt x="882" y="2166"/>
                </a:lnTo>
                <a:lnTo>
                  <a:pt x="883" y="2169"/>
                </a:lnTo>
                <a:lnTo>
                  <a:pt x="884" y="2172"/>
                </a:lnTo>
                <a:lnTo>
                  <a:pt x="885" y="2175"/>
                </a:lnTo>
                <a:lnTo>
                  <a:pt x="886" y="2177"/>
                </a:lnTo>
                <a:lnTo>
                  <a:pt x="888" y="2180"/>
                </a:lnTo>
                <a:lnTo>
                  <a:pt x="889" y="2183"/>
                </a:lnTo>
                <a:lnTo>
                  <a:pt x="890" y="2186"/>
                </a:lnTo>
                <a:lnTo>
                  <a:pt x="891" y="2187"/>
                </a:lnTo>
                <a:lnTo>
                  <a:pt x="892" y="2190"/>
                </a:lnTo>
                <a:lnTo>
                  <a:pt x="893" y="2192"/>
                </a:lnTo>
                <a:lnTo>
                  <a:pt x="895" y="2193"/>
                </a:lnTo>
                <a:lnTo>
                  <a:pt x="897" y="2194"/>
                </a:lnTo>
                <a:lnTo>
                  <a:pt x="898" y="2196"/>
                </a:lnTo>
                <a:lnTo>
                  <a:pt x="899" y="2196"/>
                </a:lnTo>
                <a:lnTo>
                  <a:pt x="900" y="2197"/>
                </a:lnTo>
                <a:lnTo>
                  <a:pt x="901" y="2197"/>
                </a:lnTo>
                <a:lnTo>
                  <a:pt x="902" y="2199"/>
                </a:lnTo>
                <a:lnTo>
                  <a:pt x="903" y="2199"/>
                </a:lnTo>
                <a:lnTo>
                  <a:pt x="904" y="2200"/>
                </a:lnTo>
                <a:lnTo>
                  <a:pt x="905" y="2200"/>
                </a:lnTo>
                <a:lnTo>
                  <a:pt x="907" y="2200"/>
                </a:lnTo>
                <a:lnTo>
                  <a:pt x="908" y="2201"/>
                </a:lnTo>
                <a:lnTo>
                  <a:pt x="909" y="2201"/>
                </a:lnTo>
                <a:lnTo>
                  <a:pt x="910" y="2201"/>
                </a:lnTo>
                <a:lnTo>
                  <a:pt x="911" y="2201"/>
                </a:lnTo>
                <a:lnTo>
                  <a:pt x="912" y="2201"/>
                </a:lnTo>
                <a:lnTo>
                  <a:pt x="913" y="2203"/>
                </a:lnTo>
                <a:lnTo>
                  <a:pt x="914" y="2203"/>
                </a:lnTo>
                <a:lnTo>
                  <a:pt x="915" y="2203"/>
                </a:lnTo>
                <a:lnTo>
                  <a:pt x="917" y="2203"/>
                </a:lnTo>
                <a:lnTo>
                  <a:pt x="919" y="2203"/>
                </a:lnTo>
                <a:lnTo>
                  <a:pt x="920" y="2203"/>
                </a:lnTo>
                <a:lnTo>
                  <a:pt x="921" y="2203"/>
                </a:lnTo>
                <a:lnTo>
                  <a:pt x="922" y="2204"/>
                </a:lnTo>
                <a:lnTo>
                  <a:pt x="923" y="2204"/>
                </a:lnTo>
                <a:lnTo>
                  <a:pt x="924" y="2204"/>
                </a:lnTo>
                <a:lnTo>
                  <a:pt x="926" y="2204"/>
                </a:lnTo>
                <a:lnTo>
                  <a:pt x="927" y="2204"/>
                </a:lnTo>
                <a:lnTo>
                  <a:pt x="928" y="2204"/>
                </a:lnTo>
                <a:lnTo>
                  <a:pt x="929" y="2206"/>
                </a:lnTo>
                <a:lnTo>
                  <a:pt x="930" y="2206"/>
                </a:lnTo>
                <a:lnTo>
                  <a:pt x="931" y="2206"/>
                </a:lnTo>
                <a:lnTo>
                  <a:pt x="932" y="2206"/>
                </a:lnTo>
                <a:lnTo>
                  <a:pt x="933" y="2206"/>
                </a:lnTo>
                <a:lnTo>
                  <a:pt x="934" y="2206"/>
                </a:lnTo>
                <a:lnTo>
                  <a:pt x="936" y="2206"/>
                </a:lnTo>
                <a:lnTo>
                  <a:pt x="937" y="2206"/>
                </a:lnTo>
                <a:lnTo>
                  <a:pt x="938" y="2206"/>
                </a:lnTo>
                <a:lnTo>
                  <a:pt x="939" y="2206"/>
                </a:lnTo>
                <a:lnTo>
                  <a:pt x="940" y="2206"/>
                </a:lnTo>
                <a:lnTo>
                  <a:pt x="942" y="2207"/>
                </a:lnTo>
                <a:lnTo>
                  <a:pt x="943" y="2207"/>
                </a:lnTo>
                <a:lnTo>
                  <a:pt x="944" y="2207"/>
                </a:lnTo>
                <a:lnTo>
                  <a:pt x="946" y="2208"/>
                </a:lnTo>
                <a:lnTo>
                  <a:pt x="947" y="2208"/>
                </a:lnTo>
                <a:lnTo>
                  <a:pt x="948" y="2208"/>
                </a:lnTo>
                <a:lnTo>
                  <a:pt x="949" y="2208"/>
                </a:lnTo>
                <a:lnTo>
                  <a:pt x="950" y="2208"/>
                </a:lnTo>
                <a:lnTo>
                  <a:pt x="951" y="2208"/>
                </a:lnTo>
                <a:lnTo>
                  <a:pt x="952" y="2208"/>
                </a:lnTo>
                <a:lnTo>
                  <a:pt x="953" y="2208"/>
                </a:lnTo>
                <a:lnTo>
                  <a:pt x="955" y="2208"/>
                </a:lnTo>
                <a:lnTo>
                  <a:pt x="956" y="2208"/>
                </a:lnTo>
                <a:lnTo>
                  <a:pt x="957" y="2208"/>
                </a:lnTo>
                <a:lnTo>
                  <a:pt x="958" y="2208"/>
                </a:lnTo>
                <a:lnTo>
                  <a:pt x="959" y="2208"/>
                </a:lnTo>
                <a:lnTo>
                  <a:pt x="960" y="2208"/>
                </a:lnTo>
                <a:lnTo>
                  <a:pt x="961" y="2208"/>
                </a:lnTo>
                <a:lnTo>
                  <a:pt x="962" y="2208"/>
                </a:lnTo>
                <a:lnTo>
                  <a:pt x="963" y="2208"/>
                </a:lnTo>
                <a:lnTo>
                  <a:pt x="965" y="2208"/>
                </a:lnTo>
                <a:lnTo>
                  <a:pt x="967" y="2208"/>
                </a:lnTo>
                <a:lnTo>
                  <a:pt x="968" y="2208"/>
                </a:lnTo>
                <a:lnTo>
                  <a:pt x="969" y="2208"/>
                </a:lnTo>
                <a:lnTo>
                  <a:pt x="970" y="2208"/>
                </a:lnTo>
                <a:lnTo>
                  <a:pt x="971" y="2208"/>
                </a:lnTo>
                <a:lnTo>
                  <a:pt x="972" y="2208"/>
                </a:lnTo>
                <a:lnTo>
                  <a:pt x="974" y="2208"/>
                </a:lnTo>
                <a:lnTo>
                  <a:pt x="975" y="2208"/>
                </a:lnTo>
                <a:lnTo>
                  <a:pt x="976" y="2208"/>
                </a:lnTo>
                <a:lnTo>
                  <a:pt x="977" y="2207"/>
                </a:lnTo>
                <a:lnTo>
                  <a:pt x="978" y="2204"/>
                </a:lnTo>
                <a:lnTo>
                  <a:pt x="979" y="2200"/>
                </a:lnTo>
                <a:lnTo>
                  <a:pt x="980" y="2194"/>
                </a:lnTo>
                <a:lnTo>
                  <a:pt x="981" y="2186"/>
                </a:lnTo>
                <a:lnTo>
                  <a:pt x="982" y="2180"/>
                </a:lnTo>
                <a:lnTo>
                  <a:pt x="984" y="2176"/>
                </a:lnTo>
                <a:lnTo>
                  <a:pt x="985" y="2175"/>
                </a:lnTo>
                <a:lnTo>
                  <a:pt x="986" y="2176"/>
                </a:lnTo>
                <a:lnTo>
                  <a:pt x="987" y="2180"/>
                </a:lnTo>
                <a:lnTo>
                  <a:pt x="988" y="2184"/>
                </a:lnTo>
                <a:lnTo>
                  <a:pt x="990" y="2189"/>
                </a:lnTo>
                <a:lnTo>
                  <a:pt x="991" y="2193"/>
                </a:lnTo>
                <a:lnTo>
                  <a:pt x="992" y="2196"/>
                </a:lnTo>
                <a:lnTo>
                  <a:pt x="994" y="2199"/>
                </a:lnTo>
                <a:lnTo>
                  <a:pt x="995" y="2201"/>
                </a:lnTo>
                <a:lnTo>
                  <a:pt x="996" y="2203"/>
                </a:lnTo>
                <a:lnTo>
                  <a:pt x="997" y="2204"/>
                </a:lnTo>
                <a:lnTo>
                  <a:pt x="998" y="2206"/>
                </a:lnTo>
                <a:lnTo>
                  <a:pt x="999" y="2206"/>
                </a:lnTo>
                <a:lnTo>
                  <a:pt x="1000" y="2207"/>
                </a:lnTo>
                <a:lnTo>
                  <a:pt x="1001" y="2207"/>
                </a:lnTo>
                <a:lnTo>
                  <a:pt x="1003" y="2207"/>
                </a:lnTo>
                <a:lnTo>
                  <a:pt x="1004" y="2207"/>
                </a:lnTo>
                <a:lnTo>
                  <a:pt x="1005" y="2207"/>
                </a:lnTo>
                <a:lnTo>
                  <a:pt x="1006" y="2207"/>
                </a:lnTo>
                <a:lnTo>
                  <a:pt x="1007" y="2207"/>
                </a:lnTo>
                <a:lnTo>
                  <a:pt x="1008" y="2207"/>
                </a:lnTo>
                <a:lnTo>
                  <a:pt x="1009" y="2207"/>
                </a:lnTo>
                <a:lnTo>
                  <a:pt x="1010" y="2207"/>
                </a:lnTo>
                <a:lnTo>
                  <a:pt x="1011" y="2207"/>
                </a:lnTo>
                <a:lnTo>
                  <a:pt x="1014" y="2207"/>
                </a:lnTo>
                <a:lnTo>
                  <a:pt x="1015" y="2208"/>
                </a:lnTo>
                <a:lnTo>
                  <a:pt x="1016" y="2208"/>
                </a:lnTo>
                <a:lnTo>
                  <a:pt x="1017" y="2208"/>
                </a:lnTo>
                <a:lnTo>
                  <a:pt x="1018" y="2208"/>
                </a:lnTo>
                <a:lnTo>
                  <a:pt x="1019" y="2208"/>
                </a:lnTo>
                <a:lnTo>
                  <a:pt x="1020" y="2208"/>
                </a:lnTo>
                <a:lnTo>
                  <a:pt x="1021" y="2208"/>
                </a:lnTo>
                <a:lnTo>
                  <a:pt x="1023" y="2208"/>
                </a:lnTo>
                <a:lnTo>
                  <a:pt x="1024" y="2208"/>
                </a:lnTo>
                <a:lnTo>
                  <a:pt x="1025" y="2208"/>
                </a:lnTo>
                <a:lnTo>
                  <a:pt x="1026" y="2208"/>
                </a:lnTo>
                <a:lnTo>
                  <a:pt x="1027" y="2208"/>
                </a:lnTo>
                <a:lnTo>
                  <a:pt x="1028" y="2208"/>
                </a:lnTo>
                <a:lnTo>
                  <a:pt x="1029" y="2208"/>
                </a:lnTo>
                <a:lnTo>
                  <a:pt x="1030" y="2208"/>
                </a:lnTo>
                <a:lnTo>
                  <a:pt x="1032" y="2208"/>
                </a:lnTo>
                <a:lnTo>
                  <a:pt x="1033" y="2208"/>
                </a:lnTo>
                <a:lnTo>
                  <a:pt x="1034" y="2208"/>
                </a:lnTo>
                <a:lnTo>
                  <a:pt x="1035" y="2208"/>
                </a:lnTo>
                <a:lnTo>
                  <a:pt x="1036" y="2208"/>
                </a:lnTo>
                <a:lnTo>
                  <a:pt x="1038" y="2208"/>
                </a:lnTo>
                <a:lnTo>
                  <a:pt x="1039" y="2208"/>
                </a:lnTo>
                <a:lnTo>
                  <a:pt x="1040" y="2208"/>
                </a:lnTo>
                <a:lnTo>
                  <a:pt x="1042" y="2208"/>
                </a:lnTo>
                <a:lnTo>
                  <a:pt x="1043" y="2208"/>
                </a:lnTo>
                <a:lnTo>
                  <a:pt x="1044" y="2208"/>
                </a:lnTo>
                <a:lnTo>
                  <a:pt x="1045" y="2208"/>
                </a:lnTo>
                <a:lnTo>
                  <a:pt x="1046" y="2208"/>
                </a:lnTo>
                <a:lnTo>
                  <a:pt x="1047" y="2208"/>
                </a:lnTo>
                <a:lnTo>
                  <a:pt x="1048" y="2208"/>
                </a:lnTo>
                <a:lnTo>
                  <a:pt x="1049" y="2208"/>
                </a:lnTo>
                <a:lnTo>
                  <a:pt x="1051" y="2208"/>
                </a:lnTo>
                <a:lnTo>
                  <a:pt x="1052" y="2208"/>
                </a:lnTo>
                <a:lnTo>
                  <a:pt x="1053" y="2208"/>
                </a:lnTo>
                <a:lnTo>
                  <a:pt x="1054" y="2208"/>
                </a:lnTo>
                <a:lnTo>
                  <a:pt x="1055" y="2208"/>
                </a:lnTo>
                <a:lnTo>
                  <a:pt x="1056" y="2208"/>
                </a:lnTo>
                <a:lnTo>
                  <a:pt x="1057" y="2208"/>
                </a:lnTo>
                <a:lnTo>
                  <a:pt x="1058" y="2208"/>
                </a:lnTo>
                <a:lnTo>
                  <a:pt x="1059" y="2208"/>
                </a:lnTo>
                <a:lnTo>
                  <a:pt x="1062" y="2208"/>
                </a:lnTo>
                <a:lnTo>
                  <a:pt x="1063" y="2208"/>
                </a:lnTo>
                <a:lnTo>
                  <a:pt x="1064" y="2208"/>
                </a:lnTo>
                <a:lnTo>
                  <a:pt x="1065" y="2208"/>
                </a:lnTo>
                <a:lnTo>
                  <a:pt x="1066" y="2208"/>
                </a:lnTo>
                <a:lnTo>
                  <a:pt x="1067" y="2208"/>
                </a:lnTo>
                <a:lnTo>
                  <a:pt x="1068" y="2208"/>
                </a:lnTo>
                <a:lnTo>
                  <a:pt x="1069" y="2208"/>
                </a:lnTo>
                <a:lnTo>
                  <a:pt x="1071" y="2208"/>
                </a:lnTo>
                <a:lnTo>
                  <a:pt x="1072" y="2208"/>
                </a:lnTo>
                <a:lnTo>
                  <a:pt x="1073" y="2208"/>
                </a:lnTo>
                <a:lnTo>
                  <a:pt x="1074" y="2208"/>
                </a:lnTo>
                <a:lnTo>
                  <a:pt x="1075" y="2208"/>
                </a:lnTo>
                <a:lnTo>
                  <a:pt x="1076" y="2208"/>
                </a:lnTo>
                <a:lnTo>
                  <a:pt x="1077" y="2208"/>
                </a:lnTo>
                <a:lnTo>
                  <a:pt x="1078" y="2208"/>
                </a:lnTo>
                <a:lnTo>
                  <a:pt x="1080" y="2210"/>
                </a:lnTo>
                <a:lnTo>
                  <a:pt x="1081" y="2210"/>
                </a:lnTo>
                <a:lnTo>
                  <a:pt x="1082" y="2210"/>
                </a:lnTo>
                <a:lnTo>
                  <a:pt x="1083" y="2210"/>
                </a:lnTo>
                <a:lnTo>
                  <a:pt x="1084" y="2210"/>
                </a:lnTo>
                <a:lnTo>
                  <a:pt x="1086" y="2210"/>
                </a:lnTo>
                <a:lnTo>
                  <a:pt x="1087" y="2210"/>
                </a:lnTo>
                <a:lnTo>
                  <a:pt x="1088" y="2210"/>
                </a:lnTo>
                <a:lnTo>
                  <a:pt x="1090" y="2210"/>
                </a:lnTo>
                <a:lnTo>
                  <a:pt x="1091" y="2210"/>
                </a:lnTo>
                <a:lnTo>
                  <a:pt x="1092" y="2210"/>
                </a:lnTo>
                <a:lnTo>
                  <a:pt x="1093" y="2210"/>
                </a:lnTo>
                <a:lnTo>
                  <a:pt x="1094" y="2210"/>
                </a:lnTo>
                <a:lnTo>
                  <a:pt x="1095" y="2210"/>
                </a:lnTo>
                <a:lnTo>
                  <a:pt x="1096" y="2210"/>
                </a:lnTo>
                <a:lnTo>
                  <a:pt x="1097" y="2210"/>
                </a:lnTo>
                <a:lnTo>
                  <a:pt x="1099" y="2210"/>
                </a:lnTo>
                <a:lnTo>
                  <a:pt x="1100" y="2210"/>
                </a:lnTo>
                <a:lnTo>
                  <a:pt x="1101" y="2210"/>
                </a:lnTo>
                <a:lnTo>
                  <a:pt x="1102" y="2210"/>
                </a:lnTo>
                <a:lnTo>
                  <a:pt x="1103" y="2210"/>
                </a:lnTo>
                <a:lnTo>
                  <a:pt x="1104" y="2210"/>
                </a:lnTo>
                <a:lnTo>
                  <a:pt x="1105" y="2210"/>
                </a:lnTo>
                <a:lnTo>
                  <a:pt x="1106" y="2210"/>
                </a:lnTo>
                <a:lnTo>
                  <a:pt x="1107" y="2210"/>
                </a:lnTo>
                <a:lnTo>
                  <a:pt x="1110" y="2210"/>
                </a:lnTo>
                <a:lnTo>
                  <a:pt x="1111" y="2210"/>
                </a:lnTo>
                <a:lnTo>
                  <a:pt x="1112" y="2210"/>
                </a:lnTo>
                <a:lnTo>
                  <a:pt x="1113" y="2210"/>
                </a:lnTo>
                <a:lnTo>
                  <a:pt x="1114" y="2210"/>
                </a:lnTo>
                <a:lnTo>
                  <a:pt x="1115" y="2210"/>
                </a:lnTo>
                <a:lnTo>
                  <a:pt x="1116" y="2210"/>
                </a:lnTo>
                <a:lnTo>
                  <a:pt x="1117" y="2210"/>
                </a:lnTo>
                <a:lnTo>
                  <a:pt x="1119" y="2210"/>
                </a:lnTo>
                <a:lnTo>
                  <a:pt x="1120" y="2210"/>
                </a:lnTo>
                <a:lnTo>
                  <a:pt x="1121" y="2210"/>
                </a:lnTo>
                <a:lnTo>
                  <a:pt x="1122" y="2210"/>
                </a:lnTo>
                <a:lnTo>
                  <a:pt x="1123" y="2208"/>
                </a:lnTo>
                <a:lnTo>
                  <a:pt x="1124" y="2208"/>
                </a:lnTo>
                <a:lnTo>
                  <a:pt x="1125" y="2208"/>
                </a:lnTo>
                <a:lnTo>
                  <a:pt x="1126" y="2208"/>
                </a:lnTo>
                <a:lnTo>
                  <a:pt x="1128" y="2208"/>
                </a:lnTo>
                <a:lnTo>
                  <a:pt x="1129" y="2208"/>
                </a:lnTo>
                <a:lnTo>
                  <a:pt x="1130" y="2208"/>
                </a:lnTo>
                <a:lnTo>
                  <a:pt x="1131" y="2207"/>
                </a:lnTo>
                <a:lnTo>
                  <a:pt x="1133" y="2206"/>
                </a:lnTo>
                <a:lnTo>
                  <a:pt x="1134" y="2204"/>
                </a:lnTo>
                <a:lnTo>
                  <a:pt x="1135" y="2203"/>
                </a:lnTo>
                <a:lnTo>
                  <a:pt x="1136" y="2203"/>
                </a:lnTo>
                <a:lnTo>
                  <a:pt x="1138" y="2201"/>
                </a:lnTo>
                <a:lnTo>
                  <a:pt x="1139" y="2203"/>
                </a:lnTo>
                <a:lnTo>
                  <a:pt x="1140" y="2203"/>
                </a:lnTo>
                <a:lnTo>
                  <a:pt x="1141" y="2204"/>
                </a:lnTo>
                <a:lnTo>
                  <a:pt x="1142" y="2206"/>
                </a:lnTo>
                <a:lnTo>
                  <a:pt x="1143" y="2206"/>
                </a:lnTo>
                <a:lnTo>
                  <a:pt x="1144" y="2206"/>
                </a:lnTo>
                <a:lnTo>
                  <a:pt x="1145" y="2207"/>
                </a:lnTo>
                <a:lnTo>
                  <a:pt x="1146" y="2207"/>
                </a:lnTo>
                <a:lnTo>
                  <a:pt x="1148" y="2207"/>
                </a:lnTo>
                <a:lnTo>
                  <a:pt x="1149" y="2207"/>
                </a:lnTo>
                <a:lnTo>
                  <a:pt x="1150" y="2207"/>
                </a:lnTo>
                <a:lnTo>
                  <a:pt x="1151" y="2208"/>
                </a:lnTo>
                <a:lnTo>
                  <a:pt x="1152" y="2208"/>
                </a:lnTo>
                <a:lnTo>
                  <a:pt x="1153" y="2208"/>
                </a:lnTo>
                <a:lnTo>
                  <a:pt x="1154" y="2208"/>
                </a:lnTo>
                <a:lnTo>
                  <a:pt x="1155" y="2208"/>
                </a:lnTo>
                <a:lnTo>
                  <a:pt x="1158" y="2208"/>
                </a:lnTo>
                <a:lnTo>
                  <a:pt x="1159" y="2208"/>
                </a:lnTo>
                <a:lnTo>
                  <a:pt x="1160" y="2208"/>
                </a:lnTo>
                <a:lnTo>
                  <a:pt x="1161" y="2208"/>
                </a:lnTo>
                <a:lnTo>
                  <a:pt x="1162" y="2208"/>
                </a:lnTo>
                <a:lnTo>
                  <a:pt x="1163" y="2208"/>
                </a:lnTo>
                <a:lnTo>
                  <a:pt x="1164" y="2208"/>
                </a:lnTo>
                <a:lnTo>
                  <a:pt x="1165" y="2208"/>
                </a:lnTo>
                <a:lnTo>
                  <a:pt x="1167" y="2208"/>
                </a:lnTo>
                <a:lnTo>
                  <a:pt x="1168" y="2208"/>
                </a:lnTo>
                <a:lnTo>
                  <a:pt x="1169" y="2208"/>
                </a:lnTo>
                <a:lnTo>
                  <a:pt x="1170" y="2208"/>
                </a:lnTo>
                <a:lnTo>
                  <a:pt x="1171" y="2208"/>
                </a:lnTo>
                <a:lnTo>
                  <a:pt x="1172" y="2208"/>
                </a:lnTo>
                <a:lnTo>
                  <a:pt x="1173" y="2208"/>
                </a:lnTo>
                <a:lnTo>
                  <a:pt x="1174" y="2208"/>
                </a:lnTo>
                <a:lnTo>
                  <a:pt x="1176" y="2208"/>
                </a:lnTo>
                <a:lnTo>
                  <a:pt x="1177" y="2208"/>
                </a:lnTo>
                <a:lnTo>
                  <a:pt x="1178" y="2208"/>
                </a:lnTo>
                <a:lnTo>
                  <a:pt x="1179" y="2208"/>
                </a:lnTo>
                <a:lnTo>
                  <a:pt x="1181" y="2210"/>
                </a:lnTo>
                <a:lnTo>
                  <a:pt x="1182" y="2210"/>
                </a:lnTo>
                <a:lnTo>
                  <a:pt x="1183" y="2208"/>
                </a:lnTo>
                <a:lnTo>
                  <a:pt x="1184" y="2210"/>
                </a:lnTo>
                <a:lnTo>
                  <a:pt x="1186" y="2210"/>
                </a:lnTo>
                <a:lnTo>
                  <a:pt x="1187" y="2210"/>
                </a:lnTo>
                <a:lnTo>
                  <a:pt x="1188" y="2210"/>
                </a:lnTo>
                <a:lnTo>
                  <a:pt x="1189" y="2210"/>
                </a:lnTo>
                <a:lnTo>
                  <a:pt x="1190" y="2210"/>
                </a:lnTo>
                <a:lnTo>
                  <a:pt x="1191" y="2210"/>
                </a:lnTo>
                <a:lnTo>
                  <a:pt x="1192" y="2210"/>
                </a:lnTo>
                <a:lnTo>
                  <a:pt x="1193" y="2210"/>
                </a:lnTo>
                <a:lnTo>
                  <a:pt x="1194" y="2210"/>
                </a:lnTo>
                <a:lnTo>
                  <a:pt x="1196" y="2210"/>
                </a:lnTo>
                <a:lnTo>
                  <a:pt x="1197" y="2210"/>
                </a:lnTo>
                <a:lnTo>
                  <a:pt x="1198" y="2208"/>
                </a:lnTo>
                <a:lnTo>
                  <a:pt x="1199" y="2208"/>
                </a:lnTo>
                <a:lnTo>
                  <a:pt x="1200" y="2207"/>
                </a:lnTo>
                <a:lnTo>
                  <a:pt x="1201" y="2204"/>
                </a:lnTo>
                <a:lnTo>
                  <a:pt x="1202" y="2201"/>
                </a:lnTo>
                <a:lnTo>
                  <a:pt x="1205" y="2199"/>
                </a:lnTo>
                <a:lnTo>
                  <a:pt x="1206" y="2194"/>
                </a:lnTo>
                <a:lnTo>
                  <a:pt x="1207" y="2193"/>
                </a:lnTo>
                <a:lnTo>
                  <a:pt x="1208" y="2192"/>
                </a:lnTo>
                <a:lnTo>
                  <a:pt x="1209" y="2192"/>
                </a:lnTo>
                <a:lnTo>
                  <a:pt x="1210" y="2193"/>
                </a:lnTo>
                <a:lnTo>
                  <a:pt x="1211" y="2194"/>
                </a:lnTo>
                <a:lnTo>
                  <a:pt x="1212" y="2196"/>
                </a:lnTo>
                <a:lnTo>
                  <a:pt x="1213" y="2197"/>
                </a:lnTo>
                <a:lnTo>
                  <a:pt x="1215" y="2199"/>
                </a:lnTo>
                <a:lnTo>
                  <a:pt x="1216" y="2200"/>
                </a:lnTo>
                <a:lnTo>
                  <a:pt x="1217" y="2201"/>
                </a:lnTo>
                <a:lnTo>
                  <a:pt x="1218" y="2201"/>
                </a:lnTo>
                <a:lnTo>
                  <a:pt x="1219" y="2203"/>
                </a:lnTo>
                <a:lnTo>
                  <a:pt x="1220" y="2204"/>
                </a:lnTo>
                <a:lnTo>
                  <a:pt x="1221" y="2204"/>
                </a:lnTo>
                <a:lnTo>
                  <a:pt x="1222" y="2204"/>
                </a:lnTo>
                <a:lnTo>
                  <a:pt x="1223" y="2206"/>
                </a:lnTo>
                <a:lnTo>
                  <a:pt x="1225" y="2206"/>
                </a:lnTo>
                <a:lnTo>
                  <a:pt x="1226" y="2206"/>
                </a:lnTo>
                <a:lnTo>
                  <a:pt x="1227" y="2206"/>
                </a:lnTo>
                <a:lnTo>
                  <a:pt x="1229" y="2207"/>
                </a:lnTo>
                <a:lnTo>
                  <a:pt x="1230" y="2207"/>
                </a:lnTo>
                <a:lnTo>
                  <a:pt x="1231" y="2207"/>
                </a:lnTo>
                <a:lnTo>
                  <a:pt x="1232" y="2207"/>
                </a:lnTo>
                <a:lnTo>
                  <a:pt x="1234" y="2207"/>
                </a:lnTo>
                <a:lnTo>
                  <a:pt x="1235" y="2207"/>
                </a:lnTo>
                <a:lnTo>
                  <a:pt x="1236" y="2207"/>
                </a:lnTo>
                <a:lnTo>
                  <a:pt x="1237" y="2207"/>
                </a:lnTo>
                <a:lnTo>
                  <a:pt x="1238" y="2208"/>
                </a:lnTo>
                <a:lnTo>
                  <a:pt x="1239" y="2208"/>
                </a:lnTo>
                <a:lnTo>
                  <a:pt x="1240" y="2208"/>
                </a:lnTo>
                <a:lnTo>
                  <a:pt x="1241" y="2208"/>
                </a:lnTo>
                <a:lnTo>
                  <a:pt x="1242" y="2208"/>
                </a:lnTo>
                <a:lnTo>
                  <a:pt x="1244" y="2208"/>
                </a:lnTo>
                <a:lnTo>
                  <a:pt x="1245" y="2208"/>
                </a:lnTo>
                <a:lnTo>
                  <a:pt x="1246" y="2208"/>
                </a:lnTo>
                <a:lnTo>
                  <a:pt x="1247" y="2208"/>
                </a:lnTo>
                <a:lnTo>
                  <a:pt x="1248" y="2208"/>
                </a:lnTo>
                <a:lnTo>
                  <a:pt x="1249" y="2208"/>
                </a:lnTo>
                <a:lnTo>
                  <a:pt x="1250" y="2208"/>
                </a:lnTo>
                <a:lnTo>
                  <a:pt x="1253" y="2208"/>
                </a:lnTo>
                <a:lnTo>
                  <a:pt x="1254" y="2208"/>
                </a:lnTo>
                <a:lnTo>
                  <a:pt x="1255" y="2208"/>
                </a:lnTo>
                <a:lnTo>
                  <a:pt x="1256" y="2208"/>
                </a:lnTo>
                <a:lnTo>
                  <a:pt x="1257" y="2208"/>
                </a:lnTo>
                <a:lnTo>
                  <a:pt x="1258" y="2208"/>
                </a:lnTo>
                <a:lnTo>
                  <a:pt x="1259" y="2208"/>
                </a:lnTo>
                <a:lnTo>
                  <a:pt x="1260" y="2208"/>
                </a:lnTo>
                <a:lnTo>
                  <a:pt x="1261" y="2208"/>
                </a:lnTo>
                <a:lnTo>
                  <a:pt x="1263" y="2208"/>
                </a:lnTo>
                <a:lnTo>
                  <a:pt x="1264" y="2208"/>
                </a:lnTo>
                <a:lnTo>
                  <a:pt x="1265" y="2208"/>
                </a:lnTo>
                <a:lnTo>
                  <a:pt x="1266" y="2210"/>
                </a:lnTo>
                <a:lnTo>
                  <a:pt x="1267" y="2210"/>
                </a:lnTo>
                <a:lnTo>
                  <a:pt x="1268" y="2210"/>
                </a:lnTo>
                <a:lnTo>
                  <a:pt x="1269" y="2210"/>
                </a:lnTo>
                <a:lnTo>
                  <a:pt x="1270" y="2210"/>
                </a:lnTo>
                <a:lnTo>
                  <a:pt x="1271" y="2210"/>
                </a:lnTo>
                <a:lnTo>
                  <a:pt x="1273" y="2210"/>
                </a:lnTo>
                <a:lnTo>
                  <a:pt x="1274" y="2210"/>
                </a:lnTo>
                <a:lnTo>
                  <a:pt x="1276" y="2210"/>
                </a:lnTo>
                <a:lnTo>
                  <a:pt x="1277" y="2210"/>
                </a:lnTo>
                <a:lnTo>
                  <a:pt x="1278" y="2210"/>
                </a:lnTo>
                <a:lnTo>
                  <a:pt x="1279" y="2210"/>
                </a:lnTo>
                <a:lnTo>
                  <a:pt x="1280" y="2210"/>
                </a:lnTo>
                <a:lnTo>
                  <a:pt x="1282" y="2210"/>
                </a:lnTo>
                <a:lnTo>
                  <a:pt x="1283" y="2210"/>
                </a:lnTo>
                <a:lnTo>
                  <a:pt x="1284" y="2210"/>
                </a:lnTo>
                <a:lnTo>
                  <a:pt x="1285" y="2210"/>
                </a:lnTo>
                <a:lnTo>
                  <a:pt x="1286" y="2210"/>
                </a:lnTo>
                <a:lnTo>
                  <a:pt x="1287" y="2210"/>
                </a:lnTo>
                <a:lnTo>
                  <a:pt x="1288" y="2208"/>
                </a:lnTo>
                <a:lnTo>
                  <a:pt x="1289" y="2210"/>
                </a:lnTo>
                <a:lnTo>
                  <a:pt x="1290" y="2210"/>
                </a:lnTo>
                <a:lnTo>
                  <a:pt x="1292" y="2210"/>
                </a:lnTo>
                <a:lnTo>
                  <a:pt x="1293" y="2210"/>
                </a:lnTo>
                <a:lnTo>
                  <a:pt x="1294" y="2210"/>
                </a:lnTo>
                <a:lnTo>
                  <a:pt x="1295" y="2210"/>
                </a:lnTo>
                <a:lnTo>
                  <a:pt x="1296" y="2210"/>
                </a:lnTo>
                <a:lnTo>
                  <a:pt x="1297" y="2210"/>
                </a:lnTo>
                <a:lnTo>
                  <a:pt x="1298" y="2210"/>
                </a:lnTo>
                <a:lnTo>
                  <a:pt x="1300" y="2210"/>
                </a:lnTo>
                <a:lnTo>
                  <a:pt x="1302" y="2210"/>
                </a:lnTo>
                <a:lnTo>
                  <a:pt x="1303" y="2210"/>
                </a:lnTo>
                <a:lnTo>
                  <a:pt x="1304" y="2210"/>
                </a:lnTo>
                <a:lnTo>
                  <a:pt x="1305" y="2210"/>
                </a:lnTo>
                <a:lnTo>
                  <a:pt x="1306" y="2210"/>
                </a:lnTo>
                <a:lnTo>
                  <a:pt x="1307" y="2210"/>
                </a:lnTo>
                <a:lnTo>
                  <a:pt x="1308" y="2210"/>
                </a:lnTo>
                <a:lnTo>
                  <a:pt x="1309" y="2210"/>
                </a:lnTo>
                <a:lnTo>
                  <a:pt x="1311" y="2210"/>
                </a:lnTo>
                <a:lnTo>
                  <a:pt x="1312" y="2210"/>
                </a:lnTo>
                <a:lnTo>
                  <a:pt x="1313" y="2210"/>
                </a:lnTo>
                <a:lnTo>
                  <a:pt x="1314" y="2210"/>
                </a:lnTo>
                <a:lnTo>
                  <a:pt x="1315" y="2210"/>
                </a:lnTo>
                <a:lnTo>
                  <a:pt x="1316" y="2210"/>
                </a:lnTo>
                <a:lnTo>
                  <a:pt x="1317" y="2210"/>
                </a:lnTo>
                <a:lnTo>
                  <a:pt x="1318" y="2210"/>
                </a:lnTo>
                <a:lnTo>
                  <a:pt x="1319" y="2210"/>
                </a:lnTo>
                <a:lnTo>
                  <a:pt x="1321" y="2210"/>
                </a:lnTo>
                <a:lnTo>
                  <a:pt x="1322" y="2210"/>
                </a:lnTo>
                <a:lnTo>
                  <a:pt x="1324" y="2210"/>
                </a:lnTo>
                <a:lnTo>
                  <a:pt x="1325" y="2210"/>
                </a:lnTo>
                <a:lnTo>
                  <a:pt x="1326" y="2210"/>
                </a:lnTo>
                <a:lnTo>
                  <a:pt x="1327" y="2210"/>
                </a:lnTo>
                <a:lnTo>
                  <a:pt x="1328" y="2210"/>
                </a:lnTo>
                <a:lnTo>
                  <a:pt x="1330" y="2210"/>
                </a:lnTo>
                <a:lnTo>
                  <a:pt x="1331" y="2210"/>
                </a:lnTo>
                <a:lnTo>
                  <a:pt x="1332" y="2210"/>
                </a:lnTo>
                <a:lnTo>
                  <a:pt x="1333" y="2210"/>
                </a:lnTo>
                <a:lnTo>
                  <a:pt x="1334" y="2210"/>
                </a:lnTo>
                <a:lnTo>
                  <a:pt x="1335" y="2210"/>
                </a:lnTo>
                <a:lnTo>
                  <a:pt x="1336" y="2210"/>
                </a:lnTo>
                <a:lnTo>
                  <a:pt x="1337" y="2210"/>
                </a:lnTo>
                <a:lnTo>
                  <a:pt x="1338" y="2210"/>
                </a:lnTo>
                <a:lnTo>
                  <a:pt x="1340" y="2210"/>
                </a:lnTo>
                <a:lnTo>
                  <a:pt x="1341" y="2210"/>
                </a:lnTo>
                <a:lnTo>
                  <a:pt x="1342" y="2210"/>
                </a:lnTo>
                <a:lnTo>
                  <a:pt x="1343" y="2210"/>
                </a:lnTo>
                <a:lnTo>
                  <a:pt x="1344" y="2210"/>
                </a:lnTo>
                <a:lnTo>
                  <a:pt x="1345" y="2210"/>
                </a:lnTo>
                <a:lnTo>
                  <a:pt x="1347" y="2210"/>
                </a:lnTo>
                <a:lnTo>
                  <a:pt x="1348" y="2210"/>
                </a:lnTo>
                <a:lnTo>
                  <a:pt x="1350" y="2210"/>
                </a:lnTo>
                <a:lnTo>
                  <a:pt x="1351" y="2210"/>
                </a:lnTo>
                <a:lnTo>
                  <a:pt x="1352" y="2210"/>
                </a:lnTo>
                <a:lnTo>
                  <a:pt x="1353" y="2210"/>
                </a:lnTo>
                <a:lnTo>
                  <a:pt x="1354" y="2210"/>
                </a:lnTo>
                <a:lnTo>
                  <a:pt x="1355" y="2210"/>
                </a:lnTo>
                <a:lnTo>
                  <a:pt x="1356" y="2210"/>
                </a:lnTo>
                <a:lnTo>
                  <a:pt x="1357" y="2210"/>
                </a:lnTo>
                <a:lnTo>
                  <a:pt x="1359" y="2210"/>
                </a:lnTo>
                <a:lnTo>
                  <a:pt x="1360" y="2210"/>
                </a:lnTo>
                <a:lnTo>
                  <a:pt x="1361" y="2210"/>
                </a:lnTo>
                <a:lnTo>
                  <a:pt x="1362" y="2210"/>
                </a:lnTo>
                <a:lnTo>
                  <a:pt x="1363" y="2210"/>
                </a:lnTo>
                <a:lnTo>
                  <a:pt x="1364" y="2210"/>
                </a:lnTo>
                <a:lnTo>
                  <a:pt x="1365" y="2210"/>
                </a:lnTo>
                <a:lnTo>
                  <a:pt x="1366" y="2210"/>
                </a:lnTo>
                <a:lnTo>
                  <a:pt x="1367" y="2210"/>
                </a:lnTo>
                <a:lnTo>
                  <a:pt x="1369" y="2210"/>
                </a:lnTo>
                <a:lnTo>
                  <a:pt x="1370" y="2210"/>
                </a:lnTo>
                <a:lnTo>
                  <a:pt x="1372" y="2210"/>
                </a:lnTo>
                <a:lnTo>
                  <a:pt x="1373" y="2210"/>
                </a:lnTo>
                <a:lnTo>
                  <a:pt x="1374" y="2210"/>
                </a:lnTo>
                <a:lnTo>
                  <a:pt x="1375" y="2210"/>
                </a:lnTo>
                <a:lnTo>
                  <a:pt x="1376" y="2210"/>
                </a:lnTo>
                <a:lnTo>
                  <a:pt x="1377" y="2210"/>
                </a:lnTo>
                <a:lnTo>
                  <a:pt x="1379" y="2210"/>
                </a:lnTo>
                <a:lnTo>
                  <a:pt x="1380" y="2210"/>
                </a:lnTo>
                <a:lnTo>
                  <a:pt x="1381" y="2210"/>
                </a:lnTo>
                <a:lnTo>
                  <a:pt x="1382" y="2210"/>
                </a:lnTo>
                <a:lnTo>
                  <a:pt x="1383" y="2210"/>
                </a:lnTo>
                <a:lnTo>
                  <a:pt x="1384" y="2210"/>
                </a:lnTo>
                <a:lnTo>
                  <a:pt x="1385" y="2210"/>
                </a:lnTo>
                <a:lnTo>
                  <a:pt x="1386" y="2210"/>
                </a:lnTo>
                <a:lnTo>
                  <a:pt x="1388" y="2210"/>
                </a:lnTo>
                <a:lnTo>
                  <a:pt x="1389" y="2210"/>
                </a:lnTo>
                <a:lnTo>
                  <a:pt x="1390" y="2210"/>
                </a:lnTo>
                <a:lnTo>
                  <a:pt x="1391" y="2210"/>
                </a:lnTo>
                <a:lnTo>
                  <a:pt x="1392" y="2210"/>
                </a:lnTo>
                <a:lnTo>
                  <a:pt x="1393" y="2208"/>
                </a:lnTo>
                <a:lnTo>
                  <a:pt x="1395" y="2208"/>
                </a:lnTo>
                <a:lnTo>
                  <a:pt x="1396" y="2208"/>
                </a:lnTo>
                <a:lnTo>
                  <a:pt x="1398" y="2207"/>
                </a:lnTo>
                <a:lnTo>
                  <a:pt x="1399" y="2204"/>
                </a:lnTo>
                <a:lnTo>
                  <a:pt x="1400" y="2201"/>
                </a:lnTo>
                <a:lnTo>
                  <a:pt x="1401" y="2194"/>
                </a:lnTo>
                <a:lnTo>
                  <a:pt x="1402" y="2186"/>
                </a:lnTo>
                <a:lnTo>
                  <a:pt x="1403" y="2177"/>
                </a:lnTo>
                <a:lnTo>
                  <a:pt x="1404" y="2169"/>
                </a:lnTo>
                <a:lnTo>
                  <a:pt x="1405" y="2163"/>
                </a:lnTo>
                <a:lnTo>
                  <a:pt x="1407" y="2163"/>
                </a:lnTo>
                <a:lnTo>
                  <a:pt x="1408" y="2165"/>
                </a:lnTo>
                <a:lnTo>
                  <a:pt x="1409" y="2166"/>
                </a:lnTo>
                <a:lnTo>
                  <a:pt x="1410" y="2168"/>
                </a:lnTo>
                <a:lnTo>
                  <a:pt x="1411" y="2170"/>
                </a:lnTo>
                <a:lnTo>
                  <a:pt x="1412" y="2172"/>
                </a:lnTo>
                <a:lnTo>
                  <a:pt x="1413" y="2173"/>
                </a:lnTo>
                <a:lnTo>
                  <a:pt x="1414" y="2176"/>
                </a:lnTo>
                <a:lnTo>
                  <a:pt x="1415" y="2179"/>
                </a:lnTo>
                <a:lnTo>
                  <a:pt x="1417" y="2182"/>
                </a:lnTo>
                <a:lnTo>
                  <a:pt x="1419" y="2184"/>
                </a:lnTo>
                <a:lnTo>
                  <a:pt x="1420" y="2186"/>
                </a:lnTo>
                <a:lnTo>
                  <a:pt x="1421" y="2189"/>
                </a:lnTo>
                <a:lnTo>
                  <a:pt x="1422" y="2192"/>
                </a:lnTo>
                <a:lnTo>
                  <a:pt x="1423" y="2193"/>
                </a:lnTo>
                <a:lnTo>
                  <a:pt x="1424" y="2194"/>
                </a:lnTo>
                <a:lnTo>
                  <a:pt x="1425" y="2196"/>
                </a:lnTo>
                <a:lnTo>
                  <a:pt x="1427" y="2197"/>
                </a:lnTo>
                <a:lnTo>
                  <a:pt x="1428" y="2199"/>
                </a:lnTo>
                <a:lnTo>
                  <a:pt x="1429" y="2200"/>
                </a:lnTo>
                <a:lnTo>
                  <a:pt x="1430" y="2200"/>
                </a:lnTo>
                <a:lnTo>
                  <a:pt x="1431" y="2201"/>
                </a:lnTo>
                <a:lnTo>
                  <a:pt x="1432" y="2201"/>
                </a:lnTo>
                <a:lnTo>
                  <a:pt x="1433" y="2203"/>
                </a:lnTo>
                <a:lnTo>
                  <a:pt x="1434" y="2203"/>
                </a:lnTo>
                <a:lnTo>
                  <a:pt x="1436" y="2203"/>
                </a:lnTo>
                <a:lnTo>
                  <a:pt x="1437" y="2204"/>
                </a:lnTo>
                <a:lnTo>
                  <a:pt x="1438" y="2204"/>
                </a:lnTo>
                <a:lnTo>
                  <a:pt x="1439" y="2206"/>
                </a:lnTo>
                <a:lnTo>
                  <a:pt x="1440" y="2206"/>
                </a:lnTo>
                <a:lnTo>
                  <a:pt x="1441" y="2206"/>
                </a:lnTo>
                <a:lnTo>
                  <a:pt x="1443" y="2207"/>
                </a:lnTo>
                <a:lnTo>
                  <a:pt x="1444" y="2207"/>
                </a:lnTo>
                <a:lnTo>
                  <a:pt x="1446" y="2208"/>
                </a:lnTo>
                <a:lnTo>
                  <a:pt x="1447" y="2208"/>
                </a:lnTo>
                <a:lnTo>
                  <a:pt x="1448" y="2208"/>
                </a:lnTo>
                <a:lnTo>
                  <a:pt x="1449" y="2208"/>
                </a:lnTo>
                <a:lnTo>
                  <a:pt x="1450" y="2208"/>
                </a:lnTo>
                <a:lnTo>
                  <a:pt x="1451" y="2208"/>
                </a:lnTo>
                <a:lnTo>
                  <a:pt x="1452" y="2208"/>
                </a:lnTo>
                <a:lnTo>
                  <a:pt x="1453" y="2208"/>
                </a:lnTo>
                <a:lnTo>
                  <a:pt x="1455" y="2208"/>
                </a:lnTo>
                <a:lnTo>
                  <a:pt x="1456" y="2208"/>
                </a:lnTo>
                <a:lnTo>
                  <a:pt x="1457" y="2208"/>
                </a:lnTo>
                <a:lnTo>
                  <a:pt x="1458" y="2207"/>
                </a:lnTo>
                <a:lnTo>
                  <a:pt x="1459" y="2207"/>
                </a:lnTo>
                <a:lnTo>
                  <a:pt x="1460" y="2206"/>
                </a:lnTo>
                <a:lnTo>
                  <a:pt x="1461" y="2206"/>
                </a:lnTo>
                <a:lnTo>
                  <a:pt x="1462" y="2206"/>
                </a:lnTo>
                <a:lnTo>
                  <a:pt x="1463" y="2206"/>
                </a:lnTo>
                <a:lnTo>
                  <a:pt x="1465" y="2206"/>
                </a:lnTo>
                <a:lnTo>
                  <a:pt x="1467" y="2206"/>
                </a:lnTo>
                <a:lnTo>
                  <a:pt x="1468" y="2206"/>
                </a:lnTo>
                <a:lnTo>
                  <a:pt x="1469" y="2206"/>
                </a:lnTo>
                <a:lnTo>
                  <a:pt x="1470" y="2206"/>
                </a:lnTo>
                <a:lnTo>
                  <a:pt x="1471" y="2206"/>
                </a:lnTo>
                <a:lnTo>
                  <a:pt x="1472" y="2207"/>
                </a:lnTo>
                <a:lnTo>
                  <a:pt x="1473" y="2207"/>
                </a:lnTo>
                <a:lnTo>
                  <a:pt x="1475" y="2207"/>
                </a:lnTo>
                <a:lnTo>
                  <a:pt x="1476" y="2207"/>
                </a:lnTo>
                <a:lnTo>
                  <a:pt x="1477" y="2207"/>
                </a:lnTo>
                <a:lnTo>
                  <a:pt x="1478" y="2207"/>
                </a:lnTo>
                <a:lnTo>
                  <a:pt x="1479" y="2208"/>
                </a:lnTo>
                <a:lnTo>
                  <a:pt x="1480" y="2208"/>
                </a:lnTo>
                <a:lnTo>
                  <a:pt x="1481" y="2208"/>
                </a:lnTo>
                <a:lnTo>
                  <a:pt x="1482" y="2208"/>
                </a:lnTo>
                <a:lnTo>
                  <a:pt x="1484" y="2208"/>
                </a:lnTo>
                <a:lnTo>
                  <a:pt x="1485" y="2208"/>
                </a:lnTo>
                <a:lnTo>
                  <a:pt x="1486" y="2208"/>
                </a:lnTo>
                <a:lnTo>
                  <a:pt x="1487" y="2208"/>
                </a:lnTo>
                <a:lnTo>
                  <a:pt x="1488" y="2208"/>
                </a:lnTo>
                <a:lnTo>
                  <a:pt x="1489" y="2208"/>
                </a:lnTo>
                <a:lnTo>
                  <a:pt x="1491" y="2208"/>
                </a:lnTo>
                <a:lnTo>
                  <a:pt x="1492" y="2208"/>
                </a:lnTo>
                <a:lnTo>
                  <a:pt x="1494" y="2210"/>
                </a:lnTo>
                <a:lnTo>
                  <a:pt x="1495" y="2210"/>
                </a:lnTo>
                <a:lnTo>
                  <a:pt x="1496" y="2210"/>
                </a:lnTo>
                <a:lnTo>
                  <a:pt x="1497" y="2208"/>
                </a:lnTo>
                <a:lnTo>
                  <a:pt x="1498" y="2210"/>
                </a:lnTo>
                <a:lnTo>
                  <a:pt x="1499" y="2210"/>
                </a:lnTo>
                <a:lnTo>
                  <a:pt x="1500" y="2210"/>
                </a:lnTo>
                <a:lnTo>
                  <a:pt x="1501" y="2210"/>
                </a:lnTo>
                <a:lnTo>
                  <a:pt x="1502" y="2210"/>
                </a:lnTo>
                <a:lnTo>
                  <a:pt x="1504" y="2210"/>
                </a:lnTo>
                <a:lnTo>
                  <a:pt x="1505" y="2210"/>
                </a:lnTo>
                <a:lnTo>
                  <a:pt x="1506" y="2210"/>
                </a:lnTo>
                <a:lnTo>
                  <a:pt x="1507" y="2210"/>
                </a:lnTo>
                <a:lnTo>
                  <a:pt x="1508" y="2210"/>
                </a:lnTo>
                <a:lnTo>
                  <a:pt x="1509" y="2210"/>
                </a:lnTo>
                <a:lnTo>
                  <a:pt x="1510" y="2210"/>
                </a:lnTo>
                <a:lnTo>
                  <a:pt x="1511" y="2210"/>
                </a:lnTo>
                <a:lnTo>
                  <a:pt x="1513" y="2210"/>
                </a:lnTo>
                <a:lnTo>
                  <a:pt x="1515" y="2210"/>
                </a:lnTo>
                <a:lnTo>
                  <a:pt x="1516" y="2210"/>
                </a:lnTo>
                <a:lnTo>
                  <a:pt x="1517" y="2210"/>
                </a:lnTo>
                <a:lnTo>
                  <a:pt x="1518" y="2210"/>
                </a:lnTo>
                <a:lnTo>
                  <a:pt x="1519" y="2210"/>
                </a:lnTo>
                <a:lnTo>
                  <a:pt x="1520" y="2210"/>
                </a:lnTo>
                <a:lnTo>
                  <a:pt x="1521" y="2210"/>
                </a:lnTo>
                <a:lnTo>
                  <a:pt x="1523" y="2210"/>
                </a:lnTo>
                <a:lnTo>
                  <a:pt x="1524" y="2210"/>
                </a:lnTo>
                <a:lnTo>
                  <a:pt x="1525" y="2210"/>
                </a:lnTo>
                <a:lnTo>
                  <a:pt x="1526" y="2210"/>
                </a:lnTo>
                <a:lnTo>
                  <a:pt x="1527" y="2210"/>
                </a:lnTo>
                <a:lnTo>
                  <a:pt x="1528" y="2210"/>
                </a:lnTo>
                <a:lnTo>
                  <a:pt x="1529" y="2210"/>
                </a:lnTo>
                <a:lnTo>
                  <a:pt x="1530" y="2210"/>
                </a:lnTo>
                <a:lnTo>
                  <a:pt x="1532" y="2210"/>
                </a:lnTo>
                <a:lnTo>
                  <a:pt x="1533" y="2210"/>
                </a:lnTo>
                <a:lnTo>
                  <a:pt x="1534" y="2210"/>
                </a:lnTo>
                <a:lnTo>
                  <a:pt x="1535" y="2210"/>
                </a:lnTo>
                <a:lnTo>
                  <a:pt x="1536" y="2210"/>
                </a:lnTo>
                <a:lnTo>
                  <a:pt x="1538" y="2210"/>
                </a:lnTo>
                <a:lnTo>
                  <a:pt x="1539" y="2210"/>
                </a:lnTo>
                <a:lnTo>
                  <a:pt x="1540" y="2210"/>
                </a:lnTo>
                <a:lnTo>
                  <a:pt x="1542" y="2210"/>
                </a:lnTo>
                <a:lnTo>
                  <a:pt x="1543" y="2210"/>
                </a:lnTo>
                <a:lnTo>
                  <a:pt x="1544" y="2210"/>
                </a:lnTo>
                <a:lnTo>
                  <a:pt x="1545" y="2210"/>
                </a:lnTo>
                <a:lnTo>
                  <a:pt x="1546" y="2210"/>
                </a:lnTo>
                <a:lnTo>
                  <a:pt x="1547" y="2210"/>
                </a:lnTo>
                <a:lnTo>
                  <a:pt x="1548" y="2210"/>
                </a:lnTo>
                <a:lnTo>
                  <a:pt x="1549" y="2210"/>
                </a:lnTo>
                <a:lnTo>
                  <a:pt x="1550" y="2210"/>
                </a:lnTo>
                <a:lnTo>
                  <a:pt x="1552" y="2210"/>
                </a:lnTo>
                <a:lnTo>
                  <a:pt x="1553" y="2210"/>
                </a:lnTo>
                <a:lnTo>
                  <a:pt x="1554" y="2210"/>
                </a:lnTo>
                <a:lnTo>
                  <a:pt x="1555" y="2210"/>
                </a:lnTo>
                <a:lnTo>
                  <a:pt x="1556" y="2210"/>
                </a:lnTo>
                <a:lnTo>
                  <a:pt x="1557" y="2210"/>
                </a:lnTo>
                <a:lnTo>
                  <a:pt x="1558" y="2210"/>
                </a:lnTo>
                <a:lnTo>
                  <a:pt x="1559" y="2210"/>
                </a:lnTo>
                <a:lnTo>
                  <a:pt x="1561" y="2210"/>
                </a:lnTo>
                <a:lnTo>
                  <a:pt x="1563" y="2210"/>
                </a:lnTo>
                <a:lnTo>
                  <a:pt x="1564" y="2210"/>
                </a:lnTo>
                <a:lnTo>
                  <a:pt x="1565" y="2210"/>
                </a:lnTo>
                <a:lnTo>
                  <a:pt x="1566" y="2210"/>
                </a:lnTo>
                <a:lnTo>
                  <a:pt x="1567" y="2210"/>
                </a:lnTo>
                <a:lnTo>
                  <a:pt x="1568" y="2210"/>
                </a:lnTo>
                <a:lnTo>
                  <a:pt x="1569" y="2210"/>
                </a:lnTo>
                <a:lnTo>
                  <a:pt x="1571" y="2210"/>
                </a:lnTo>
                <a:lnTo>
                  <a:pt x="1572" y="2210"/>
                </a:lnTo>
                <a:lnTo>
                  <a:pt x="1573" y="2210"/>
                </a:lnTo>
                <a:lnTo>
                  <a:pt x="1574" y="2210"/>
                </a:lnTo>
                <a:lnTo>
                  <a:pt x="1575" y="2210"/>
                </a:lnTo>
                <a:lnTo>
                  <a:pt x="1576" y="2210"/>
                </a:lnTo>
                <a:lnTo>
                  <a:pt x="1577" y="2210"/>
                </a:lnTo>
                <a:lnTo>
                  <a:pt x="1578" y="2210"/>
                </a:lnTo>
                <a:lnTo>
                  <a:pt x="1579" y="2210"/>
                </a:lnTo>
                <a:lnTo>
                  <a:pt x="1581" y="2210"/>
                </a:lnTo>
                <a:lnTo>
                  <a:pt x="1582" y="2210"/>
                </a:lnTo>
                <a:lnTo>
                  <a:pt x="1583" y="2210"/>
                </a:lnTo>
                <a:lnTo>
                  <a:pt x="1584" y="2210"/>
                </a:lnTo>
                <a:lnTo>
                  <a:pt x="1586" y="2210"/>
                </a:lnTo>
                <a:lnTo>
                  <a:pt x="1587" y="2210"/>
                </a:lnTo>
                <a:lnTo>
                  <a:pt x="1588" y="2210"/>
                </a:lnTo>
                <a:lnTo>
                  <a:pt x="1590" y="2210"/>
                </a:lnTo>
                <a:lnTo>
                  <a:pt x="1591" y="2210"/>
                </a:lnTo>
                <a:lnTo>
                  <a:pt x="1592" y="2210"/>
                </a:lnTo>
                <a:lnTo>
                  <a:pt x="1593" y="2210"/>
                </a:lnTo>
                <a:lnTo>
                  <a:pt x="1594" y="2210"/>
                </a:lnTo>
                <a:lnTo>
                  <a:pt x="1595" y="2210"/>
                </a:lnTo>
                <a:lnTo>
                  <a:pt x="1596" y="2210"/>
                </a:lnTo>
                <a:lnTo>
                  <a:pt x="1597" y="2210"/>
                </a:lnTo>
                <a:lnTo>
                  <a:pt x="1598" y="2210"/>
                </a:lnTo>
                <a:lnTo>
                  <a:pt x="1600" y="2210"/>
                </a:lnTo>
                <a:lnTo>
                  <a:pt x="1601" y="2210"/>
                </a:lnTo>
                <a:lnTo>
                  <a:pt x="1602" y="2210"/>
                </a:lnTo>
                <a:lnTo>
                  <a:pt x="1603" y="2210"/>
                </a:lnTo>
                <a:lnTo>
                  <a:pt x="1604" y="2210"/>
                </a:lnTo>
                <a:lnTo>
                  <a:pt x="1605" y="2208"/>
                </a:lnTo>
                <a:lnTo>
                  <a:pt x="1606" y="2208"/>
                </a:lnTo>
                <a:lnTo>
                  <a:pt x="1607" y="2208"/>
                </a:lnTo>
                <a:lnTo>
                  <a:pt x="1610" y="2208"/>
                </a:lnTo>
                <a:lnTo>
                  <a:pt x="1611" y="2208"/>
                </a:lnTo>
                <a:lnTo>
                  <a:pt x="1612" y="2208"/>
                </a:lnTo>
                <a:lnTo>
                  <a:pt x="1613" y="2208"/>
                </a:lnTo>
                <a:lnTo>
                  <a:pt x="1614" y="2208"/>
                </a:lnTo>
                <a:lnTo>
                  <a:pt x="1615" y="2208"/>
                </a:lnTo>
                <a:lnTo>
                  <a:pt x="1616" y="2207"/>
                </a:lnTo>
                <a:lnTo>
                  <a:pt x="1617" y="2204"/>
                </a:lnTo>
                <a:lnTo>
                  <a:pt x="1619" y="2201"/>
                </a:lnTo>
                <a:lnTo>
                  <a:pt x="1620" y="2199"/>
                </a:lnTo>
                <a:lnTo>
                  <a:pt x="1621" y="2196"/>
                </a:lnTo>
                <a:lnTo>
                  <a:pt x="1622" y="2194"/>
                </a:lnTo>
                <a:lnTo>
                  <a:pt x="1623" y="2194"/>
                </a:lnTo>
                <a:lnTo>
                  <a:pt x="1624" y="2197"/>
                </a:lnTo>
                <a:lnTo>
                  <a:pt x="1625" y="2199"/>
                </a:lnTo>
                <a:lnTo>
                  <a:pt x="1626" y="2201"/>
                </a:lnTo>
                <a:lnTo>
                  <a:pt x="1627" y="2203"/>
                </a:lnTo>
                <a:lnTo>
                  <a:pt x="1629" y="2204"/>
                </a:lnTo>
                <a:lnTo>
                  <a:pt x="1630" y="2206"/>
                </a:lnTo>
                <a:lnTo>
                  <a:pt x="1631" y="2207"/>
                </a:lnTo>
                <a:lnTo>
                  <a:pt x="1632" y="2207"/>
                </a:lnTo>
                <a:lnTo>
                  <a:pt x="1634" y="2207"/>
                </a:lnTo>
                <a:lnTo>
                  <a:pt x="1635" y="2208"/>
                </a:lnTo>
                <a:lnTo>
                  <a:pt x="1636" y="2208"/>
                </a:lnTo>
                <a:lnTo>
                  <a:pt x="1638" y="2208"/>
                </a:lnTo>
                <a:lnTo>
                  <a:pt x="1639" y="2208"/>
                </a:lnTo>
                <a:lnTo>
                  <a:pt x="1640" y="2208"/>
                </a:lnTo>
                <a:lnTo>
                  <a:pt x="1641" y="2208"/>
                </a:lnTo>
                <a:lnTo>
                  <a:pt x="1642" y="2210"/>
                </a:lnTo>
                <a:lnTo>
                  <a:pt x="1643" y="2210"/>
                </a:lnTo>
                <a:lnTo>
                  <a:pt x="1644" y="2210"/>
                </a:lnTo>
                <a:lnTo>
                  <a:pt x="1645" y="2210"/>
                </a:lnTo>
                <a:lnTo>
                  <a:pt x="1646" y="2210"/>
                </a:lnTo>
                <a:lnTo>
                  <a:pt x="1648" y="2210"/>
                </a:lnTo>
                <a:lnTo>
                  <a:pt x="1649" y="2210"/>
                </a:lnTo>
                <a:lnTo>
                  <a:pt x="1650" y="2210"/>
                </a:lnTo>
                <a:lnTo>
                  <a:pt x="1651" y="2210"/>
                </a:lnTo>
                <a:lnTo>
                  <a:pt x="1652" y="2210"/>
                </a:lnTo>
                <a:lnTo>
                  <a:pt x="1653" y="2210"/>
                </a:lnTo>
                <a:lnTo>
                  <a:pt x="1654" y="2210"/>
                </a:lnTo>
                <a:lnTo>
                  <a:pt x="1655" y="2210"/>
                </a:lnTo>
                <a:lnTo>
                  <a:pt x="1658" y="2210"/>
                </a:lnTo>
                <a:lnTo>
                  <a:pt x="1659" y="2210"/>
                </a:lnTo>
                <a:lnTo>
                  <a:pt x="1660" y="2210"/>
                </a:lnTo>
                <a:lnTo>
                  <a:pt x="1661" y="2210"/>
                </a:lnTo>
                <a:lnTo>
                  <a:pt x="1662" y="2210"/>
                </a:lnTo>
                <a:lnTo>
                  <a:pt x="1663" y="2210"/>
                </a:lnTo>
                <a:lnTo>
                  <a:pt x="1664" y="2208"/>
                </a:lnTo>
                <a:lnTo>
                  <a:pt x="1665" y="2208"/>
                </a:lnTo>
                <a:lnTo>
                  <a:pt x="1667" y="2208"/>
                </a:lnTo>
                <a:lnTo>
                  <a:pt x="1668" y="2208"/>
                </a:lnTo>
                <a:lnTo>
                  <a:pt x="1669" y="2208"/>
                </a:lnTo>
                <a:lnTo>
                  <a:pt x="1670" y="2208"/>
                </a:lnTo>
                <a:lnTo>
                  <a:pt x="1671" y="2208"/>
                </a:lnTo>
                <a:lnTo>
                  <a:pt x="1672" y="2210"/>
                </a:lnTo>
                <a:lnTo>
                  <a:pt x="1673" y="2210"/>
                </a:lnTo>
                <a:lnTo>
                  <a:pt x="1674" y="2210"/>
                </a:lnTo>
                <a:lnTo>
                  <a:pt x="1675" y="2210"/>
                </a:lnTo>
                <a:lnTo>
                  <a:pt x="1677" y="2208"/>
                </a:lnTo>
                <a:lnTo>
                  <a:pt x="1678" y="2208"/>
                </a:lnTo>
                <a:lnTo>
                  <a:pt x="1679" y="2208"/>
                </a:lnTo>
                <a:lnTo>
                  <a:pt x="1681" y="2208"/>
                </a:lnTo>
                <a:lnTo>
                  <a:pt x="1682" y="2207"/>
                </a:lnTo>
                <a:lnTo>
                  <a:pt x="1683" y="2207"/>
                </a:lnTo>
                <a:lnTo>
                  <a:pt x="1684" y="2207"/>
                </a:lnTo>
                <a:lnTo>
                  <a:pt x="1686" y="2207"/>
                </a:lnTo>
                <a:lnTo>
                  <a:pt x="1687" y="2207"/>
                </a:lnTo>
                <a:lnTo>
                  <a:pt x="1688" y="2207"/>
                </a:lnTo>
                <a:lnTo>
                  <a:pt x="1689" y="2207"/>
                </a:lnTo>
                <a:lnTo>
                  <a:pt x="1690" y="2207"/>
                </a:lnTo>
                <a:lnTo>
                  <a:pt x="1691" y="2207"/>
                </a:lnTo>
                <a:lnTo>
                  <a:pt x="1692" y="2207"/>
                </a:lnTo>
                <a:lnTo>
                  <a:pt x="1693" y="2207"/>
                </a:lnTo>
                <a:lnTo>
                  <a:pt x="1694" y="2207"/>
                </a:lnTo>
                <a:lnTo>
                  <a:pt x="1696" y="2204"/>
                </a:lnTo>
                <a:lnTo>
                  <a:pt x="1697" y="2199"/>
                </a:lnTo>
                <a:lnTo>
                  <a:pt x="1698" y="2190"/>
                </a:lnTo>
                <a:lnTo>
                  <a:pt x="1699" y="2180"/>
                </a:lnTo>
                <a:lnTo>
                  <a:pt x="1700" y="2173"/>
                </a:lnTo>
                <a:lnTo>
                  <a:pt x="1701" y="2170"/>
                </a:lnTo>
                <a:lnTo>
                  <a:pt x="1702" y="2172"/>
                </a:lnTo>
                <a:lnTo>
                  <a:pt x="1703" y="2177"/>
                </a:lnTo>
                <a:lnTo>
                  <a:pt x="1706" y="2186"/>
                </a:lnTo>
                <a:lnTo>
                  <a:pt x="1707" y="2192"/>
                </a:lnTo>
                <a:lnTo>
                  <a:pt x="1708" y="2197"/>
                </a:lnTo>
                <a:lnTo>
                  <a:pt x="1709" y="2201"/>
                </a:lnTo>
                <a:lnTo>
                  <a:pt x="1710" y="2204"/>
                </a:lnTo>
                <a:lnTo>
                  <a:pt x="1711" y="2206"/>
                </a:lnTo>
                <a:lnTo>
                  <a:pt x="1712" y="2206"/>
                </a:lnTo>
                <a:lnTo>
                  <a:pt x="1713" y="2207"/>
                </a:lnTo>
                <a:lnTo>
                  <a:pt x="1715" y="2207"/>
                </a:lnTo>
                <a:lnTo>
                  <a:pt x="1716" y="2208"/>
                </a:lnTo>
                <a:lnTo>
                  <a:pt x="1717" y="2208"/>
                </a:lnTo>
                <a:lnTo>
                  <a:pt x="1718" y="2208"/>
                </a:lnTo>
                <a:lnTo>
                  <a:pt x="1719" y="2208"/>
                </a:lnTo>
                <a:lnTo>
                  <a:pt x="1720" y="2208"/>
                </a:lnTo>
                <a:lnTo>
                  <a:pt x="1721" y="2208"/>
                </a:lnTo>
                <a:lnTo>
                  <a:pt x="1722" y="2208"/>
                </a:lnTo>
                <a:lnTo>
                  <a:pt x="1723" y="2207"/>
                </a:lnTo>
                <a:lnTo>
                  <a:pt x="1725" y="2207"/>
                </a:lnTo>
                <a:lnTo>
                  <a:pt x="1726" y="2206"/>
                </a:lnTo>
                <a:lnTo>
                  <a:pt x="1727" y="2206"/>
                </a:lnTo>
                <a:lnTo>
                  <a:pt x="1729" y="2206"/>
                </a:lnTo>
                <a:lnTo>
                  <a:pt x="1730" y="2206"/>
                </a:lnTo>
                <a:lnTo>
                  <a:pt x="1731" y="2207"/>
                </a:lnTo>
                <a:lnTo>
                  <a:pt x="1732" y="2207"/>
                </a:lnTo>
                <a:lnTo>
                  <a:pt x="1733" y="2208"/>
                </a:lnTo>
                <a:lnTo>
                  <a:pt x="1735" y="2208"/>
                </a:lnTo>
                <a:lnTo>
                  <a:pt x="1736" y="2208"/>
                </a:lnTo>
                <a:lnTo>
                  <a:pt x="1737" y="2208"/>
                </a:lnTo>
                <a:lnTo>
                  <a:pt x="1738" y="2208"/>
                </a:lnTo>
                <a:lnTo>
                  <a:pt x="1739" y="2208"/>
                </a:lnTo>
                <a:lnTo>
                  <a:pt x="1740" y="2210"/>
                </a:lnTo>
                <a:lnTo>
                  <a:pt x="1741" y="2210"/>
                </a:lnTo>
                <a:lnTo>
                  <a:pt x="1742" y="2210"/>
                </a:lnTo>
                <a:lnTo>
                  <a:pt x="1744" y="2210"/>
                </a:lnTo>
                <a:lnTo>
                  <a:pt x="1745" y="2210"/>
                </a:lnTo>
                <a:lnTo>
                  <a:pt x="1746" y="2210"/>
                </a:lnTo>
                <a:lnTo>
                  <a:pt x="1747" y="2210"/>
                </a:lnTo>
                <a:lnTo>
                  <a:pt x="1748" y="2210"/>
                </a:lnTo>
                <a:lnTo>
                  <a:pt x="1749" y="2210"/>
                </a:lnTo>
                <a:lnTo>
                  <a:pt x="1750" y="2210"/>
                </a:lnTo>
                <a:lnTo>
                  <a:pt x="1752" y="2210"/>
                </a:lnTo>
                <a:lnTo>
                  <a:pt x="1754" y="2210"/>
                </a:lnTo>
                <a:lnTo>
                  <a:pt x="1755" y="2210"/>
                </a:lnTo>
                <a:lnTo>
                  <a:pt x="1756" y="2210"/>
                </a:lnTo>
                <a:lnTo>
                  <a:pt x="1757" y="2208"/>
                </a:lnTo>
                <a:lnTo>
                  <a:pt x="1758" y="2208"/>
                </a:lnTo>
                <a:lnTo>
                  <a:pt x="1759" y="2208"/>
                </a:lnTo>
                <a:lnTo>
                  <a:pt x="1760" y="2208"/>
                </a:lnTo>
                <a:lnTo>
                  <a:pt x="1761" y="2208"/>
                </a:lnTo>
                <a:lnTo>
                  <a:pt x="1763" y="2208"/>
                </a:lnTo>
                <a:lnTo>
                  <a:pt x="1764" y="2208"/>
                </a:lnTo>
                <a:lnTo>
                  <a:pt x="1765" y="2208"/>
                </a:lnTo>
                <a:lnTo>
                  <a:pt x="1766" y="2208"/>
                </a:lnTo>
                <a:lnTo>
                  <a:pt x="1767" y="2208"/>
                </a:lnTo>
                <a:lnTo>
                  <a:pt x="1768" y="2208"/>
                </a:lnTo>
                <a:lnTo>
                  <a:pt x="1769" y="2208"/>
                </a:lnTo>
                <a:lnTo>
                  <a:pt x="1770" y="2208"/>
                </a:lnTo>
                <a:lnTo>
                  <a:pt x="1771" y="2208"/>
                </a:lnTo>
                <a:lnTo>
                  <a:pt x="1773" y="2208"/>
                </a:lnTo>
                <a:lnTo>
                  <a:pt x="1774" y="2210"/>
                </a:lnTo>
                <a:lnTo>
                  <a:pt x="1775" y="2210"/>
                </a:lnTo>
                <a:lnTo>
                  <a:pt x="1777" y="2210"/>
                </a:lnTo>
                <a:lnTo>
                  <a:pt x="1778" y="2210"/>
                </a:lnTo>
                <a:lnTo>
                  <a:pt x="1779" y="2210"/>
                </a:lnTo>
                <a:lnTo>
                  <a:pt x="1780" y="2210"/>
                </a:lnTo>
                <a:lnTo>
                  <a:pt x="1781" y="2210"/>
                </a:lnTo>
                <a:lnTo>
                  <a:pt x="1783" y="2210"/>
                </a:lnTo>
                <a:lnTo>
                  <a:pt x="1784" y="2210"/>
                </a:lnTo>
                <a:lnTo>
                  <a:pt x="1785" y="2210"/>
                </a:lnTo>
                <a:lnTo>
                  <a:pt x="1786" y="2210"/>
                </a:lnTo>
                <a:lnTo>
                  <a:pt x="1787" y="2210"/>
                </a:lnTo>
                <a:lnTo>
                  <a:pt x="1788" y="2210"/>
                </a:lnTo>
                <a:lnTo>
                  <a:pt x="1789" y="2210"/>
                </a:lnTo>
                <a:lnTo>
                  <a:pt x="1790" y="2210"/>
                </a:lnTo>
                <a:lnTo>
                  <a:pt x="1792" y="2208"/>
                </a:lnTo>
                <a:lnTo>
                  <a:pt x="1793" y="2208"/>
                </a:lnTo>
                <a:lnTo>
                  <a:pt x="1794" y="2208"/>
                </a:lnTo>
                <a:lnTo>
                  <a:pt x="1795" y="2208"/>
                </a:lnTo>
                <a:lnTo>
                  <a:pt x="1796" y="2208"/>
                </a:lnTo>
                <a:lnTo>
                  <a:pt x="1797" y="2208"/>
                </a:lnTo>
                <a:lnTo>
                  <a:pt x="1798" y="2208"/>
                </a:lnTo>
                <a:lnTo>
                  <a:pt x="1800" y="2208"/>
                </a:lnTo>
                <a:lnTo>
                  <a:pt x="1802" y="2208"/>
                </a:lnTo>
                <a:lnTo>
                  <a:pt x="1803" y="2210"/>
                </a:lnTo>
                <a:lnTo>
                  <a:pt x="1804" y="2210"/>
                </a:lnTo>
                <a:lnTo>
                  <a:pt x="1805" y="2210"/>
                </a:lnTo>
                <a:lnTo>
                  <a:pt x="1806" y="2210"/>
                </a:lnTo>
                <a:lnTo>
                  <a:pt x="1807" y="2210"/>
                </a:lnTo>
                <a:lnTo>
                  <a:pt x="1808" y="2210"/>
                </a:lnTo>
                <a:lnTo>
                  <a:pt x="1809" y="2210"/>
                </a:lnTo>
                <a:lnTo>
                  <a:pt x="1811" y="2210"/>
                </a:lnTo>
                <a:lnTo>
                  <a:pt x="1812" y="2210"/>
                </a:lnTo>
                <a:lnTo>
                  <a:pt x="1813" y="2210"/>
                </a:lnTo>
                <a:lnTo>
                  <a:pt x="1814" y="2210"/>
                </a:lnTo>
                <a:lnTo>
                  <a:pt x="1815" y="2210"/>
                </a:lnTo>
                <a:lnTo>
                  <a:pt x="1816" y="2210"/>
                </a:lnTo>
                <a:lnTo>
                  <a:pt x="1817" y="2210"/>
                </a:lnTo>
                <a:lnTo>
                  <a:pt x="1818" y="2210"/>
                </a:lnTo>
                <a:lnTo>
                  <a:pt x="1819" y="2210"/>
                </a:lnTo>
                <a:lnTo>
                  <a:pt x="1821" y="2210"/>
                </a:lnTo>
                <a:lnTo>
                  <a:pt x="1822" y="2210"/>
                </a:lnTo>
                <a:lnTo>
                  <a:pt x="1824" y="2210"/>
                </a:lnTo>
                <a:lnTo>
                  <a:pt x="1825" y="2210"/>
                </a:lnTo>
                <a:lnTo>
                  <a:pt x="1826" y="2210"/>
                </a:lnTo>
                <a:lnTo>
                  <a:pt x="1827" y="2210"/>
                </a:lnTo>
                <a:lnTo>
                  <a:pt x="1828" y="2210"/>
                </a:lnTo>
                <a:lnTo>
                  <a:pt x="1829" y="2210"/>
                </a:lnTo>
                <a:lnTo>
                  <a:pt x="1831" y="2210"/>
                </a:lnTo>
                <a:lnTo>
                  <a:pt x="1832" y="2210"/>
                </a:lnTo>
                <a:lnTo>
                  <a:pt x="1833" y="2210"/>
                </a:lnTo>
                <a:lnTo>
                  <a:pt x="1834" y="2210"/>
                </a:lnTo>
                <a:lnTo>
                  <a:pt x="1835" y="2210"/>
                </a:lnTo>
                <a:lnTo>
                  <a:pt x="1836" y="2210"/>
                </a:lnTo>
                <a:lnTo>
                  <a:pt x="1837" y="2210"/>
                </a:lnTo>
                <a:lnTo>
                  <a:pt x="1838" y="2210"/>
                </a:lnTo>
                <a:lnTo>
                  <a:pt x="1840" y="2210"/>
                </a:lnTo>
                <a:lnTo>
                  <a:pt x="1841" y="2210"/>
                </a:lnTo>
                <a:lnTo>
                  <a:pt x="1842" y="2210"/>
                </a:lnTo>
                <a:lnTo>
                  <a:pt x="1843" y="2210"/>
                </a:lnTo>
                <a:lnTo>
                  <a:pt x="1844" y="2208"/>
                </a:lnTo>
                <a:lnTo>
                  <a:pt x="1845" y="2208"/>
                </a:lnTo>
                <a:lnTo>
                  <a:pt x="1846" y="2204"/>
                </a:lnTo>
                <a:lnTo>
                  <a:pt x="1848" y="2194"/>
                </a:lnTo>
                <a:lnTo>
                  <a:pt x="1850" y="2173"/>
                </a:lnTo>
                <a:lnTo>
                  <a:pt x="1851" y="2138"/>
                </a:lnTo>
                <a:lnTo>
                  <a:pt x="1852" y="2088"/>
                </a:lnTo>
                <a:lnTo>
                  <a:pt x="1853" y="2028"/>
                </a:lnTo>
                <a:lnTo>
                  <a:pt x="1854" y="1972"/>
                </a:lnTo>
                <a:lnTo>
                  <a:pt x="1855" y="1937"/>
                </a:lnTo>
                <a:lnTo>
                  <a:pt x="1856" y="1932"/>
                </a:lnTo>
                <a:lnTo>
                  <a:pt x="1857" y="1960"/>
                </a:lnTo>
                <a:lnTo>
                  <a:pt x="1858" y="2008"/>
                </a:lnTo>
                <a:lnTo>
                  <a:pt x="1860" y="2061"/>
                </a:lnTo>
                <a:lnTo>
                  <a:pt x="1861" y="2107"/>
                </a:lnTo>
                <a:lnTo>
                  <a:pt x="1862" y="2138"/>
                </a:lnTo>
                <a:lnTo>
                  <a:pt x="1863" y="2159"/>
                </a:lnTo>
                <a:lnTo>
                  <a:pt x="1864" y="2173"/>
                </a:lnTo>
                <a:lnTo>
                  <a:pt x="1865" y="2183"/>
                </a:lnTo>
                <a:lnTo>
                  <a:pt x="1866" y="2190"/>
                </a:lnTo>
                <a:lnTo>
                  <a:pt x="1867" y="2196"/>
                </a:lnTo>
                <a:lnTo>
                  <a:pt x="1869" y="2199"/>
                </a:lnTo>
                <a:lnTo>
                  <a:pt x="1870" y="2201"/>
                </a:lnTo>
                <a:lnTo>
                  <a:pt x="1872" y="2203"/>
                </a:lnTo>
                <a:lnTo>
                  <a:pt x="1873" y="2204"/>
                </a:lnTo>
                <a:lnTo>
                  <a:pt x="1874" y="2206"/>
                </a:lnTo>
                <a:lnTo>
                  <a:pt x="1875" y="2207"/>
                </a:lnTo>
                <a:lnTo>
                  <a:pt x="1876" y="2207"/>
                </a:lnTo>
                <a:lnTo>
                  <a:pt x="1877" y="2207"/>
                </a:lnTo>
                <a:lnTo>
                  <a:pt x="1879" y="2207"/>
                </a:lnTo>
                <a:lnTo>
                  <a:pt x="1880" y="2207"/>
                </a:lnTo>
                <a:lnTo>
                  <a:pt x="1881" y="2207"/>
                </a:lnTo>
                <a:lnTo>
                  <a:pt x="1882" y="2204"/>
                </a:lnTo>
                <a:lnTo>
                  <a:pt x="1883" y="2201"/>
                </a:lnTo>
                <a:lnTo>
                  <a:pt x="1884" y="2200"/>
                </a:lnTo>
                <a:lnTo>
                  <a:pt x="1885" y="2197"/>
                </a:lnTo>
                <a:lnTo>
                  <a:pt x="1886" y="2197"/>
                </a:lnTo>
                <a:lnTo>
                  <a:pt x="1888" y="2197"/>
                </a:lnTo>
                <a:lnTo>
                  <a:pt x="1889" y="2200"/>
                </a:lnTo>
                <a:lnTo>
                  <a:pt x="1890" y="2201"/>
                </a:lnTo>
                <a:lnTo>
                  <a:pt x="1891" y="2204"/>
                </a:lnTo>
                <a:lnTo>
                  <a:pt x="1892" y="2206"/>
                </a:lnTo>
                <a:lnTo>
                  <a:pt x="1893" y="2207"/>
                </a:lnTo>
                <a:lnTo>
                  <a:pt x="1894" y="2207"/>
                </a:lnTo>
                <a:lnTo>
                  <a:pt x="1896" y="2208"/>
                </a:lnTo>
                <a:lnTo>
                  <a:pt x="1898" y="2208"/>
                </a:lnTo>
                <a:lnTo>
                  <a:pt x="1899" y="2208"/>
                </a:lnTo>
                <a:lnTo>
                  <a:pt x="1900" y="2208"/>
                </a:lnTo>
                <a:lnTo>
                  <a:pt x="1901" y="2208"/>
                </a:lnTo>
                <a:lnTo>
                  <a:pt x="1902" y="2208"/>
                </a:lnTo>
                <a:lnTo>
                  <a:pt x="1903" y="2208"/>
                </a:lnTo>
                <a:lnTo>
                  <a:pt x="1904" y="2208"/>
                </a:lnTo>
                <a:lnTo>
                  <a:pt x="1905" y="2210"/>
                </a:lnTo>
                <a:lnTo>
                  <a:pt x="1906" y="2210"/>
                </a:lnTo>
                <a:lnTo>
                  <a:pt x="1908" y="2210"/>
                </a:lnTo>
                <a:lnTo>
                  <a:pt x="1909" y="2210"/>
                </a:lnTo>
                <a:lnTo>
                  <a:pt x="1910" y="2210"/>
                </a:lnTo>
                <a:lnTo>
                  <a:pt x="1911" y="2210"/>
                </a:lnTo>
                <a:lnTo>
                  <a:pt x="1912" y="2210"/>
                </a:lnTo>
                <a:lnTo>
                  <a:pt x="1913" y="2210"/>
                </a:lnTo>
                <a:lnTo>
                  <a:pt x="1914" y="2210"/>
                </a:lnTo>
                <a:lnTo>
                  <a:pt x="1915" y="2210"/>
                </a:lnTo>
                <a:lnTo>
                  <a:pt x="1917" y="2210"/>
                </a:lnTo>
                <a:lnTo>
                  <a:pt x="1918" y="2210"/>
                </a:lnTo>
                <a:lnTo>
                  <a:pt x="1920" y="2210"/>
                </a:lnTo>
                <a:lnTo>
                  <a:pt x="1921" y="2210"/>
                </a:lnTo>
                <a:lnTo>
                  <a:pt x="1922" y="2210"/>
                </a:lnTo>
                <a:lnTo>
                  <a:pt x="1923" y="2210"/>
                </a:lnTo>
                <a:lnTo>
                  <a:pt x="1924" y="2210"/>
                </a:lnTo>
                <a:lnTo>
                  <a:pt x="1925" y="2210"/>
                </a:lnTo>
                <a:lnTo>
                  <a:pt x="1927" y="2210"/>
                </a:lnTo>
                <a:lnTo>
                  <a:pt x="1928" y="2210"/>
                </a:lnTo>
                <a:lnTo>
                  <a:pt x="1929" y="2210"/>
                </a:lnTo>
                <a:lnTo>
                  <a:pt x="1930" y="2210"/>
                </a:lnTo>
                <a:lnTo>
                  <a:pt x="1931" y="2210"/>
                </a:lnTo>
                <a:lnTo>
                  <a:pt x="1932" y="2210"/>
                </a:lnTo>
                <a:lnTo>
                  <a:pt x="1933" y="2210"/>
                </a:lnTo>
                <a:lnTo>
                  <a:pt x="1934" y="2210"/>
                </a:lnTo>
                <a:lnTo>
                  <a:pt x="1935" y="2210"/>
                </a:lnTo>
                <a:lnTo>
                  <a:pt x="1937" y="2210"/>
                </a:lnTo>
                <a:lnTo>
                  <a:pt x="1938" y="2210"/>
                </a:lnTo>
                <a:lnTo>
                  <a:pt x="1939" y="2210"/>
                </a:lnTo>
                <a:lnTo>
                  <a:pt x="1940" y="2210"/>
                </a:lnTo>
                <a:lnTo>
                  <a:pt x="1941" y="2210"/>
                </a:lnTo>
                <a:lnTo>
                  <a:pt x="1943" y="2210"/>
                </a:lnTo>
                <a:lnTo>
                  <a:pt x="1944" y="2210"/>
                </a:lnTo>
                <a:lnTo>
                  <a:pt x="1946" y="2210"/>
                </a:lnTo>
                <a:lnTo>
                  <a:pt x="1947" y="2210"/>
                </a:lnTo>
                <a:lnTo>
                  <a:pt x="1948" y="2210"/>
                </a:lnTo>
                <a:lnTo>
                  <a:pt x="1949" y="2210"/>
                </a:lnTo>
                <a:lnTo>
                  <a:pt x="1950" y="2210"/>
                </a:lnTo>
                <a:lnTo>
                  <a:pt x="1951" y="2210"/>
                </a:lnTo>
                <a:lnTo>
                  <a:pt x="1952" y="2210"/>
                </a:lnTo>
                <a:lnTo>
                  <a:pt x="1953" y="2210"/>
                </a:lnTo>
                <a:lnTo>
                  <a:pt x="1954" y="2210"/>
                </a:lnTo>
                <a:lnTo>
                  <a:pt x="1956" y="2208"/>
                </a:lnTo>
                <a:lnTo>
                  <a:pt x="1957" y="2206"/>
                </a:lnTo>
                <a:lnTo>
                  <a:pt x="1958" y="2199"/>
                </a:lnTo>
                <a:lnTo>
                  <a:pt x="1959" y="2177"/>
                </a:lnTo>
                <a:lnTo>
                  <a:pt x="1960" y="2133"/>
                </a:lnTo>
                <a:lnTo>
                  <a:pt x="1961" y="2050"/>
                </a:lnTo>
                <a:lnTo>
                  <a:pt x="1962" y="1920"/>
                </a:lnTo>
                <a:lnTo>
                  <a:pt x="1963" y="1745"/>
                </a:lnTo>
                <a:lnTo>
                  <a:pt x="1965" y="1529"/>
                </a:lnTo>
                <a:lnTo>
                  <a:pt x="1966" y="1272"/>
                </a:lnTo>
                <a:lnTo>
                  <a:pt x="1968" y="987"/>
                </a:lnTo>
                <a:lnTo>
                  <a:pt x="1969" y="691"/>
                </a:lnTo>
                <a:lnTo>
                  <a:pt x="1970" y="415"/>
                </a:lnTo>
                <a:lnTo>
                  <a:pt x="1971" y="166"/>
                </a:lnTo>
                <a:lnTo>
                  <a:pt x="1972" y="0"/>
                </a:lnTo>
                <a:lnTo>
                  <a:pt x="1973" y="96"/>
                </a:lnTo>
                <a:lnTo>
                  <a:pt x="1975" y="582"/>
                </a:lnTo>
                <a:lnTo>
                  <a:pt x="1976" y="1263"/>
                </a:lnTo>
                <a:lnTo>
                  <a:pt x="1977" y="1770"/>
                </a:lnTo>
                <a:lnTo>
                  <a:pt x="1978" y="2002"/>
                </a:lnTo>
                <a:lnTo>
                  <a:pt x="1979" y="2088"/>
                </a:lnTo>
                <a:lnTo>
                  <a:pt x="1980" y="2126"/>
                </a:lnTo>
                <a:lnTo>
                  <a:pt x="1981" y="2148"/>
                </a:lnTo>
                <a:lnTo>
                  <a:pt x="1982" y="2163"/>
                </a:lnTo>
                <a:lnTo>
                  <a:pt x="1983" y="2173"/>
                </a:lnTo>
                <a:lnTo>
                  <a:pt x="1985" y="2180"/>
                </a:lnTo>
                <a:lnTo>
                  <a:pt x="1986" y="2184"/>
                </a:lnTo>
                <a:lnTo>
                  <a:pt x="1987" y="2189"/>
                </a:lnTo>
                <a:lnTo>
                  <a:pt x="1988" y="2192"/>
                </a:lnTo>
                <a:lnTo>
                  <a:pt x="1989" y="2194"/>
                </a:lnTo>
                <a:lnTo>
                  <a:pt x="1991" y="2196"/>
                </a:lnTo>
                <a:lnTo>
                  <a:pt x="1992" y="2197"/>
                </a:lnTo>
                <a:lnTo>
                  <a:pt x="1994" y="2199"/>
                </a:lnTo>
                <a:lnTo>
                  <a:pt x="1995" y="2200"/>
                </a:lnTo>
                <a:lnTo>
                  <a:pt x="1996" y="2200"/>
                </a:lnTo>
                <a:lnTo>
                  <a:pt x="1997" y="2201"/>
                </a:lnTo>
                <a:lnTo>
                  <a:pt x="1998" y="2201"/>
                </a:lnTo>
                <a:lnTo>
                  <a:pt x="1999" y="2203"/>
                </a:lnTo>
                <a:lnTo>
                  <a:pt x="2000" y="2203"/>
                </a:lnTo>
                <a:lnTo>
                  <a:pt x="2001" y="2203"/>
                </a:lnTo>
                <a:lnTo>
                  <a:pt x="2002" y="2203"/>
                </a:lnTo>
                <a:lnTo>
                  <a:pt x="2004" y="2203"/>
                </a:lnTo>
                <a:lnTo>
                  <a:pt x="2005" y="2203"/>
                </a:lnTo>
                <a:lnTo>
                  <a:pt x="2006" y="2203"/>
                </a:lnTo>
                <a:lnTo>
                  <a:pt x="2007" y="2203"/>
                </a:lnTo>
                <a:lnTo>
                  <a:pt x="2008" y="2203"/>
                </a:lnTo>
                <a:lnTo>
                  <a:pt x="2009" y="2203"/>
                </a:lnTo>
                <a:lnTo>
                  <a:pt x="2010" y="2203"/>
                </a:lnTo>
                <a:lnTo>
                  <a:pt x="2011" y="2204"/>
                </a:lnTo>
                <a:lnTo>
                  <a:pt x="2012" y="2204"/>
                </a:lnTo>
                <a:lnTo>
                  <a:pt x="2015" y="2206"/>
                </a:lnTo>
                <a:lnTo>
                  <a:pt x="2016" y="2206"/>
                </a:lnTo>
                <a:lnTo>
                  <a:pt x="2017" y="2206"/>
                </a:lnTo>
                <a:lnTo>
                  <a:pt x="2018" y="2206"/>
                </a:lnTo>
                <a:lnTo>
                  <a:pt x="2019" y="2207"/>
                </a:lnTo>
                <a:lnTo>
                  <a:pt x="2020" y="2207"/>
                </a:lnTo>
                <a:lnTo>
                  <a:pt x="2021" y="2207"/>
                </a:lnTo>
                <a:lnTo>
                  <a:pt x="2023" y="2207"/>
                </a:lnTo>
                <a:lnTo>
                  <a:pt x="2024" y="2207"/>
                </a:lnTo>
                <a:lnTo>
                  <a:pt x="2025" y="2207"/>
                </a:lnTo>
                <a:lnTo>
                  <a:pt x="2026" y="2206"/>
                </a:lnTo>
                <a:lnTo>
                  <a:pt x="2027" y="2203"/>
                </a:lnTo>
                <a:lnTo>
                  <a:pt x="2028" y="2193"/>
                </a:lnTo>
                <a:lnTo>
                  <a:pt x="2029" y="2173"/>
                </a:lnTo>
                <a:lnTo>
                  <a:pt x="2030" y="2138"/>
                </a:lnTo>
                <a:lnTo>
                  <a:pt x="2031" y="2091"/>
                </a:lnTo>
                <a:lnTo>
                  <a:pt x="2033" y="2035"/>
                </a:lnTo>
                <a:lnTo>
                  <a:pt x="2034" y="1983"/>
                </a:lnTo>
                <a:lnTo>
                  <a:pt x="2035" y="1952"/>
                </a:lnTo>
                <a:lnTo>
                  <a:pt x="2036" y="1945"/>
                </a:lnTo>
                <a:lnTo>
                  <a:pt x="2037" y="1967"/>
                </a:lnTo>
                <a:lnTo>
                  <a:pt x="2039" y="2008"/>
                </a:lnTo>
                <a:lnTo>
                  <a:pt x="2040" y="2053"/>
                </a:lnTo>
                <a:lnTo>
                  <a:pt x="2042" y="2091"/>
                </a:lnTo>
                <a:lnTo>
                  <a:pt x="2043" y="2121"/>
                </a:lnTo>
                <a:lnTo>
                  <a:pt x="2044" y="2147"/>
                </a:lnTo>
                <a:lnTo>
                  <a:pt x="2045" y="2166"/>
                </a:lnTo>
                <a:lnTo>
                  <a:pt x="2046" y="2180"/>
                </a:lnTo>
                <a:lnTo>
                  <a:pt x="2047" y="2189"/>
                </a:lnTo>
                <a:lnTo>
                  <a:pt x="2048" y="2194"/>
                </a:lnTo>
                <a:lnTo>
                  <a:pt x="2049" y="2199"/>
                </a:lnTo>
                <a:lnTo>
                  <a:pt x="2050" y="2201"/>
                </a:lnTo>
                <a:lnTo>
                  <a:pt x="2052" y="2203"/>
                </a:lnTo>
                <a:lnTo>
                  <a:pt x="2053" y="2204"/>
                </a:lnTo>
                <a:lnTo>
                  <a:pt x="2054" y="2204"/>
                </a:lnTo>
                <a:lnTo>
                  <a:pt x="2055" y="2204"/>
                </a:lnTo>
                <a:lnTo>
                  <a:pt x="2056" y="2204"/>
                </a:lnTo>
                <a:lnTo>
                  <a:pt x="2057" y="2204"/>
                </a:lnTo>
                <a:lnTo>
                  <a:pt x="2058" y="2204"/>
                </a:lnTo>
                <a:lnTo>
                  <a:pt x="2059" y="2204"/>
                </a:lnTo>
                <a:lnTo>
                  <a:pt x="2060" y="2204"/>
                </a:lnTo>
                <a:lnTo>
                  <a:pt x="2063" y="2206"/>
                </a:lnTo>
                <a:lnTo>
                  <a:pt x="2064" y="2206"/>
                </a:lnTo>
                <a:lnTo>
                  <a:pt x="2065" y="2206"/>
                </a:lnTo>
                <a:lnTo>
                  <a:pt x="2066" y="2207"/>
                </a:lnTo>
                <a:lnTo>
                  <a:pt x="2067" y="2207"/>
                </a:lnTo>
                <a:lnTo>
                  <a:pt x="2068" y="2207"/>
                </a:lnTo>
                <a:lnTo>
                  <a:pt x="2069" y="2207"/>
                </a:lnTo>
                <a:lnTo>
                  <a:pt x="2071" y="2208"/>
                </a:lnTo>
                <a:lnTo>
                  <a:pt x="2072" y="2208"/>
                </a:lnTo>
                <a:lnTo>
                  <a:pt x="2073" y="2208"/>
                </a:lnTo>
                <a:lnTo>
                  <a:pt x="2074" y="2208"/>
                </a:lnTo>
                <a:lnTo>
                  <a:pt x="2075" y="2208"/>
                </a:lnTo>
                <a:lnTo>
                  <a:pt x="2076" y="2208"/>
                </a:lnTo>
                <a:lnTo>
                  <a:pt x="2077" y="2208"/>
                </a:lnTo>
                <a:lnTo>
                  <a:pt x="2078" y="2208"/>
                </a:lnTo>
                <a:lnTo>
                  <a:pt x="2079" y="2208"/>
                </a:lnTo>
                <a:lnTo>
                  <a:pt x="2081" y="2208"/>
                </a:lnTo>
                <a:lnTo>
                  <a:pt x="2082" y="2208"/>
                </a:lnTo>
                <a:lnTo>
                  <a:pt x="2083" y="2208"/>
                </a:lnTo>
                <a:lnTo>
                  <a:pt x="2084" y="2208"/>
                </a:lnTo>
                <a:lnTo>
                  <a:pt x="2086" y="2207"/>
                </a:lnTo>
                <a:lnTo>
                  <a:pt x="2087" y="2207"/>
                </a:lnTo>
                <a:lnTo>
                  <a:pt x="2088" y="2206"/>
                </a:lnTo>
                <a:lnTo>
                  <a:pt x="2089" y="2206"/>
                </a:lnTo>
                <a:lnTo>
                  <a:pt x="2091" y="2204"/>
                </a:lnTo>
                <a:lnTo>
                  <a:pt x="2092" y="2204"/>
                </a:lnTo>
                <a:lnTo>
                  <a:pt x="2093" y="2204"/>
                </a:lnTo>
                <a:lnTo>
                  <a:pt x="2094" y="2204"/>
                </a:lnTo>
                <a:lnTo>
                  <a:pt x="2095" y="2206"/>
                </a:lnTo>
                <a:lnTo>
                  <a:pt x="2096" y="2206"/>
                </a:lnTo>
                <a:lnTo>
                  <a:pt x="2097" y="2207"/>
                </a:lnTo>
                <a:lnTo>
                  <a:pt x="2098" y="2207"/>
                </a:lnTo>
                <a:lnTo>
                  <a:pt x="2100" y="2207"/>
                </a:lnTo>
                <a:lnTo>
                  <a:pt x="2101" y="2208"/>
                </a:lnTo>
                <a:lnTo>
                  <a:pt x="2102" y="2208"/>
                </a:lnTo>
                <a:lnTo>
                  <a:pt x="2103" y="2208"/>
                </a:lnTo>
                <a:lnTo>
                  <a:pt x="2104" y="2208"/>
                </a:lnTo>
                <a:lnTo>
                  <a:pt x="2105" y="2208"/>
                </a:lnTo>
                <a:lnTo>
                  <a:pt x="2106" y="2208"/>
                </a:lnTo>
                <a:lnTo>
                  <a:pt x="2107" y="2208"/>
                </a:lnTo>
                <a:lnTo>
                  <a:pt x="2108" y="2208"/>
                </a:lnTo>
                <a:lnTo>
                  <a:pt x="2111" y="2208"/>
                </a:lnTo>
                <a:lnTo>
                  <a:pt x="2112" y="2208"/>
                </a:lnTo>
                <a:lnTo>
                  <a:pt x="2113" y="2208"/>
                </a:lnTo>
                <a:lnTo>
                  <a:pt x="2114" y="2208"/>
                </a:lnTo>
                <a:lnTo>
                  <a:pt x="2115" y="2208"/>
                </a:lnTo>
                <a:lnTo>
                  <a:pt x="2116" y="2208"/>
                </a:lnTo>
                <a:lnTo>
                  <a:pt x="2117" y="2208"/>
                </a:lnTo>
                <a:lnTo>
                  <a:pt x="2119" y="2208"/>
                </a:lnTo>
                <a:lnTo>
                  <a:pt x="2120" y="2208"/>
                </a:lnTo>
                <a:lnTo>
                  <a:pt x="2121" y="2208"/>
                </a:lnTo>
                <a:lnTo>
                  <a:pt x="2122" y="2208"/>
                </a:lnTo>
                <a:lnTo>
                  <a:pt x="2123" y="2208"/>
                </a:lnTo>
                <a:lnTo>
                  <a:pt x="2124" y="2208"/>
                </a:lnTo>
                <a:lnTo>
                  <a:pt x="2125" y="2208"/>
                </a:lnTo>
                <a:lnTo>
                  <a:pt x="2126" y="2208"/>
                </a:lnTo>
                <a:lnTo>
                  <a:pt x="2127" y="2208"/>
                </a:lnTo>
                <a:lnTo>
                  <a:pt x="2129" y="2208"/>
                </a:lnTo>
                <a:lnTo>
                  <a:pt x="2130" y="2208"/>
                </a:lnTo>
                <a:lnTo>
                  <a:pt x="2131" y="2208"/>
                </a:lnTo>
                <a:lnTo>
                  <a:pt x="2132" y="2208"/>
                </a:lnTo>
                <a:lnTo>
                  <a:pt x="2134" y="2208"/>
                </a:lnTo>
                <a:lnTo>
                  <a:pt x="2135" y="2207"/>
                </a:lnTo>
                <a:lnTo>
                  <a:pt x="2136" y="2207"/>
                </a:lnTo>
                <a:lnTo>
                  <a:pt x="2137" y="2207"/>
                </a:lnTo>
                <a:lnTo>
                  <a:pt x="2139" y="2206"/>
                </a:lnTo>
                <a:lnTo>
                  <a:pt x="2140" y="2206"/>
                </a:lnTo>
                <a:lnTo>
                  <a:pt x="2141" y="2206"/>
                </a:lnTo>
                <a:lnTo>
                  <a:pt x="2142" y="2207"/>
                </a:lnTo>
                <a:lnTo>
                  <a:pt x="2143" y="2207"/>
                </a:lnTo>
                <a:lnTo>
                  <a:pt x="2144" y="2207"/>
                </a:lnTo>
                <a:lnTo>
                  <a:pt x="2145" y="2208"/>
                </a:lnTo>
                <a:lnTo>
                  <a:pt x="2146" y="2208"/>
                </a:lnTo>
                <a:lnTo>
                  <a:pt x="2148" y="2208"/>
                </a:lnTo>
                <a:lnTo>
                  <a:pt x="2149" y="2208"/>
                </a:lnTo>
                <a:lnTo>
                  <a:pt x="2150" y="2208"/>
                </a:lnTo>
                <a:lnTo>
                  <a:pt x="2151" y="2208"/>
                </a:lnTo>
                <a:lnTo>
                  <a:pt x="2152" y="2208"/>
                </a:lnTo>
                <a:lnTo>
                  <a:pt x="2153" y="2208"/>
                </a:lnTo>
                <a:lnTo>
                  <a:pt x="2154" y="2208"/>
                </a:lnTo>
                <a:lnTo>
                  <a:pt x="2155" y="2208"/>
                </a:lnTo>
                <a:lnTo>
                  <a:pt x="2158" y="2208"/>
                </a:lnTo>
                <a:lnTo>
                  <a:pt x="2159" y="2208"/>
                </a:lnTo>
                <a:lnTo>
                  <a:pt x="2160" y="2208"/>
                </a:lnTo>
                <a:lnTo>
                  <a:pt x="2161" y="2208"/>
                </a:lnTo>
                <a:lnTo>
                  <a:pt x="2162" y="2208"/>
                </a:lnTo>
                <a:lnTo>
                  <a:pt x="2163" y="2208"/>
                </a:lnTo>
                <a:lnTo>
                  <a:pt x="2164" y="2208"/>
                </a:lnTo>
                <a:lnTo>
                  <a:pt x="2165" y="2208"/>
                </a:lnTo>
                <a:lnTo>
                  <a:pt x="2167" y="2208"/>
                </a:lnTo>
                <a:lnTo>
                  <a:pt x="2168" y="2208"/>
                </a:lnTo>
                <a:lnTo>
                  <a:pt x="2169" y="2208"/>
                </a:lnTo>
                <a:lnTo>
                  <a:pt x="2170" y="2208"/>
                </a:lnTo>
                <a:lnTo>
                  <a:pt x="2171" y="2208"/>
                </a:lnTo>
                <a:lnTo>
                  <a:pt x="2172" y="2210"/>
                </a:lnTo>
                <a:lnTo>
                  <a:pt x="2173" y="2210"/>
                </a:lnTo>
                <a:lnTo>
                  <a:pt x="2174" y="2210"/>
                </a:lnTo>
                <a:lnTo>
                  <a:pt x="2175" y="2210"/>
                </a:lnTo>
                <a:lnTo>
                  <a:pt x="2177" y="2210"/>
                </a:lnTo>
                <a:lnTo>
                  <a:pt x="2178" y="2210"/>
                </a:lnTo>
                <a:lnTo>
                  <a:pt x="2179" y="2210"/>
                </a:lnTo>
                <a:lnTo>
                  <a:pt x="2180" y="2210"/>
                </a:lnTo>
                <a:lnTo>
                  <a:pt x="2182" y="2210"/>
                </a:lnTo>
                <a:lnTo>
                  <a:pt x="2183" y="2210"/>
                </a:lnTo>
                <a:lnTo>
                  <a:pt x="2184" y="2208"/>
                </a:lnTo>
                <a:lnTo>
                  <a:pt x="2185" y="2208"/>
                </a:lnTo>
                <a:lnTo>
                  <a:pt x="2187" y="2208"/>
                </a:lnTo>
                <a:lnTo>
                  <a:pt x="2188" y="2208"/>
                </a:lnTo>
                <a:lnTo>
                  <a:pt x="2189" y="2208"/>
                </a:lnTo>
                <a:lnTo>
                  <a:pt x="2190" y="2208"/>
                </a:lnTo>
                <a:lnTo>
                  <a:pt x="2191" y="2208"/>
                </a:lnTo>
                <a:lnTo>
                  <a:pt x="2192" y="2208"/>
                </a:lnTo>
                <a:lnTo>
                  <a:pt x="2193" y="2208"/>
                </a:lnTo>
                <a:lnTo>
                  <a:pt x="2194" y="2208"/>
                </a:lnTo>
                <a:lnTo>
                  <a:pt x="2196" y="2208"/>
                </a:lnTo>
                <a:lnTo>
                  <a:pt x="2197" y="2208"/>
                </a:lnTo>
                <a:lnTo>
                  <a:pt x="2198" y="2208"/>
                </a:lnTo>
                <a:lnTo>
                  <a:pt x="2199" y="2208"/>
                </a:lnTo>
                <a:lnTo>
                  <a:pt x="2200" y="2208"/>
                </a:lnTo>
                <a:lnTo>
                  <a:pt x="2201" y="2210"/>
                </a:lnTo>
                <a:lnTo>
                  <a:pt x="2202" y="2210"/>
                </a:lnTo>
                <a:lnTo>
                  <a:pt x="2203" y="2210"/>
                </a:lnTo>
                <a:lnTo>
                  <a:pt x="2206" y="2210"/>
                </a:lnTo>
                <a:lnTo>
                  <a:pt x="2207" y="2210"/>
                </a:lnTo>
                <a:lnTo>
                  <a:pt x="2208" y="2210"/>
                </a:lnTo>
                <a:lnTo>
                  <a:pt x="2209" y="2210"/>
                </a:lnTo>
                <a:lnTo>
                  <a:pt x="2210" y="2210"/>
                </a:lnTo>
                <a:lnTo>
                  <a:pt x="2211" y="2210"/>
                </a:lnTo>
                <a:lnTo>
                  <a:pt x="2212" y="2210"/>
                </a:lnTo>
                <a:lnTo>
                  <a:pt x="2213" y="2210"/>
                </a:lnTo>
                <a:lnTo>
                  <a:pt x="2214" y="2210"/>
                </a:lnTo>
                <a:lnTo>
                  <a:pt x="2216" y="2210"/>
                </a:lnTo>
                <a:lnTo>
                  <a:pt x="2217" y="2210"/>
                </a:lnTo>
                <a:lnTo>
                  <a:pt x="2218" y="2210"/>
                </a:lnTo>
                <a:lnTo>
                  <a:pt x="2219" y="2210"/>
                </a:lnTo>
                <a:lnTo>
                  <a:pt x="2220" y="2210"/>
                </a:lnTo>
                <a:lnTo>
                  <a:pt x="2221" y="2210"/>
                </a:lnTo>
                <a:lnTo>
                  <a:pt x="2222" y="2210"/>
                </a:lnTo>
                <a:lnTo>
                  <a:pt x="2223" y="2210"/>
                </a:lnTo>
                <a:lnTo>
                  <a:pt x="2225" y="2210"/>
                </a:lnTo>
                <a:lnTo>
                  <a:pt x="2226" y="2210"/>
                </a:lnTo>
                <a:lnTo>
                  <a:pt x="2227" y="2210"/>
                </a:lnTo>
                <a:lnTo>
                  <a:pt x="2229" y="2210"/>
                </a:lnTo>
                <a:lnTo>
                  <a:pt x="2230" y="2210"/>
                </a:lnTo>
                <a:lnTo>
                  <a:pt x="2231" y="2210"/>
                </a:lnTo>
                <a:lnTo>
                  <a:pt x="2232" y="2210"/>
                </a:lnTo>
                <a:lnTo>
                  <a:pt x="2233" y="2210"/>
                </a:lnTo>
                <a:lnTo>
                  <a:pt x="2235" y="2210"/>
                </a:lnTo>
                <a:lnTo>
                  <a:pt x="2236" y="2208"/>
                </a:lnTo>
                <a:lnTo>
                  <a:pt x="2237" y="2203"/>
                </a:lnTo>
                <a:lnTo>
                  <a:pt x="2238" y="2190"/>
                </a:lnTo>
                <a:lnTo>
                  <a:pt x="2239" y="2159"/>
                </a:lnTo>
                <a:lnTo>
                  <a:pt x="2240" y="2098"/>
                </a:lnTo>
                <a:lnTo>
                  <a:pt x="2241" y="1997"/>
                </a:lnTo>
                <a:lnTo>
                  <a:pt x="2242" y="1855"/>
                </a:lnTo>
                <a:lnTo>
                  <a:pt x="2244" y="1696"/>
                </a:lnTo>
                <a:lnTo>
                  <a:pt x="2245" y="1537"/>
                </a:lnTo>
                <a:lnTo>
                  <a:pt x="2246" y="1397"/>
                </a:lnTo>
                <a:lnTo>
                  <a:pt x="2247" y="1314"/>
                </a:lnTo>
                <a:lnTo>
                  <a:pt x="2248" y="1342"/>
                </a:lnTo>
                <a:lnTo>
                  <a:pt x="2249" y="1477"/>
                </a:lnTo>
                <a:lnTo>
                  <a:pt x="2250" y="1672"/>
                </a:lnTo>
                <a:lnTo>
                  <a:pt x="2251" y="1868"/>
                </a:lnTo>
                <a:lnTo>
                  <a:pt x="2254" y="2015"/>
                </a:lnTo>
                <a:lnTo>
                  <a:pt x="2255" y="2099"/>
                </a:lnTo>
                <a:lnTo>
                  <a:pt x="2256" y="2142"/>
                </a:lnTo>
                <a:lnTo>
                  <a:pt x="2257" y="2168"/>
                </a:lnTo>
                <a:lnTo>
                  <a:pt x="2258" y="2182"/>
                </a:lnTo>
                <a:lnTo>
                  <a:pt x="2259" y="2190"/>
                </a:lnTo>
                <a:lnTo>
                  <a:pt x="2260" y="2196"/>
                </a:lnTo>
                <a:lnTo>
                  <a:pt x="2261" y="2199"/>
                </a:lnTo>
                <a:lnTo>
                  <a:pt x="2262" y="2200"/>
                </a:lnTo>
                <a:lnTo>
                  <a:pt x="2264" y="2201"/>
                </a:lnTo>
                <a:lnTo>
                  <a:pt x="2265" y="2201"/>
                </a:lnTo>
                <a:lnTo>
                  <a:pt x="2266" y="2203"/>
                </a:lnTo>
                <a:lnTo>
                  <a:pt x="2267" y="2203"/>
                </a:lnTo>
                <a:lnTo>
                  <a:pt x="2268" y="2204"/>
                </a:lnTo>
                <a:lnTo>
                  <a:pt x="2269" y="2204"/>
                </a:lnTo>
                <a:lnTo>
                  <a:pt x="2270" y="2204"/>
                </a:lnTo>
                <a:lnTo>
                  <a:pt x="2271" y="2206"/>
                </a:lnTo>
                <a:lnTo>
                  <a:pt x="2273" y="2206"/>
                </a:lnTo>
                <a:lnTo>
                  <a:pt x="2274" y="2206"/>
                </a:lnTo>
                <a:lnTo>
                  <a:pt x="2275" y="2206"/>
                </a:lnTo>
                <a:lnTo>
                  <a:pt x="2277" y="2206"/>
                </a:lnTo>
                <a:lnTo>
                  <a:pt x="2278" y="2207"/>
                </a:lnTo>
                <a:lnTo>
                  <a:pt x="2279" y="2207"/>
                </a:lnTo>
                <a:lnTo>
                  <a:pt x="2280" y="2207"/>
                </a:lnTo>
                <a:lnTo>
                  <a:pt x="2281" y="2207"/>
                </a:lnTo>
                <a:lnTo>
                  <a:pt x="2283" y="2207"/>
                </a:lnTo>
                <a:lnTo>
                  <a:pt x="2284" y="2207"/>
                </a:lnTo>
                <a:lnTo>
                  <a:pt x="2285" y="2207"/>
                </a:lnTo>
                <a:lnTo>
                  <a:pt x="2286" y="2207"/>
                </a:lnTo>
                <a:lnTo>
                  <a:pt x="2287" y="2208"/>
                </a:lnTo>
                <a:lnTo>
                  <a:pt x="2288" y="2208"/>
                </a:lnTo>
                <a:lnTo>
                  <a:pt x="2289" y="2208"/>
                </a:lnTo>
                <a:lnTo>
                  <a:pt x="2290" y="2207"/>
                </a:lnTo>
                <a:lnTo>
                  <a:pt x="2291" y="2207"/>
                </a:lnTo>
                <a:lnTo>
                  <a:pt x="2293" y="2207"/>
                </a:lnTo>
                <a:lnTo>
                  <a:pt x="2294" y="2206"/>
                </a:lnTo>
                <a:lnTo>
                  <a:pt x="2295" y="2204"/>
                </a:lnTo>
                <a:lnTo>
                  <a:pt x="2296" y="2204"/>
                </a:lnTo>
                <a:lnTo>
                  <a:pt x="2297" y="2203"/>
                </a:lnTo>
                <a:lnTo>
                  <a:pt x="2298" y="2203"/>
                </a:lnTo>
                <a:lnTo>
                  <a:pt x="2299" y="2204"/>
                </a:lnTo>
                <a:lnTo>
                  <a:pt x="2302" y="2206"/>
                </a:lnTo>
                <a:lnTo>
                  <a:pt x="2303" y="2206"/>
                </a:lnTo>
                <a:lnTo>
                  <a:pt x="2304" y="2207"/>
                </a:lnTo>
                <a:lnTo>
                  <a:pt x="2305" y="2207"/>
                </a:lnTo>
                <a:lnTo>
                  <a:pt x="2306" y="2208"/>
                </a:lnTo>
                <a:lnTo>
                  <a:pt x="2307" y="2208"/>
                </a:lnTo>
                <a:lnTo>
                  <a:pt x="2308" y="2208"/>
                </a:lnTo>
                <a:lnTo>
                  <a:pt x="2309" y="2208"/>
                </a:lnTo>
                <a:lnTo>
                  <a:pt x="2310" y="2208"/>
                </a:lnTo>
                <a:lnTo>
                  <a:pt x="2312" y="2208"/>
                </a:lnTo>
                <a:lnTo>
                  <a:pt x="2313" y="2208"/>
                </a:lnTo>
                <a:lnTo>
                  <a:pt x="2314" y="2208"/>
                </a:lnTo>
                <a:lnTo>
                  <a:pt x="2315" y="2208"/>
                </a:lnTo>
                <a:lnTo>
                  <a:pt x="2316" y="2208"/>
                </a:lnTo>
                <a:lnTo>
                  <a:pt x="2317" y="2208"/>
                </a:lnTo>
                <a:lnTo>
                  <a:pt x="2318" y="2208"/>
                </a:lnTo>
                <a:lnTo>
                  <a:pt x="2319" y="2208"/>
                </a:lnTo>
                <a:lnTo>
                  <a:pt x="2321" y="2208"/>
                </a:lnTo>
                <a:lnTo>
                  <a:pt x="2322" y="2208"/>
                </a:lnTo>
                <a:lnTo>
                  <a:pt x="2323" y="2208"/>
                </a:lnTo>
                <a:lnTo>
                  <a:pt x="2325" y="2208"/>
                </a:lnTo>
                <a:lnTo>
                  <a:pt x="2326" y="2208"/>
                </a:lnTo>
                <a:lnTo>
                  <a:pt x="2327" y="2208"/>
                </a:lnTo>
                <a:lnTo>
                  <a:pt x="2328" y="2208"/>
                </a:lnTo>
                <a:lnTo>
                  <a:pt x="2329" y="2208"/>
                </a:lnTo>
                <a:lnTo>
                  <a:pt x="2331" y="2208"/>
                </a:lnTo>
                <a:lnTo>
                  <a:pt x="2332" y="2208"/>
                </a:lnTo>
                <a:lnTo>
                  <a:pt x="2333" y="2208"/>
                </a:lnTo>
                <a:lnTo>
                  <a:pt x="2334" y="2208"/>
                </a:lnTo>
                <a:lnTo>
                  <a:pt x="2335" y="2208"/>
                </a:lnTo>
                <a:lnTo>
                  <a:pt x="2336" y="2208"/>
                </a:lnTo>
                <a:lnTo>
                  <a:pt x="2337" y="2210"/>
                </a:lnTo>
                <a:lnTo>
                  <a:pt x="2338" y="2210"/>
                </a:lnTo>
                <a:lnTo>
                  <a:pt x="2339" y="2210"/>
                </a:lnTo>
                <a:lnTo>
                  <a:pt x="2341" y="2210"/>
                </a:lnTo>
                <a:lnTo>
                  <a:pt x="2342" y="2210"/>
                </a:lnTo>
                <a:lnTo>
                  <a:pt x="2343" y="2210"/>
                </a:lnTo>
                <a:lnTo>
                  <a:pt x="2344" y="2210"/>
                </a:lnTo>
                <a:lnTo>
                  <a:pt x="2345" y="2210"/>
                </a:lnTo>
                <a:lnTo>
                  <a:pt x="2346" y="2210"/>
                </a:lnTo>
                <a:lnTo>
                  <a:pt x="2348" y="2210"/>
                </a:lnTo>
                <a:lnTo>
                  <a:pt x="2350" y="2208"/>
                </a:lnTo>
                <a:lnTo>
                  <a:pt x="2351" y="2208"/>
                </a:lnTo>
                <a:lnTo>
                  <a:pt x="2352" y="2208"/>
                </a:lnTo>
                <a:lnTo>
                  <a:pt x="2353" y="2208"/>
                </a:lnTo>
                <a:lnTo>
                  <a:pt x="2354" y="2208"/>
                </a:lnTo>
                <a:lnTo>
                  <a:pt x="2355" y="2208"/>
                </a:lnTo>
                <a:lnTo>
                  <a:pt x="2356" y="2208"/>
                </a:lnTo>
                <a:lnTo>
                  <a:pt x="2357" y="2208"/>
                </a:lnTo>
                <a:lnTo>
                  <a:pt x="2358" y="2208"/>
                </a:lnTo>
                <a:lnTo>
                  <a:pt x="2360" y="2208"/>
                </a:lnTo>
                <a:lnTo>
                  <a:pt x="2361" y="2208"/>
                </a:lnTo>
                <a:lnTo>
                  <a:pt x="2362" y="2206"/>
                </a:lnTo>
                <a:lnTo>
                  <a:pt x="2363" y="2203"/>
                </a:lnTo>
                <a:lnTo>
                  <a:pt x="2364" y="2196"/>
                </a:lnTo>
                <a:lnTo>
                  <a:pt x="2365" y="2186"/>
                </a:lnTo>
                <a:lnTo>
                  <a:pt x="2366" y="2176"/>
                </a:lnTo>
                <a:lnTo>
                  <a:pt x="2367" y="2169"/>
                </a:lnTo>
                <a:lnTo>
                  <a:pt x="2368" y="2166"/>
                </a:lnTo>
                <a:lnTo>
                  <a:pt x="2370" y="2170"/>
                </a:lnTo>
                <a:lnTo>
                  <a:pt x="2371" y="2177"/>
                </a:lnTo>
                <a:lnTo>
                  <a:pt x="2373" y="2184"/>
                </a:lnTo>
                <a:lnTo>
                  <a:pt x="2374" y="2193"/>
                </a:lnTo>
                <a:lnTo>
                  <a:pt x="2375" y="2199"/>
                </a:lnTo>
                <a:lnTo>
                  <a:pt x="2376" y="2203"/>
                </a:lnTo>
                <a:lnTo>
                  <a:pt x="2377" y="2206"/>
                </a:lnTo>
                <a:lnTo>
                  <a:pt x="2379" y="2207"/>
                </a:lnTo>
                <a:lnTo>
                  <a:pt x="2380" y="2208"/>
                </a:lnTo>
                <a:lnTo>
                  <a:pt x="2381" y="2208"/>
                </a:lnTo>
                <a:lnTo>
                  <a:pt x="2382" y="2208"/>
                </a:lnTo>
                <a:lnTo>
                  <a:pt x="2383" y="2208"/>
                </a:lnTo>
                <a:lnTo>
                  <a:pt x="2384" y="2208"/>
                </a:lnTo>
                <a:lnTo>
                  <a:pt x="2385" y="2208"/>
                </a:lnTo>
                <a:lnTo>
                  <a:pt x="2386" y="2210"/>
                </a:lnTo>
                <a:lnTo>
                  <a:pt x="2387" y="2210"/>
                </a:lnTo>
                <a:lnTo>
                  <a:pt x="2389" y="2210"/>
                </a:lnTo>
                <a:lnTo>
                  <a:pt x="2390" y="2208"/>
                </a:lnTo>
                <a:lnTo>
                  <a:pt x="2391" y="2208"/>
                </a:lnTo>
                <a:lnTo>
                  <a:pt x="2392" y="2208"/>
                </a:lnTo>
                <a:lnTo>
                  <a:pt x="2393" y="2207"/>
                </a:lnTo>
                <a:lnTo>
                  <a:pt x="2394" y="2203"/>
                </a:lnTo>
                <a:lnTo>
                  <a:pt x="2396" y="2197"/>
                </a:lnTo>
                <a:lnTo>
                  <a:pt x="2398" y="2190"/>
                </a:lnTo>
                <a:lnTo>
                  <a:pt x="2399" y="2183"/>
                </a:lnTo>
                <a:lnTo>
                  <a:pt x="2400" y="2176"/>
                </a:lnTo>
                <a:lnTo>
                  <a:pt x="2401" y="2175"/>
                </a:lnTo>
                <a:lnTo>
                  <a:pt x="2402" y="2176"/>
                </a:lnTo>
                <a:lnTo>
                  <a:pt x="2403" y="2182"/>
                </a:lnTo>
                <a:lnTo>
                  <a:pt x="2404" y="2189"/>
                </a:lnTo>
                <a:lnTo>
                  <a:pt x="2405" y="2193"/>
                </a:lnTo>
                <a:lnTo>
                  <a:pt x="2406" y="2199"/>
                </a:lnTo>
                <a:lnTo>
                  <a:pt x="2408" y="2201"/>
                </a:lnTo>
                <a:lnTo>
                  <a:pt x="2409" y="2204"/>
                </a:lnTo>
                <a:lnTo>
                  <a:pt x="2410" y="2206"/>
                </a:lnTo>
                <a:lnTo>
                  <a:pt x="2411" y="2207"/>
                </a:lnTo>
                <a:lnTo>
                  <a:pt x="2412" y="2207"/>
                </a:lnTo>
                <a:lnTo>
                  <a:pt x="2413" y="2208"/>
                </a:lnTo>
                <a:lnTo>
                  <a:pt x="2414" y="2208"/>
                </a:lnTo>
                <a:lnTo>
                  <a:pt x="2415" y="2208"/>
                </a:lnTo>
                <a:lnTo>
                  <a:pt x="2416" y="2208"/>
                </a:lnTo>
                <a:lnTo>
                  <a:pt x="2418" y="2208"/>
                </a:lnTo>
                <a:lnTo>
                  <a:pt x="2420" y="2208"/>
                </a:lnTo>
                <a:lnTo>
                  <a:pt x="2421" y="2208"/>
                </a:lnTo>
                <a:lnTo>
                  <a:pt x="2422" y="2208"/>
                </a:lnTo>
                <a:lnTo>
                  <a:pt x="2423" y="2208"/>
                </a:lnTo>
                <a:lnTo>
                  <a:pt x="2424" y="2208"/>
                </a:lnTo>
                <a:lnTo>
                  <a:pt x="2425" y="2208"/>
                </a:lnTo>
                <a:lnTo>
                  <a:pt x="2427" y="2208"/>
                </a:lnTo>
                <a:lnTo>
                  <a:pt x="2428" y="2208"/>
                </a:lnTo>
                <a:lnTo>
                  <a:pt x="2429" y="2208"/>
                </a:lnTo>
                <a:lnTo>
                  <a:pt x="2430" y="2208"/>
                </a:lnTo>
                <a:lnTo>
                  <a:pt x="2431" y="2208"/>
                </a:lnTo>
                <a:lnTo>
                  <a:pt x="2432" y="2208"/>
                </a:lnTo>
                <a:lnTo>
                  <a:pt x="2433" y="2208"/>
                </a:lnTo>
                <a:lnTo>
                  <a:pt x="2434" y="2208"/>
                </a:lnTo>
                <a:lnTo>
                  <a:pt x="2435" y="2208"/>
                </a:lnTo>
                <a:lnTo>
                  <a:pt x="2437" y="2208"/>
                </a:lnTo>
                <a:lnTo>
                  <a:pt x="2438" y="2208"/>
                </a:lnTo>
                <a:lnTo>
                  <a:pt x="2439" y="2208"/>
                </a:lnTo>
                <a:lnTo>
                  <a:pt x="2440" y="2208"/>
                </a:lnTo>
                <a:lnTo>
                  <a:pt x="2441" y="2208"/>
                </a:lnTo>
                <a:lnTo>
                  <a:pt x="2442" y="2208"/>
                </a:lnTo>
                <a:lnTo>
                  <a:pt x="2444" y="2210"/>
                </a:lnTo>
                <a:lnTo>
                  <a:pt x="2445" y="2210"/>
                </a:lnTo>
                <a:lnTo>
                  <a:pt x="2447" y="2208"/>
                </a:lnTo>
                <a:lnTo>
                  <a:pt x="2448" y="2208"/>
                </a:lnTo>
                <a:lnTo>
                  <a:pt x="2449" y="2208"/>
                </a:lnTo>
                <a:lnTo>
                  <a:pt x="2450" y="2208"/>
                </a:lnTo>
                <a:lnTo>
                  <a:pt x="2451" y="2208"/>
                </a:lnTo>
                <a:lnTo>
                  <a:pt x="2452" y="2208"/>
                </a:lnTo>
                <a:lnTo>
                  <a:pt x="2453" y="2208"/>
                </a:lnTo>
                <a:lnTo>
                  <a:pt x="2454" y="2210"/>
                </a:lnTo>
                <a:lnTo>
                  <a:pt x="2456" y="2210"/>
                </a:lnTo>
                <a:lnTo>
                  <a:pt x="2457" y="2210"/>
                </a:lnTo>
                <a:lnTo>
                  <a:pt x="2458" y="2210"/>
                </a:lnTo>
                <a:lnTo>
                  <a:pt x="2459" y="2210"/>
                </a:lnTo>
                <a:lnTo>
                  <a:pt x="2460" y="2210"/>
                </a:lnTo>
                <a:lnTo>
                  <a:pt x="2461" y="2210"/>
                </a:lnTo>
                <a:lnTo>
                  <a:pt x="2462" y="2210"/>
                </a:lnTo>
                <a:lnTo>
                  <a:pt x="2463" y="2210"/>
                </a:lnTo>
                <a:lnTo>
                  <a:pt x="2464" y="2210"/>
                </a:lnTo>
                <a:lnTo>
                  <a:pt x="2466" y="2210"/>
                </a:lnTo>
                <a:lnTo>
                  <a:pt x="2468" y="2210"/>
                </a:lnTo>
                <a:lnTo>
                  <a:pt x="2469" y="2210"/>
                </a:lnTo>
                <a:lnTo>
                  <a:pt x="2470" y="2210"/>
                </a:lnTo>
                <a:lnTo>
                  <a:pt x="2471" y="2210"/>
                </a:lnTo>
                <a:lnTo>
                  <a:pt x="2472" y="2210"/>
                </a:lnTo>
                <a:lnTo>
                  <a:pt x="2473" y="2210"/>
                </a:lnTo>
                <a:lnTo>
                  <a:pt x="2475" y="2210"/>
                </a:lnTo>
                <a:lnTo>
                  <a:pt x="2476" y="2210"/>
                </a:lnTo>
                <a:lnTo>
                  <a:pt x="2477" y="2210"/>
                </a:lnTo>
                <a:lnTo>
                  <a:pt x="2478" y="2210"/>
                </a:lnTo>
                <a:lnTo>
                  <a:pt x="2479" y="2210"/>
                </a:lnTo>
                <a:lnTo>
                  <a:pt x="2480" y="2210"/>
                </a:lnTo>
                <a:lnTo>
                  <a:pt x="2481" y="2210"/>
                </a:lnTo>
                <a:lnTo>
                  <a:pt x="2482" y="2210"/>
                </a:lnTo>
                <a:lnTo>
                  <a:pt x="2483" y="2210"/>
                </a:lnTo>
                <a:lnTo>
                  <a:pt x="2485" y="2210"/>
                </a:lnTo>
                <a:lnTo>
                  <a:pt x="2486" y="2210"/>
                </a:lnTo>
                <a:lnTo>
                  <a:pt x="2487" y="2210"/>
                </a:lnTo>
                <a:lnTo>
                  <a:pt x="2488" y="2210"/>
                </a:lnTo>
                <a:lnTo>
                  <a:pt x="2489" y="2210"/>
                </a:lnTo>
                <a:lnTo>
                  <a:pt x="2491" y="2210"/>
                </a:lnTo>
                <a:lnTo>
                  <a:pt x="2492" y="2210"/>
                </a:lnTo>
                <a:lnTo>
                  <a:pt x="2493" y="2210"/>
                </a:lnTo>
                <a:lnTo>
                  <a:pt x="2495" y="2210"/>
                </a:lnTo>
                <a:lnTo>
                  <a:pt x="2496" y="2210"/>
                </a:lnTo>
                <a:lnTo>
                  <a:pt x="2497" y="2210"/>
                </a:lnTo>
                <a:lnTo>
                  <a:pt x="2498" y="2210"/>
                </a:lnTo>
                <a:lnTo>
                  <a:pt x="2499" y="2210"/>
                </a:lnTo>
                <a:lnTo>
                  <a:pt x="2500" y="2210"/>
                </a:lnTo>
                <a:lnTo>
                  <a:pt x="2501" y="2210"/>
                </a:lnTo>
                <a:lnTo>
                  <a:pt x="2502" y="2210"/>
                </a:lnTo>
                <a:lnTo>
                  <a:pt x="2504" y="2210"/>
                </a:lnTo>
                <a:lnTo>
                  <a:pt x="2505" y="2210"/>
                </a:lnTo>
                <a:lnTo>
                  <a:pt x="2506" y="2210"/>
                </a:lnTo>
                <a:lnTo>
                  <a:pt x="2507" y="2210"/>
                </a:lnTo>
                <a:lnTo>
                  <a:pt x="2508" y="2210"/>
                </a:lnTo>
                <a:lnTo>
                  <a:pt x="2509" y="2210"/>
                </a:lnTo>
                <a:lnTo>
                  <a:pt x="2510" y="2210"/>
                </a:lnTo>
                <a:lnTo>
                  <a:pt x="2511" y="2210"/>
                </a:lnTo>
                <a:lnTo>
                  <a:pt x="2512" y="2210"/>
                </a:lnTo>
                <a:lnTo>
                  <a:pt x="2514" y="2210"/>
                </a:lnTo>
                <a:lnTo>
                  <a:pt x="2516" y="2210"/>
                </a:lnTo>
                <a:lnTo>
                  <a:pt x="2517" y="2210"/>
                </a:lnTo>
                <a:lnTo>
                  <a:pt x="2518" y="2210"/>
                </a:lnTo>
                <a:lnTo>
                  <a:pt x="2519" y="2210"/>
                </a:lnTo>
                <a:lnTo>
                  <a:pt x="2520" y="2210"/>
                </a:lnTo>
                <a:lnTo>
                  <a:pt x="2521" y="2210"/>
                </a:lnTo>
                <a:lnTo>
                  <a:pt x="2523" y="2210"/>
                </a:lnTo>
                <a:lnTo>
                  <a:pt x="2524" y="2210"/>
                </a:lnTo>
                <a:lnTo>
                  <a:pt x="2525" y="2210"/>
                </a:lnTo>
                <a:lnTo>
                  <a:pt x="2526" y="2210"/>
                </a:lnTo>
                <a:lnTo>
                  <a:pt x="2527" y="2210"/>
                </a:lnTo>
                <a:lnTo>
                  <a:pt x="2528" y="2210"/>
                </a:lnTo>
                <a:lnTo>
                  <a:pt x="2529" y="2210"/>
                </a:lnTo>
                <a:lnTo>
                  <a:pt x="2530" y="2210"/>
                </a:lnTo>
                <a:lnTo>
                  <a:pt x="2531" y="2210"/>
                </a:lnTo>
                <a:lnTo>
                  <a:pt x="2533" y="2210"/>
                </a:lnTo>
                <a:lnTo>
                  <a:pt x="2534" y="2210"/>
                </a:lnTo>
                <a:lnTo>
                  <a:pt x="2535" y="2210"/>
                </a:lnTo>
                <a:lnTo>
                  <a:pt x="2536" y="2208"/>
                </a:lnTo>
                <a:lnTo>
                  <a:pt x="2537" y="2208"/>
                </a:lnTo>
                <a:lnTo>
                  <a:pt x="2539" y="2208"/>
                </a:lnTo>
                <a:lnTo>
                  <a:pt x="2540" y="2208"/>
                </a:lnTo>
                <a:lnTo>
                  <a:pt x="2541" y="2207"/>
                </a:lnTo>
                <a:lnTo>
                  <a:pt x="2543" y="2207"/>
                </a:lnTo>
                <a:lnTo>
                  <a:pt x="2544" y="2208"/>
                </a:lnTo>
                <a:lnTo>
                  <a:pt x="2545" y="2208"/>
                </a:lnTo>
                <a:lnTo>
                  <a:pt x="2546" y="2208"/>
                </a:lnTo>
                <a:lnTo>
                  <a:pt x="2547" y="2208"/>
                </a:lnTo>
                <a:lnTo>
                  <a:pt x="2548" y="2210"/>
                </a:lnTo>
                <a:lnTo>
                  <a:pt x="2549" y="2210"/>
                </a:lnTo>
                <a:lnTo>
                  <a:pt x="2550" y="2210"/>
                </a:lnTo>
                <a:lnTo>
                  <a:pt x="2552" y="2210"/>
                </a:lnTo>
                <a:lnTo>
                  <a:pt x="2553" y="2210"/>
                </a:lnTo>
                <a:lnTo>
                  <a:pt x="2554" y="2210"/>
                </a:lnTo>
                <a:lnTo>
                  <a:pt x="2555" y="2210"/>
                </a:lnTo>
                <a:lnTo>
                  <a:pt x="2556" y="2210"/>
                </a:lnTo>
                <a:lnTo>
                  <a:pt x="2557" y="2210"/>
                </a:lnTo>
                <a:lnTo>
                  <a:pt x="2558" y="2210"/>
                </a:lnTo>
                <a:lnTo>
                  <a:pt x="2559" y="2210"/>
                </a:lnTo>
                <a:lnTo>
                  <a:pt x="2560" y="2210"/>
                </a:lnTo>
                <a:lnTo>
                  <a:pt x="2563" y="2210"/>
                </a:lnTo>
                <a:lnTo>
                  <a:pt x="2564" y="2210"/>
                </a:lnTo>
                <a:lnTo>
                  <a:pt x="2565" y="2210"/>
                </a:lnTo>
                <a:lnTo>
                  <a:pt x="2566" y="2210"/>
                </a:lnTo>
                <a:lnTo>
                  <a:pt x="2567" y="2210"/>
                </a:lnTo>
                <a:lnTo>
                  <a:pt x="2568" y="2210"/>
                </a:lnTo>
                <a:lnTo>
                  <a:pt x="2569" y="2210"/>
                </a:lnTo>
                <a:lnTo>
                  <a:pt x="2570" y="2210"/>
                </a:lnTo>
                <a:lnTo>
                  <a:pt x="2572" y="2210"/>
                </a:lnTo>
                <a:lnTo>
                  <a:pt x="2573" y="2210"/>
                </a:lnTo>
                <a:lnTo>
                  <a:pt x="2574" y="2210"/>
                </a:lnTo>
                <a:lnTo>
                  <a:pt x="2575" y="2210"/>
                </a:lnTo>
                <a:lnTo>
                  <a:pt x="2576" y="2210"/>
                </a:lnTo>
                <a:lnTo>
                  <a:pt x="2577" y="2210"/>
                </a:lnTo>
                <a:lnTo>
                  <a:pt x="2578" y="2210"/>
                </a:lnTo>
                <a:lnTo>
                  <a:pt x="2579" y="2210"/>
                </a:lnTo>
                <a:lnTo>
                  <a:pt x="2581" y="2210"/>
                </a:lnTo>
                <a:lnTo>
                  <a:pt x="2582" y="2210"/>
                </a:lnTo>
                <a:lnTo>
                  <a:pt x="2583" y="2210"/>
                </a:lnTo>
                <a:lnTo>
                  <a:pt x="2584" y="2210"/>
                </a:lnTo>
                <a:lnTo>
                  <a:pt x="2585" y="2210"/>
                </a:lnTo>
                <a:lnTo>
                  <a:pt x="2587" y="2210"/>
                </a:lnTo>
                <a:lnTo>
                  <a:pt x="2588" y="2210"/>
                </a:lnTo>
                <a:lnTo>
                  <a:pt x="2589" y="2210"/>
                </a:lnTo>
                <a:lnTo>
                  <a:pt x="2591" y="2210"/>
                </a:lnTo>
                <a:lnTo>
                  <a:pt x="2592" y="2210"/>
                </a:lnTo>
                <a:lnTo>
                  <a:pt x="2593" y="2210"/>
                </a:lnTo>
                <a:lnTo>
                  <a:pt x="2594" y="2210"/>
                </a:lnTo>
                <a:lnTo>
                  <a:pt x="2595" y="2208"/>
                </a:lnTo>
                <a:lnTo>
                  <a:pt x="2596" y="2208"/>
                </a:lnTo>
                <a:lnTo>
                  <a:pt x="2597" y="2208"/>
                </a:lnTo>
                <a:lnTo>
                  <a:pt x="2598" y="2208"/>
                </a:lnTo>
                <a:lnTo>
                  <a:pt x="2600" y="2208"/>
                </a:lnTo>
                <a:lnTo>
                  <a:pt x="2601" y="2210"/>
                </a:lnTo>
                <a:lnTo>
                  <a:pt x="2602" y="2210"/>
                </a:lnTo>
                <a:lnTo>
                  <a:pt x="2603" y="2210"/>
                </a:lnTo>
                <a:lnTo>
                  <a:pt x="2604" y="2210"/>
                </a:lnTo>
                <a:lnTo>
                  <a:pt x="2605" y="2210"/>
                </a:lnTo>
                <a:lnTo>
                  <a:pt x="2606" y="2210"/>
                </a:lnTo>
                <a:lnTo>
                  <a:pt x="2607" y="2208"/>
                </a:lnTo>
                <a:lnTo>
                  <a:pt x="2608" y="2208"/>
                </a:lnTo>
                <a:lnTo>
                  <a:pt x="2611" y="2208"/>
                </a:lnTo>
                <a:lnTo>
                  <a:pt x="2612" y="2208"/>
                </a:lnTo>
                <a:lnTo>
                  <a:pt x="2613" y="2208"/>
                </a:lnTo>
                <a:lnTo>
                  <a:pt x="2614" y="2208"/>
                </a:lnTo>
                <a:lnTo>
                  <a:pt x="2615" y="2210"/>
                </a:lnTo>
                <a:lnTo>
                  <a:pt x="2616" y="2210"/>
                </a:lnTo>
                <a:lnTo>
                  <a:pt x="2617" y="2210"/>
                </a:lnTo>
                <a:lnTo>
                  <a:pt x="2618" y="2210"/>
                </a:lnTo>
                <a:lnTo>
                  <a:pt x="2620" y="2210"/>
                </a:lnTo>
                <a:lnTo>
                  <a:pt x="2621" y="2210"/>
                </a:lnTo>
                <a:lnTo>
                  <a:pt x="2622" y="2210"/>
                </a:lnTo>
                <a:lnTo>
                  <a:pt x="2623" y="2210"/>
                </a:lnTo>
                <a:lnTo>
                  <a:pt x="2624" y="2210"/>
                </a:lnTo>
                <a:lnTo>
                  <a:pt x="2625" y="2210"/>
                </a:lnTo>
                <a:lnTo>
                  <a:pt x="2626" y="2210"/>
                </a:lnTo>
                <a:lnTo>
                  <a:pt x="2627" y="2210"/>
                </a:lnTo>
                <a:lnTo>
                  <a:pt x="2629" y="2210"/>
                </a:lnTo>
                <a:lnTo>
                  <a:pt x="2630" y="2210"/>
                </a:lnTo>
                <a:lnTo>
                  <a:pt x="2631" y="2210"/>
                </a:lnTo>
                <a:lnTo>
                  <a:pt x="2632" y="2210"/>
                </a:lnTo>
                <a:lnTo>
                  <a:pt x="2634" y="2210"/>
                </a:lnTo>
                <a:lnTo>
                  <a:pt x="2635" y="2210"/>
                </a:lnTo>
                <a:lnTo>
                  <a:pt x="2636" y="2210"/>
                </a:lnTo>
                <a:lnTo>
                  <a:pt x="2637" y="2210"/>
                </a:lnTo>
                <a:lnTo>
                  <a:pt x="2639" y="2210"/>
                </a:lnTo>
                <a:lnTo>
                  <a:pt x="2640" y="2210"/>
                </a:lnTo>
                <a:lnTo>
                  <a:pt x="2641" y="2210"/>
                </a:lnTo>
                <a:lnTo>
                  <a:pt x="2642" y="2210"/>
                </a:lnTo>
                <a:lnTo>
                  <a:pt x="2643" y="2210"/>
                </a:lnTo>
                <a:lnTo>
                  <a:pt x="2644" y="2210"/>
                </a:lnTo>
                <a:lnTo>
                  <a:pt x="2645" y="2210"/>
                </a:lnTo>
                <a:lnTo>
                  <a:pt x="2646" y="2210"/>
                </a:lnTo>
                <a:lnTo>
                  <a:pt x="2647" y="2210"/>
                </a:lnTo>
                <a:lnTo>
                  <a:pt x="2649" y="2210"/>
                </a:lnTo>
                <a:lnTo>
                  <a:pt x="2650" y="2208"/>
                </a:lnTo>
                <a:lnTo>
                  <a:pt x="2651" y="2208"/>
                </a:lnTo>
                <a:lnTo>
                  <a:pt x="2652" y="2208"/>
                </a:lnTo>
                <a:lnTo>
                  <a:pt x="2653" y="2208"/>
                </a:lnTo>
                <a:lnTo>
                  <a:pt x="2654" y="2208"/>
                </a:lnTo>
                <a:lnTo>
                  <a:pt x="2655" y="2208"/>
                </a:lnTo>
                <a:lnTo>
                  <a:pt x="2656" y="2210"/>
                </a:lnTo>
                <a:lnTo>
                  <a:pt x="2659" y="2210"/>
                </a:lnTo>
                <a:lnTo>
                  <a:pt x="2660" y="2210"/>
                </a:lnTo>
                <a:lnTo>
                  <a:pt x="2661" y="2210"/>
                </a:lnTo>
                <a:lnTo>
                  <a:pt x="2662" y="2210"/>
                </a:lnTo>
                <a:lnTo>
                  <a:pt x="2663" y="2210"/>
                </a:lnTo>
                <a:lnTo>
                  <a:pt x="2664" y="2210"/>
                </a:lnTo>
                <a:lnTo>
                  <a:pt x="2665" y="2210"/>
                </a:lnTo>
                <a:lnTo>
                  <a:pt x="2666" y="2210"/>
                </a:lnTo>
                <a:lnTo>
                  <a:pt x="2668" y="2210"/>
                </a:lnTo>
                <a:lnTo>
                  <a:pt x="2669" y="2210"/>
                </a:lnTo>
                <a:lnTo>
                  <a:pt x="2670" y="2210"/>
                </a:lnTo>
                <a:lnTo>
                  <a:pt x="2671" y="2210"/>
                </a:lnTo>
                <a:lnTo>
                  <a:pt x="2672" y="2210"/>
                </a:lnTo>
                <a:lnTo>
                  <a:pt x="2673" y="2210"/>
                </a:lnTo>
                <a:lnTo>
                  <a:pt x="2674" y="2210"/>
                </a:lnTo>
                <a:lnTo>
                  <a:pt x="2675" y="2210"/>
                </a:lnTo>
                <a:lnTo>
                  <a:pt x="2677" y="2210"/>
                </a:lnTo>
                <a:lnTo>
                  <a:pt x="2678" y="2210"/>
                </a:lnTo>
                <a:lnTo>
                  <a:pt x="2679" y="2210"/>
                </a:lnTo>
                <a:lnTo>
                  <a:pt x="2680" y="2210"/>
                </a:lnTo>
                <a:lnTo>
                  <a:pt x="2682" y="2210"/>
                </a:lnTo>
                <a:lnTo>
                  <a:pt x="2683" y="2210"/>
                </a:lnTo>
                <a:lnTo>
                  <a:pt x="2684" y="2208"/>
                </a:lnTo>
                <a:lnTo>
                  <a:pt x="2685" y="2208"/>
                </a:lnTo>
                <a:lnTo>
                  <a:pt x="2687" y="2208"/>
                </a:lnTo>
                <a:lnTo>
                  <a:pt x="2688" y="2208"/>
                </a:lnTo>
                <a:lnTo>
                  <a:pt x="2689" y="2208"/>
                </a:lnTo>
                <a:lnTo>
                  <a:pt x="2690" y="2208"/>
                </a:lnTo>
                <a:lnTo>
                  <a:pt x="2691" y="2208"/>
                </a:lnTo>
                <a:lnTo>
                  <a:pt x="2692" y="2208"/>
                </a:lnTo>
                <a:lnTo>
                  <a:pt x="2693" y="2210"/>
                </a:lnTo>
                <a:lnTo>
                  <a:pt x="2694" y="2210"/>
                </a:lnTo>
                <a:lnTo>
                  <a:pt x="2695" y="2210"/>
                </a:lnTo>
                <a:lnTo>
                  <a:pt x="2697" y="2210"/>
                </a:lnTo>
                <a:lnTo>
                  <a:pt x="2698" y="2210"/>
                </a:lnTo>
                <a:lnTo>
                  <a:pt x="2699" y="2210"/>
                </a:lnTo>
                <a:lnTo>
                  <a:pt x="2700" y="2210"/>
                </a:lnTo>
                <a:lnTo>
                  <a:pt x="2701" y="2210"/>
                </a:lnTo>
                <a:lnTo>
                  <a:pt x="2702" y="2210"/>
                </a:lnTo>
                <a:lnTo>
                  <a:pt x="2703" y="2210"/>
                </a:lnTo>
                <a:lnTo>
                  <a:pt x="2704" y="2210"/>
                </a:lnTo>
                <a:lnTo>
                  <a:pt x="2707" y="2210"/>
                </a:lnTo>
                <a:lnTo>
                  <a:pt x="2708" y="2210"/>
                </a:lnTo>
                <a:lnTo>
                  <a:pt x="2709" y="2210"/>
                </a:lnTo>
                <a:lnTo>
                  <a:pt x="2710" y="2210"/>
                </a:lnTo>
                <a:lnTo>
                  <a:pt x="2711" y="2210"/>
                </a:lnTo>
                <a:lnTo>
                  <a:pt x="2712" y="2210"/>
                </a:lnTo>
                <a:lnTo>
                  <a:pt x="2713" y="2210"/>
                </a:lnTo>
                <a:lnTo>
                  <a:pt x="2714" y="2210"/>
                </a:lnTo>
                <a:lnTo>
                  <a:pt x="2716" y="2210"/>
                </a:lnTo>
                <a:lnTo>
                  <a:pt x="2717" y="2210"/>
                </a:lnTo>
                <a:lnTo>
                  <a:pt x="2718" y="2210"/>
                </a:lnTo>
                <a:lnTo>
                  <a:pt x="2719" y="2210"/>
                </a:lnTo>
                <a:lnTo>
                  <a:pt x="2720" y="2210"/>
                </a:lnTo>
                <a:lnTo>
                  <a:pt x="2721" y="2208"/>
                </a:lnTo>
                <a:lnTo>
                  <a:pt x="2722" y="2208"/>
                </a:lnTo>
                <a:lnTo>
                  <a:pt x="2723" y="2207"/>
                </a:lnTo>
                <a:lnTo>
                  <a:pt x="2724" y="2206"/>
                </a:lnTo>
                <a:lnTo>
                  <a:pt x="2726" y="2204"/>
                </a:lnTo>
                <a:lnTo>
                  <a:pt x="2727" y="2203"/>
                </a:lnTo>
                <a:lnTo>
                  <a:pt x="2728" y="2203"/>
                </a:lnTo>
                <a:lnTo>
                  <a:pt x="2730" y="2203"/>
                </a:lnTo>
                <a:lnTo>
                  <a:pt x="2731" y="2204"/>
                </a:lnTo>
                <a:lnTo>
                  <a:pt x="2732" y="2206"/>
                </a:lnTo>
                <a:lnTo>
                  <a:pt x="2733" y="2206"/>
                </a:lnTo>
                <a:lnTo>
                  <a:pt x="2735" y="2207"/>
                </a:lnTo>
                <a:lnTo>
                  <a:pt x="2736" y="2208"/>
                </a:lnTo>
                <a:lnTo>
                  <a:pt x="2737" y="2208"/>
                </a:lnTo>
                <a:lnTo>
                  <a:pt x="2738" y="2208"/>
                </a:lnTo>
                <a:lnTo>
                  <a:pt x="2739" y="2208"/>
                </a:lnTo>
                <a:lnTo>
                  <a:pt x="2740" y="2208"/>
                </a:lnTo>
                <a:lnTo>
                  <a:pt x="2741" y="2210"/>
                </a:lnTo>
                <a:lnTo>
                  <a:pt x="2742" y="2210"/>
                </a:lnTo>
                <a:lnTo>
                  <a:pt x="2743" y="2210"/>
                </a:lnTo>
                <a:lnTo>
                  <a:pt x="2745" y="2210"/>
                </a:lnTo>
                <a:lnTo>
                  <a:pt x="2746" y="2210"/>
                </a:lnTo>
                <a:lnTo>
                  <a:pt x="2747" y="2210"/>
                </a:lnTo>
                <a:lnTo>
                  <a:pt x="2748" y="2210"/>
                </a:lnTo>
                <a:lnTo>
                  <a:pt x="2749" y="2210"/>
                </a:lnTo>
                <a:lnTo>
                  <a:pt x="2750" y="2210"/>
                </a:lnTo>
                <a:lnTo>
                  <a:pt x="2751" y="2210"/>
                </a:lnTo>
                <a:lnTo>
                  <a:pt x="2754" y="2210"/>
                </a:lnTo>
                <a:lnTo>
                  <a:pt x="2755" y="2210"/>
                </a:lnTo>
                <a:lnTo>
                  <a:pt x="2756" y="2210"/>
                </a:lnTo>
                <a:lnTo>
                  <a:pt x="2757" y="2210"/>
                </a:lnTo>
                <a:lnTo>
                  <a:pt x="2758" y="2210"/>
                </a:lnTo>
                <a:lnTo>
                  <a:pt x="2759" y="2210"/>
                </a:lnTo>
                <a:lnTo>
                  <a:pt x="2760" y="2210"/>
                </a:lnTo>
                <a:lnTo>
                  <a:pt x="2761" y="2210"/>
                </a:lnTo>
                <a:lnTo>
                  <a:pt x="2762" y="2210"/>
                </a:lnTo>
                <a:lnTo>
                  <a:pt x="2764" y="2210"/>
                </a:lnTo>
                <a:lnTo>
                  <a:pt x="2765" y="2210"/>
                </a:lnTo>
                <a:lnTo>
                  <a:pt x="2766" y="2210"/>
                </a:lnTo>
                <a:lnTo>
                  <a:pt x="2767" y="2210"/>
                </a:lnTo>
                <a:lnTo>
                  <a:pt x="2768" y="2210"/>
                </a:lnTo>
                <a:lnTo>
                  <a:pt x="2769" y="2210"/>
                </a:lnTo>
                <a:lnTo>
                  <a:pt x="2770" y="2210"/>
                </a:lnTo>
                <a:lnTo>
                  <a:pt x="2771" y="2210"/>
                </a:lnTo>
                <a:lnTo>
                  <a:pt x="2772" y="2210"/>
                </a:lnTo>
                <a:lnTo>
                  <a:pt x="2774" y="2210"/>
                </a:lnTo>
                <a:lnTo>
                  <a:pt x="2775" y="2210"/>
                </a:lnTo>
                <a:lnTo>
                  <a:pt x="2776" y="2210"/>
                </a:lnTo>
                <a:lnTo>
                  <a:pt x="2778" y="2210"/>
                </a:lnTo>
                <a:lnTo>
                  <a:pt x="2779" y="2210"/>
                </a:lnTo>
                <a:lnTo>
                  <a:pt x="2780" y="2210"/>
                </a:lnTo>
                <a:lnTo>
                  <a:pt x="2781" y="2210"/>
                </a:lnTo>
                <a:lnTo>
                  <a:pt x="2783" y="2210"/>
                </a:lnTo>
                <a:lnTo>
                  <a:pt x="2784" y="2210"/>
                </a:lnTo>
                <a:lnTo>
                  <a:pt x="2785" y="2210"/>
                </a:lnTo>
                <a:lnTo>
                  <a:pt x="2786" y="2210"/>
                </a:lnTo>
                <a:lnTo>
                  <a:pt x="2787" y="2210"/>
                </a:lnTo>
                <a:lnTo>
                  <a:pt x="2788" y="2210"/>
                </a:lnTo>
                <a:lnTo>
                  <a:pt x="2789" y="2210"/>
                </a:lnTo>
                <a:lnTo>
                  <a:pt x="2790" y="2210"/>
                </a:lnTo>
                <a:lnTo>
                  <a:pt x="2791" y="2210"/>
                </a:lnTo>
                <a:lnTo>
                  <a:pt x="2793" y="2210"/>
                </a:lnTo>
                <a:lnTo>
                  <a:pt x="2794" y="2210"/>
                </a:lnTo>
                <a:lnTo>
                  <a:pt x="2795" y="2210"/>
                </a:lnTo>
                <a:lnTo>
                  <a:pt x="2796" y="2210"/>
                </a:lnTo>
                <a:lnTo>
                  <a:pt x="2797" y="2210"/>
                </a:lnTo>
                <a:lnTo>
                  <a:pt x="2798" y="2210"/>
                </a:lnTo>
                <a:lnTo>
                  <a:pt x="2799" y="2210"/>
                </a:lnTo>
                <a:lnTo>
                  <a:pt x="2801" y="2210"/>
                </a:lnTo>
                <a:lnTo>
                  <a:pt x="2803" y="2210"/>
                </a:lnTo>
                <a:lnTo>
                  <a:pt x="2804" y="2210"/>
                </a:lnTo>
                <a:lnTo>
                  <a:pt x="2805" y="2210"/>
                </a:lnTo>
                <a:lnTo>
                  <a:pt x="2806" y="2210"/>
                </a:lnTo>
                <a:lnTo>
                  <a:pt x="2807" y="2210"/>
                </a:lnTo>
                <a:lnTo>
                  <a:pt x="2808" y="2210"/>
                </a:lnTo>
                <a:lnTo>
                  <a:pt x="2809" y="2210"/>
                </a:lnTo>
                <a:lnTo>
                  <a:pt x="2810" y="2210"/>
                </a:lnTo>
                <a:lnTo>
                  <a:pt x="2812" y="2210"/>
                </a:lnTo>
                <a:lnTo>
                  <a:pt x="2813" y="2210"/>
                </a:lnTo>
                <a:lnTo>
                  <a:pt x="2814" y="2210"/>
                </a:lnTo>
                <a:lnTo>
                  <a:pt x="2815" y="2210"/>
                </a:lnTo>
                <a:lnTo>
                  <a:pt x="2816" y="2210"/>
                </a:lnTo>
                <a:lnTo>
                  <a:pt x="2817" y="2210"/>
                </a:lnTo>
                <a:lnTo>
                  <a:pt x="2818" y="2210"/>
                </a:lnTo>
                <a:lnTo>
                  <a:pt x="2819" y="2210"/>
                </a:lnTo>
                <a:lnTo>
                  <a:pt x="2820" y="2210"/>
                </a:lnTo>
                <a:lnTo>
                  <a:pt x="2822" y="2210"/>
                </a:lnTo>
                <a:lnTo>
                  <a:pt x="2823" y="2210"/>
                </a:lnTo>
                <a:lnTo>
                  <a:pt x="2825" y="2210"/>
                </a:lnTo>
                <a:lnTo>
                  <a:pt x="2826" y="2210"/>
                </a:lnTo>
                <a:lnTo>
                  <a:pt x="2827" y="2210"/>
                </a:lnTo>
                <a:lnTo>
                  <a:pt x="2828" y="2210"/>
                </a:lnTo>
                <a:lnTo>
                  <a:pt x="2829" y="2210"/>
                </a:lnTo>
                <a:lnTo>
                  <a:pt x="2831" y="2210"/>
                </a:lnTo>
                <a:lnTo>
                  <a:pt x="2832" y="2210"/>
                </a:lnTo>
                <a:lnTo>
                  <a:pt x="2833" y="2210"/>
                </a:lnTo>
                <a:lnTo>
                  <a:pt x="2834" y="2210"/>
                </a:lnTo>
                <a:lnTo>
                  <a:pt x="2835" y="2210"/>
                </a:lnTo>
                <a:lnTo>
                  <a:pt x="2836" y="2210"/>
                </a:lnTo>
                <a:lnTo>
                  <a:pt x="2837" y="2210"/>
                </a:lnTo>
                <a:lnTo>
                  <a:pt x="2838" y="2210"/>
                </a:lnTo>
                <a:lnTo>
                  <a:pt x="2839" y="2208"/>
                </a:lnTo>
                <a:lnTo>
                  <a:pt x="2841" y="2207"/>
                </a:lnTo>
                <a:lnTo>
                  <a:pt x="2842" y="2206"/>
                </a:lnTo>
                <a:lnTo>
                  <a:pt x="2843" y="2201"/>
                </a:lnTo>
                <a:lnTo>
                  <a:pt x="2844" y="2197"/>
                </a:lnTo>
                <a:lnTo>
                  <a:pt x="2845" y="2192"/>
                </a:lnTo>
                <a:lnTo>
                  <a:pt x="2846" y="2187"/>
                </a:lnTo>
                <a:lnTo>
                  <a:pt x="2847" y="2186"/>
                </a:lnTo>
                <a:lnTo>
                  <a:pt x="2849" y="2187"/>
                </a:lnTo>
                <a:lnTo>
                  <a:pt x="2851" y="2190"/>
                </a:lnTo>
                <a:lnTo>
                  <a:pt x="2852" y="2194"/>
                </a:lnTo>
                <a:lnTo>
                  <a:pt x="2853" y="2199"/>
                </a:lnTo>
                <a:lnTo>
                  <a:pt x="2854" y="2201"/>
                </a:lnTo>
                <a:lnTo>
                  <a:pt x="2855" y="2204"/>
                </a:lnTo>
                <a:lnTo>
                  <a:pt x="2856" y="2206"/>
                </a:lnTo>
                <a:lnTo>
                  <a:pt x="2857" y="2207"/>
                </a:lnTo>
                <a:lnTo>
                  <a:pt x="2858" y="2207"/>
                </a:lnTo>
                <a:lnTo>
                  <a:pt x="2860" y="2207"/>
                </a:lnTo>
                <a:lnTo>
                  <a:pt x="2861" y="2207"/>
                </a:lnTo>
                <a:lnTo>
                  <a:pt x="2862" y="2208"/>
                </a:lnTo>
                <a:lnTo>
                  <a:pt x="2863" y="2208"/>
                </a:lnTo>
                <a:lnTo>
                  <a:pt x="2864" y="2208"/>
                </a:lnTo>
                <a:lnTo>
                  <a:pt x="2865" y="2208"/>
                </a:lnTo>
                <a:lnTo>
                  <a:pt x="2866" y="2208"/>
                </a:lnTo>
                <a:lnTo>
                  <a:pt x="2867" y="2208"/>
                </a:lnTo>
                <a:lnTo>
                  <a:pt x="2868" y="2208"/>
                </a:lnTo>
                <a:lnTo>
                  <a:pt x="2870" y="2208"/>
                </a:lnTo>
                <a:lnTo>
                  <a:pt x="2871" y="2208"/>
                </a:lnTo>
                <a:lnTo>
                  <a:pt x="2873" y="2208"/>
                </a:lnTo>
                <a:lnTo>
                  <a:pt x="2874" y="2208"/>
                </a:lnTo>
                <a:lnTo>
                  <a:pt x="2875" y="2208"/>
                </a:lnTo>
                <a:lnTo>
                  <a:pt x="2876" y="2210"/>
                </a:lnTo>
                <a:lnTo>
                  <a:pt x="2877" y="2210"/>
                </a:lnTo>
                <a:lnTo>
                  <a:pt x="2879" y="2210"/>
                </a:lnTo>
                <a:lnTo>
                  <a:pt x="2880" y="2210"/>
                </a:lnTo>
                <a:lnTo>
                  <a:pt x="2881" y="2210"/>
                </a:lnTo>
                <a:lnTo>
                  <a:pt x="2882" y="2210"/>
                </a:lnTo>
                <a:lnTo>
                  <a:pt x="2883" y="2210"/>
                </a:lnTo>
                <a:lnTo>
                  <a:pt x="2884" y="2210"/>
                </a:lnTo>
                <a:lnTo>
                  <a:pt x="2885" y="2210"/>
                </a:lnTo>
                <a:lnTo>
                  <a:pt x="2886" y="2210"/>
                </a:lnTo>
                <a:lnTo>
                  <a:pt x="2887" y="2210"/>
                </a:lnTo>
                <a:lnTo>
                  <a:pt x="2889" y="2210"/>
                </a:lnTo>
                <a:lnTo>
                  <a:pt x="2890" y="2210"/>
                </a:lnTo>
                <a:lnTo>
                  <a:pt x="2891" y="2210"/>
                </a:lnTo>
                <a:lnTo>
                  <a:pt x="2892" y="2210"/>
                </a:lnTo>
                <a:lnTo>
                  <a:pt x="2893" y="2210"/>
                </a:lnTo>
                <a:lnTo>
                  <a:pt x="2894" y="2210"/>
                </a:lnTo>
                <a:lnTo>
                  <a:pt x="2896" y="2210"/>
                </a:lnTo>
                <a:lnTo>
                  <a:pt x="2897" y="2210"/>
                </a:lnTo>
                <a:lnTo>
                  <a:pt x="2899" y="2210"/>
                </a:lnTo>
                <a:lnTo>
                  <a:pt x="2900" y="2210"/>
                </a:lnTo>
                <a:lnTo>
                  <a:pt x="2901" y="2210"/>
                </a:lnTo>
                <a:lnTo>
                  <a:pt x="2902" y="2210"/>
                </a:lnTo>
                <a:lnTo>
                  <a:pt x="2903" y="2210"/>
                </a:lnTo>
                <a:lnTo>
                  <a:pt x="2904" y="2210"/>
                </a:lnTo>
                <a:lnTo>
                  <a:pt x="2905" y="2210"/>
                </a:lnTo>
                <a:lnTo>
                  <a:pt x="2906" y="2210"/>
                </a:lnTo>
                <a:lnTo>
                  <a:pt x="2908" y="2210"/>
                </a:lnTo>
                <a:lnTo>
                  <a:pt x="2909" y="2210"/>
                </a:lnTo>
                <a:lnTo>
                  <a:pt x="2910" y="2210"/>
                </a:lnTo>
                <a:lnTo>
                  <a:pt x="2911" y="2210"/>
                </a:lnTo>
                <a:lnTo>
                  <a:pt x="2912" y="2210"/>
                </a:lnTo>
                <a:lnTo>
                  <a:pt x="2913" y="2210"/>
                </a:lnTo>
                <a:lnTo>
                  <a:pt x="2914" y="2210"/>
                </a:lnTo>
                <a:lnTo>
                  <a:pt x="2915" y="2210"/>
                </a:lnTo>
                <a:lnTo>
                  <a:pt x="2916" y="2210"/>
                </a:lnTo>
                <a:lnTo>
                  <a:pt x="2918" y="2210"/>
                </a:lnTo>
                <a:lnTo>
                  <a:pt x="2919" y="2210"/>
                </a:lnTo>
                <a:lnTo>
                  <a:pt x="2921" y="2210"/>
                </a:lnTo>
                <a:lnTo>
                  <a:pt x="2922" y="2210"/>
                </a:lnTo>
                <a:lnTo>
                  <a:pt x="2923" y="2210"/>
                </a:lnTo>
                <a:lnTo>
                  <a:pt x="2924" y="2210"/>
                </a:lnTo>
                <a:lnTo>
                  <a:pt x="2925" y="2210"/>
                </a:lnTo>
                <a:lnTo>
                  <a:pt x="2926" y="2210"/>
                </a:lnTo>
                <a:lnTo>
                  <a:pt x="2928" y="2210"/>
                </a:lnTo>
                <a:lnTo>
                  <a:pt x="2929" y="2210"/>
                </a:lnTo>
                <a:lnTo>
                  <a:pt x="2930" y="2210"/>
                </a:lnTo>
                <a:lnTo>
                  <a:pt x="2931" y="2210"/>
                </a:lnTo>
                <a:lnTo>
                  <a:pt x="2932" y="2210"/>
                </a:lnTo>
                <a:lnTo>
                  <a:pt x="2933" y="2210"/>
                </a:lnTo>
                <a:lnTo>
                  <a:pt x="2934" y="2210"/>
                </a:lnTo>
                <a:lnTo>
                  <a:pt x="2935" y="2210"/>
                </a:lnTo>
                <a:lnTo>
                  <a:pt x="2937" y="2210"/>
                </a:lnTo>
                <a:lnTo>
                  <a:pt x="2938" y="2208"/>
                </a:lnTo>
                <a:lnTo>
                  <a:pt x="2939" y="2208"/>
                </a:lnTo>
                <a:lnTo>
                  <a:pt x="2940" y="2208"/>
                </a:lnTo>
                <a:lnTo>
                  <a:pt x="2941" y="2208"/>
                </a:lnTo>
                <a:lnTo>
                  <a:pt x="2942" y="2208"/>
                </a:lnTo>
                <a:lnTo>
                  <a:pt x="2944" y="2208"/>
                </a:lnTo>
                <a:lnTo>
                  <a:pt x="2945" y="2207"/>
                </a:lnTo>
                <a:lnTo>
                  <a:pt x="2947" y="2204"/>
                </a:lnTo>
                <a:lnTo>
                  <a:pt x="2948" y="2201"/>
                </a:lnTo>
                <a:lnTo>
                  <a:pt x="2949" y="2199"/>
                </a:lnTo>
                <a:lnTo>
                  <a:pt x="2950" y="2197"/>
                </a:lnTo>
                <a:lnTo>
                  <a:pt x="2951" y="2196"/>
                </a:lnTo>
                <a:lnTo>
                  <a:pt x="2952" y="2197"/>
                </a:lnTo>
                <a:lnTo>
                  <a:pt x="2953" y="2197"/>
                </a:lnTo>
                <a:lnTo>
                  <a:pt x="2954" y="2199"/>
                </a:lnTo>
                <a:lnTo>
                  <a:pt x="2956" y="2200"/>
                </a:lnTo>
                <a:lnTo>
                  <a:pt x="2957" y="2201"/>
                </a:lnTo>
                <a:lnTo>
                  <a:pt x="2958" y="2203"/>
                </a:lnTo>
                <a:lnTo>
                  <a:pt x="2959" y="2204"/>
                </a:lnTo>
                <a:lnTo>
                  <a:pt x="2960" y="2204"/>
                </a:lnTo>
                <a:lnTo>
                  <a:pt x="2961" y="2206"/>
                </a:lnTo>
                <a:lnTo>
                  <a:pt x="2962" y="2206"/>
                </a:lnTo>
                <a:lnTo>
                  <a:pt x="2963" y="2206"/>
                </a:lnTo>
                <a:lnTo>
                  <a:pt x="2964" y="2207"/>
                </a:lnTo>
                <a:lnTo>
                  <a:pt x="2966" y="2207"/>
                </a:lnTo>
                <a:lnTo>
                  <a:pt x="2968" y="2207"/>
                </a:lnTo>
                <a:lnTo>
                  <a:pt x="2969" y="2207"/>
                </a:lnTo>
                <a:lnTo>
                  <a:pt x="2970" y="2207"/>
                </a:lnTo>
                <a:lnTo>
                  <a:pt x="2971" y="2207"/>
                </a:lnTo>
                <a:lnTo>
                  <a:pt x="2972" y="2208"/>
                </a:lnTo>
                <a:lnTo>
                  <a:pt x="2973" y="2208"/>
                </a:lnTo>
                <a:lnTo>
                  <a:pt x="2974" y="2208"/>
                </a:lnTo>
                <a:lnTo>
                  <a:pt x="2976" y="2208"/>
                </a:lnTo>
                <a:lnTo>
                  <a:pt x="2977" y="2208"/>
                </a:lnTo>
                <a:lnTo>
                  <a:pt x="2978" y="2208"/>
                </a:lnTo>
                <a:lnTo>
                  <a:pt x="2979" y="2208"/>
                </a:lnTo>
                <a:lnTo>
                  <a:pt x="2980" y="2208"/>
                </a:lnTo>
                <a:lnTo>
                  <a:pt x="2981" y="2208"/>
                </a:lnTo>
                <a:lnTo>
                  <a:pt x="2982" y="2208"/>
                </a:lnTo>
                <a:lnTo>
                  <a:pt x="2983" y="2208"/>
                </a:lnTo>
                <a:lnTo>
                  <a:pt x="2985" y="2208"/>
                </a:lnTo>
                <a:lnTo>
                  <a:pt x="2986" y="2208"/>
                </a:lnTo>
                <a:lnTo>
                  <a:pt x="2987" y="2208"/>
                </a:lnTo>
                <a:lnTo>
                  <a:pt x="2988" y="2208"/>
                </a:lnTo>
                <a:lnTo>
                  <a:pt x="2989" y="2208"/>
                </a:lnTo>
                <a:lnTo>
                  <a:pt x="2990" y="2208"/>
                </a:lnTo>
                <a:lnTo>
                  <a:pt x="2992" y="2208"/>
                </a:lnTo>
                <a:lnTo>
                  <a:pt x="2993" y="2208"/>
                </a:lnTo>
                <a:lnTo>
                  <a:pt x="2995" y="2208"/>
                </a:lnTo>
                <a:lnTo>
                  <a:pt x="2996" y="2208"/>
                </a:lnTo>
                <a:lnTo>
                  <a:pt x="2997" y="2208"/>
                </a:lnTo>
                <a:lnTo>
                  <a:pt x="2998" y="2208"/>
                </a:lnTo>
                <a:lnTo>
                  <a:pt x="2999" y="2208"/>
                </a:lnTo>
                <a:lnTo>
                  <a:pt x="3000" y="2208"/>
                </a:lnTo>
                <a:lnTo>
                  <a:pt x="3001" y="2208"/>
                </a:lnTo>
                <a:lnTo>
                  <a:pt x="3002" y="2208"/>
                </a:lnTo>
                <a:lnTo>
                  <a:pt x="3003" y="2208"/>
                </a:lnTo>
                <a:lnTo>
                  <a:pt x="3005" y="2208"/>
                </a:lnTo>
                <a:lnTo>
                  <a:pt x="3006" y="2208"/>
                </a:lnTo>
                <a:lnTo>
                  <a:pt x="3007" y="2210"/>
                </a:lnTo>
                <a:lnTo>
                  <a:pt x="3008" y="2210"/>
                </a:lnTo>
                <a:lnTo>
                  <a:pt x="3009" y="2210"/>
                </a:lnTo>
                <a:lnTo>
                  <a:pt x="3010" y="2210"/>
                </a:lnTo>
                <a:lnTo>
                  <a:pt x="3011" y="2208"/>
                </a:lnTo>
                <a:lnTo>
                  <a:pt x="3012" y="2210"/>
                </a:lnTo>
                <a:lnTo>
                  <a:pt x="3014" y="2210"/>
                </a:lnTo>
                <a:lnTo>
                  <a:pt x="3016" y="2210"/>
                </a:lnTo>
                <a:lnTo>
                  <a:pt x="3017" y="2210"/>
                </a:lnTo>
                <a:lnTo>
                  <a:pt x="3018" y="2210"/>
                </a:lnTo>
                <a:lnTo>
                  <a:pt x="3019" y="2210"/>
                </a:lnTo>
                <a:lnTo>
                  <a:pt x="3020" y="2210"/>
                </a:lnTo>
                <a:lnTo>
                  <a:pt x="3021" y="2210"/>
                </a:lnTo>
                <a:lnTo>
                  <a:pt x="3022" y="2210"/>
                </a:lnTo>
                <a:lnTo>
                  <a:pt x="3024" y="2210"/>
                </a:lnTo>
                <a:lnTo>
                  <a:pt x="3025" y="2210"/>
                </a:lnTo>
                <a:lnTo>
                  <a:pt x="3026" y="2210"/>
                </a:lnTo>
                <a:lnTo>
                  <a:pt x="3027" y="2210"/>
                </a:lnTo>
                <a:lnTo>
                  <a:pt x="3028" y="2210"/>
                </a:lnTo>
                <a:lnTo>
                  <a:pt x="3029" y="2210"/>
                </a:lnTo>
                <a:lnTo>
                  <a:pt x="3030" y="2210"/>
                </a:lnTo>
                <a:lnTo>
                  <a:pt x="3031" y="2210"/>
                </a:lnTo>
                <a:lnTo>
                  <a:pt x="3033" y="2210"/>
                </a:lnTo>
                <a:lnTo>
                  <a:pt x="3034" y="2210"/>
                </a:lnTo>
                <a:lnTo>
                  <a:pt x="3035" y="2210"/>
                </a:lnTo>
                <a:lnTo>
                  <a:pt x="3036" y="2210"/>
                </a:lnTo>
                <a:lnTo>
                  <a:pt x="3037" y="2210"/>
                </a:lnTo>
                <a:lnTo>
                  <a:pt x="3039" y="2210"/>
                </a:lnTo>
                <a:lnTo>
                  <a:pt x="3040" y="2210"/>
                </a:lnTo>
                <a:lnTo>
                  <a:pt x="3041" y="2210"/>
                </a:lnTo>
                <a:lnTo>
                  <a:pt x="3043" y="2210"/>
                </a:lnTo>
                <a:lnTo>
                  <a:pt x="3044" y="2210"/>
                </a:lnTo>
                <a:lnTo>
                  <a:pt x="3045" y="2210"/>
                </a:lnTo>
                <a:lnTo>
                  <a:pt x="3046" y="2210"/>
                </a:lnTo>
                <a:lnTo>
                  <a:pt x="3047" y="2210"/>
                </a:lnTo>
                <a:lnTo>
                  <a:pt x="3048" y="2210"/>
                </a:lnTo>
                <a:lnTo>
                  <a:pt x="3049" y="2210"/>
                </a:lnTo>
                <a:lnTo>
                  <a:pt x="3050" y="2210"/>
                </a:lnTo>
                <a:lnTo>
                  <a:pt x="3051" y="2210"/>
                </a:lnTo>
                <a:lnTo>
                  <a:pt x="3053" y="2210"/>
                </a:lnTo>
                <a:lnTo>
                  <a:pt x="3054" y="2210"/>
                </a:lnTo>
                <a:lnTo>
                  <a:pt x="3055" y="2208"/>
                </a:lnTo>
                <a:lnTo>
                  <a:pt x="3056" y="2208"/>
                </a:lnTo>
                <a:lnTo>
                  <a:pt x="3057" y="2208"/>
                </a:lnTo>
                <a:lnTo>
                  <a:pt x="3058" y="2208"/>
                </a:lnTo>
                <a:lnTo>
                  <a:pt x="3059" y="2210"/>
                </a:lnTo>
                <a:lnTo>
                  <a:pt x="3060" y="2210"/>
                </a:lnTo>
                <a:lnTo>
                  <a:pt x="3062" y="2210"/>
                </a:lnTo>
                <a:lnTo>
                  <a:pt x="3064" y="2210"/>
                </a:lnTo>
                <a:lnTo>
                  <a:pt x="3065" y="2210"/>
                </a:lnTo>
                <a:lnTo>
                  <a:pt x="3066" y="2210"/>
                </a:lnTo>
                <a:lnTo>
                  <a:pt x="3067" y="2210"/>
                </a:lnTo>
                <a:lnTo>
                  <a:pt x="3068" y="2210"/>
                </a:lnTo>
                <a:lnTo>
                  <a:pt x="3069" y="2210"/>
                </a:lnTo>
                <a:lnTo>
                  <a:pt x="3070" y="2210"/>
                </a:lnTo>
                <a:lnTo>
                  <a:pt x="3072" y="2208"/>
                </a:lnTo>
                <a:lnTo>
                  <a:pt x="3073" y="2208"/>
                </a:lnTo>
                <a:lnTo>
                  <a:pt x="3074" y="2208"/>
                </a:lnTo>
                <a:lnTo>
                  <a:pt x="3075" y="2208"/>
                </a:lnTo>
                <a:lnTo>
                  <a:pt x="3076" y="2208"/>
                </a:lnTo>
                <a:lnTo>
                  <a:pt x="3077" y="2208"/>
                </a:lnTo>
                <a:lnTo>
                  <a:pt x="3078" y="2208"/>
                </a:lnTo>
                <a:lnTo>
                  <a:pt x="3079" y="2210"/>
                </a:lnTo>
                <a:lnTo>
                  <a:pt x="3080" y="2210"/>
                </a:lnTo>
                <a:lnTo>
                  <a:pt x="3082" y="2210"/>
                </a:lnTo>
                <a:lnTo>
                  <a:pt x="3083" y="2210"/>
                </a:lnTo>
                <a:lnTo>
                  <a:pt x="3084" y="2208"/>
                </a:lnTo>
                <a:lnTo>
                  <a:pt x="3085" y="2208"/>
                </a:lnTo>
                <a:lnTo>
                  <a:pt x="3087" y="2208"/>
                </a:lnTo>
                <a:lnTo>
                  <a:pt x="3088" y="2208"/>
                </a:lnTo>
                <a:lnTo>
                  <a:pt x="3089" y="2210"/>
                </a:lnTo>
                <a:lnTo>
                  <a:pt x="3091" y="2210"/>
                </a:lnTo>
                <a:lnTo>
                  <a:pt x="3092" y="2210"/>
                </a:lnTo>
                <a:lnTo>
                  <a:pt x="3093" y="2210"/>
                </a:lnTo>
                <a:lnTo>
                  <a:pt x="3094" y="2210"/>
                </a:lnTo>
                <a:lnTo>
                  <a:pt x="3095" y="2210"/>
                </a:lnTo>
                <a:lnTo>
                  <a:pt x="3096" y="2210"/>
                </a:lnTo>
                <a:lnTo>
                  <a:pt x="3097" y="2210"/>
                </a:lnTo>
                <a:lnTo>
                  <a:pt x="3098" y="2210"/>
                </a:lnTo>
                <a:lnTo>
                  <a:pt x="3099" y="2210"/>
                </a:lnTo>
                <a:lnTo>
                  <a:pt x="3101" y="2210"/>
                </a:lnTo>
                <a:lnTo>
                  <a:pt x="3102" y="2210"/>
                </a:lnTo>
                <a:lnTo>
                  <a:pt x="3103" y="2210"/>
                </a:lnTo>
                <a:lnTo>
                  <a:pt x="3104" y="2210"/>
                </a:lnTo>
                <a:lnTo>
                  <a:pt x="3105" y="2210"/>
                </a:lnTo>
                <a:lnTo>
                  <a:pt x="3106" y="2210"/>
                </a:lnTo>
                <a:lnTo>
                  <a:pt x="3107" y="2210"/>
                </a:lnTo>
                <a:lnTo>
                  <a:pt x="3108" y="2210"/>
                </a:lnTo>
                <a:lnTo>
                  <a:pt x="3110" y="2210"/>
                </a:lnTo>
                <a:lnTo>
                  <a:pt x="3112" y="2210"/>
                </a:lnTo>
                <a:lnTo>
                  <a:pt x="3113" y="2210"/>
                </a:lnTo>
                <a:lnTo>
                  <a:pt x="3114" y="2210"/>
                </a:lnTo>
                <a:lnTo>
                  <a:pt x="3115" y="2210"/>
                </a:lnTo>
                <a:lnTo>
                  <a:pt x="3116" y="2210"/>
                </a:lnTo>
                <a:lnTo>
                  <a:pt x="3117" y="2210"/>
                </a:lnTo>
                <a:lnTo>
                  <a:pt x="3118" y="2210"/>
                </a:lnTo>
                <a:lnTo>
                  <a:pt x="3120" y="2210"/>
                </a:lnTo>
                <a:lnTo>
                  <a:pt x="3121" y="2210"/>
                </a:lnTo>
                <a:lnTo>
                  <a:pt x="3122" y="2210"/>
                </a:lnTo>
                <a:lnTo>
                  <a:pt x="3123" y="2210"/>
                </a:lnTo>
                <a:lnTo>
                  <a:pt x="3124" y="2210"/>
                </a:lnTo>
                <a:lnTo>
                  <a:pt x="3125" y="2210"/>
                </a:lnTo>
                <a:lnTo>
                  <a:pt x="3126" y="2210"/>
                </a:lnTo>
                <a:lnTo>
                  <a:pt x="3127" y="2210"/>
                </a:lnTo>
                <a:lnTo>
                  <a:pt x="3128" y="2210"/>
                </a:lnTo>
                <a:lnTo>
                  <a:pt x="3130" y="2210"/>
                </a:lnTo>
                <a:lnTo>
                  <a:pt x="3131" y="2210"/>
                </a:lnTo>
                <a:lnTo>
                  <a:pt x="3132" y="2210"/>
                </a:lnTo>
                <a:lnTo>
                  <a:pt x="3133" y="2210"/>
                </a:lnTo>
                <a:lnTo>
                  <a:pt x="3135" y="2210"/>
                </a:lnTo>
                <a:lnTo>
                  <a:pt x="3136" y="2210"/>
                </a:lnTo>
                <a:lnTo>
                  <a:pt x="3137" y="2210"/>
                </a:lnTo>
                <a:lnTo>
                  <a:pt x="3139" y="2210"/>
                </a:lnTo>
                <a:lnTo>
                  <a:pt x="3140" y="2210"/>
                </a:lnTo>
                <a:lnTo>
                  <a:pt x="3141" y="2210"/>
                </a:lnTo>
                <a:lnTo>
                  <a:pt x="3142" y="2210"/>
                </a:lnTo>
                <a:lnTo>
                  <a:pt x="3143" y="2210"/>
                </a:lnTo>
                <a:lnTo>
                  <a:pt x="3144" y="2210"/>
                </a:lnTo>
                <a:lnTo>
                  <a:pt x="3145" y="2210"/>
                </a:lnTo>
                <a:lnTo>
                  <a:pt x="3146" y="2210"/>
                </a:lnTo>
                <a:lnTo>
                  <a:pt x="3147" y="2210"/>
                </a:lnTo>
                <a:lnTo>
                  <a:pt x="3149" y="2210"/>
                </a:lnTo>
                <a:lnTo>
                  <a:pt x="3150" y="2210"/>
                </a:lnTo>
                <a:lnTo>
                  <a:pt x="3151" y="2210"/>
                </a:lnTo>
                <a:lnTo>
                  <a:pt x="3152" y="2210"/>
                </a:lnTo>
                <a:lnTo>
                  <a:pt x="3153" y="2210"/>
                </a:lnTo>
                <a:lnTo>
                  <a:pt x="3154" y="2210"/>
                </a:lnTo>
                <a:lnTo>
                  <a:pt x="3155" y="2210"/>
                </a:lnTo>
                <a:lnTo>
                  <a:pt x="3156" y="2210"/>
                </a:lnTo>
                <a:lnTo>
                  <a:pt x="3159" y="2210"/>
                </a:lnTo>
                <a:lnTo>
                  <a:pt x="3160" y="2210"/>
                </a:lnTo>
                <a:lnTo>
                  <a:pt x="3161" y="2210"/>
                </a:lnTo>
                <a:lnTo>
                  <a:pt x="3162" y="2210"/>
                </a:lnTo>
                <a:lnTo>
                  <a:pt x="3163" y="2210"/>
                </a:lnTo>
                <a:lnTo>
                  <a:pt x="3164" y="2210"/>
                </a:lnTo>
                <a:lnTo>
                  <a:pt x="3165" y="2210"/>
                </a:lnTo>
                <a:lnTo>
                  <a:pt x="3166" y="2210"/>
                </a:lnTo>
                <a:lnTo>
                  <a:pt x="3168" y="2210"/>
                </a:lnTo>
                <a:lnTo>
                  <a:pt x="3169" y="2210"/>
                </a:lnTo>
                <a:lnTo>
                  <a:pt x="3170" y="2210"/>
                </a:lnTo>
                <a:lnTo>
                  <a:pt x="3171" y="2210"/>
                </a:lnTo>
                <a:lnTo>
                  <a:pt x="3172" y="2210"/>
                </a:lnTo>
                <a:lnTo>
                  <a:pt x="3173" y="2210"/>
                </a:lnTo>
                <a:lnTo>
                  <a:pt x="3174" y="2210"/>
                </a:lnTo>
                <a:lnTo>
                  <a:pt x="3175" y="2208"/>
                </a:lnTo>
                <a:lnTo>
                  <a:pt x="3176" y="2208"/>
                </a:lnTo>
                <a:lnTo>
                  <a:pt x="3178" y="2208"/>
                </a:lnTo>
                <a:lnTo>
                  <a:pt x="3179" y="2208"/>
                </a:lnTo>
                <a:lnTo>
                  <a:pt x="3180" y="2208"/>
                </a:lnTo>
                <a:lnTo>
                  <a:pt x="3181" y="2208"/>
                </a:lnTo>
                <a:lnTo>
                  <a:pt x="3183" y="2208"/>
                </a:lnTo>
                <a:lnTo>
                  <a:pt x="3184" y="2208"/>
                </a:lnTo>
                <a:lnTo>
                  <a:pt x="3185" y="2208"/>
                </a:lnTo>
                <a:lnTo>
                  <a:pt x="3187" y="2208"/>
                </a:lnTo>
                <a:lnTo>
                  <a:pt x="3188" y="2210"/>
                </a:lnTo>
                <a:lnTo>
                  <a:pt x="3189" y="2210"/>
                </a:lnTo>
                <a:lnTo>
                  <a:pt x="3190" y="2210"/>
                </a:lnTo>
                <a:lnTo>
                  <a:pt x="3191" y="2210"/>
                </a:lnTo>
                <a:lnTo>
                  <a:pt x="3192" y="2210"/>
                </a:lnTo>
                <a:lnTo>
                  <a:pt x="3193" y="2210"/>
                </a:lnTo>
                <a:lnTo>
                  <a:pt x="3194" y="2210"/>
                </a:lnTo>
                <a:lnTo>
                  <a:pt x="3195" y="2210"/>
                </a:lnTo>
                <a:lnTo>
                  <a:pt x="3197" y="2210"/>
                </a:lnTo>
                <a:lnTo>
                  <a:pt x="3198" y="2210"/>
                </a:lnTo>
                <a:lnTo>
                  <a:pt x="3199" y="2210"/>
                </a:lnTo>
                <a:lnTo>
                  <a:pt x="3200" y="2210"/>
                </a:lnTo>
                <a:lnTo>
                  <a:pt x="3201" y="2210"/>
                </a:lnTo>
                <a:lnTo>
                  <a:pt x="3202" y="2210"/>
                </a:lnTo>
                <a:lnTo>
                  <a:pt x="3203" y="2210"/>
                </a:lnTo>
                <a:lnTo>
                  <a:pt x="3204" y="2210"/>
                </a:lnTo>
                <a:lnTo>
                  <a:pt x="3207" y="2210"/>
                </a:lnTo>
                <a:lnTo>
                  <a:pt x="3208" y="2210"/>
                </a:lnTo>
                <a:lnTo>
                  <a:pt x="3209" y="2210"/>
                </a:lnTo>
                <a:lnTo>
                  <a:pt x="3210" y="2208"/>
                </a:lnTo>
                <a:lnTo>
                  <a:pt x="3211" y="2208"/>
                </a:lnTo>
                <a:lnTo>
                  <a:pt x="3212" y="2208"/>
                </a:lnTo>
                <a:lnTo>
                  <a:pt x="3213" y="2208"/>
                </a:lnTo>
                <a:lnTo>
                  <a:pt x="3214" y="2208"/>
                </a:lnTo>
                <a:lnTo>
                  <a:pt x="3216" y="2208"/>
                </a:lnTo>
                <a:lnTo>
                  <a:pt x="3217" y="2208"/>
                </a:lnTo>
                <a:lnTo>
                  <a:pt x="3218" y="2208"/>
                </a:lnTo>
                <a:lnTo>
                  <a:pt x="3219" y="2210"/>
                </a:lnTo>
                <a:lnTo>
                  <a:pt x="3220" y="2210"/>
                </a:lnTo>
                <a:lnTo>
                  <a:pt x="3221" y="2210"/>
                </a:lnTo>
                <a:lnTo>
                  <a:pt x="3222" y="2210"/>
                </a:lnTo>
                <a:lnTo>
                  <a:pt x="3223" y="2210"/>
                </a:lnTo>
                <a:lnTo>
                  <a:pt x="3224" y="2210"/>
                </a:lnTo>
                <a:lnTo>
                  <a:pt x="3226" y="2210"/>
                </a:lnTo>
                <a:lnTo>
                  <a:pt x="3227" y="2210"/>
                </a:lnTo>
                <a:lnTo>
                  <a:pt x="3228" y="2210"/>
                </a:lnTo>
                <a:lnTo>
                  <a:pt x="3230" y="2210"/>
                </a:lnTo>
                <a:lnTo>
                  <a:pt x="3231" y="2210"/>
                </a:lnTo>
                <a:lnTo>
                  <a:pt x="3232" y="2210"/>
                </a:lnTo>
                <a:lnTo>
                  <a:pt x="3233" y="2210"/>
                </a:lnTo>
                <a:lnTo>
                  <a:pt x="3234" y="2210"/>
                </a:lnTo>
                <a:lnTo>
                  <a:pt x="3236" y="2210"/>
                </a:lnTo>
                <a:lnTo>
                  <a:pt x="3237" y="2210"/>
                </a:lnTo>
                <a:lnTo>
                  <a:pt x="3238" y="2210"/>
                </a:lnTo>
                <a:lnTo>
                  <a:pt x="3239" y="2210"/>
                </a:lnTo>
                <a:lnTo>
                  <a:pt x="3240" y="2210"/>
                </a:lnTo>
                <a:lnTo>
                  <a:pt x="3241" y="2210"/>
                </a:lnTo>
                <a:lnTo>
                  <a:pt x="3242" y="2210"/>
                </a:lnTo>
                <a:lnTo>
                  <a:pt x="3243" y="2210"/>
                </a:lnTo>
                <a:lnTo>
                  <a:pt x="3245" y="2210"/>
                </a:lnTo>
                <a:lnTo>
                  <a:pt x="3246" y="2208"/>
                </a:lnTo>
                <a:lnTo>
                  <a:pt x="3247" y="2208"/>
                </a:lnTo>
                <a:lnTo>
                  <a:pt x="3248" y="2208"/>
                </a:lnTo>
                <a:lnTo>
                  <a:pt x="3249" y="2208"/>
                </a:lnTo>
                <a:lnTo>
                  <a:pt x="3250" y="2208"/>
                </a:lnTo>
                <a:lnTo>
                  <a:pt x="3251" y="2208"/>
                </a:lnTo>
                <a:lnTo>
                  <a:pt x="3252" y="2210"/>
                </a:lnTo>
                <a:lnTo>
                  <a:pt x="3255" y="2210"/>
                </a:lnTo>
                <a:lnTo>
                  <a:pt x="3256" y="2210"/>
                </a:lnTo>
                <a:lnTo>
                  <a:pt x="3257" y="2210"/>
                </a:lnTo>
                <a:lnTo>
                  <a:pt x="3258" y="2210"/>
                </a:lnTo>
                <a:lnTo>
                  <a:pt x="3259" y="2210"/>
                </a:lnTo>
                <a:lnTo>
                  <a:pt x="3260" y="2210"/>
                </a:lnTo>
                <a:lnTo>
                  <a:pt x="3261" y="2210"/>
                </a:lnTo>
                <a:lnTo>
                  <a:pt x="3262" y="2210"/>
                </a:lnTo>
                <a:lnTo>
                  <a:pt x="3264" y="2210"/>
                </a:lnTo>
                <a:lnTo>
                  <a:pt x="3265" y="2210"/>
                </a:lnTo>
                <a:lnTo>
                  <a:pt x="3266" y="2210"/>
                </a:lnTo>
                <a:lnTo>
                  <a:pt x="3267" y="2210"/>
                </a:lnTo>
                <a:lnTo>
                  <a:pt x="3268" y="2210"/>
                </a:lnTo>
                <a:lnTo>
                  <a:pt x="3269" y="2208"/>
                </a:lnTo>
                <a:lnTo>
                  <a:pt x="3270" y="2208"/>
                </a:lnTo>
                <a:lnTo>
                  <a:pt x="3271" y="2208"/>
                </a:lnTo>
                <a:lnTo>
                  <a:pt x="3272" y="2208"/>
                </a:lnTo>
                <a:lnTo>
                  <a:pt x="3274" y="2208"/>
                </a:lnTo>
                <a:lnTo>
                  <a:pt x="3275" y="2208"/>
                </a:lnTo>
                <a:lnTo>
                  <a:pt x="3276" y="2208"/>
                </a:lnTo>
                <a:lnTo>
                  <a:pt x="3278" y="2208"/>
                </a:lnTo>
                <a:lnTo>
                  <a:pt x="3279" y="2208"/>
                </a:lnTo>
                <a:lnTo>
                  <a:pt x="3280" y="2210"/>
                </a:lnTo>
                <a:lnTo>
                  <a:pt x="3281" y="2210"/>
                </a:lnTo>
                <a:lnTo>
                  <a:pt x="3282" y="2210"/>
                </a:lnTo>
                <a:lnTo>
                  <a:pt x="3284" y="2210"/>
                </a:lnTo>
                <a:lnTo>
                  <a:pt x="3285" y="2210"/>
                </a:lnTo>
                <a:lnTo>
                  <a:pt x="3286" y="2210"/>
                </a:lnTo>
                <a:lnTo>
                  <a:pt x="3287" y="2210"/>
                </a:lnTo>
                <a:lnTo>
                  <a:pt x="3288" y="2210"/>
                </a:lnTo>
                <a:lnTo>
                  <a:pt x="3289" y="2210"/>
                </a:lnTo>
                <a:lnTo>
                  <a:pt x="3290" y="2210"/>
                </a:lnTo>
                <a:lnTo>
                  <a:pt x="3291" y="2210"/>
                </a:lnTo>
                <a:lnTo>
                  <a:pt x="3293" y="2210"/>
                </a:lnTo>
                <a:lnTo>
                  <a:pt x="3294" y="2210"/>
                </a:lnTo>
                <a:lnTo>
                  <a:pt x="3295" y="2210"/>
                </a:lnTo>
                <a:lnTo>
                  <a:pt x="3296" y="2210"/>
                </a:lnTo>
                <a:lnTo>
                  <a:pt x="3297" y="2210"/>
                </a:lnTo>
                <a:lnTo>
                  <a:pt x="3298" y="2210"/>
                </a:lnTo>
                <a:lnTo>
                  <a:pt x="3299" y="2210"/>
                </a:lnTo>
                <a:lnTo>
                  <a:pt x="3301" y="2210"/>
                </a:lnTo>
                <a:lnTo>
                  <a:pt x="3303" y="2210"/>
                </a:lnTo>
                <a:lnTo>
                  <a:pt x="3304" y="2210"/>
                </a:lnTo>
                <a:lnTo>
                  <a:pt x="3305" y="2210"/>
                </a:lnTo>
                <a:lnTo>
                  <a:pt x="3306" y="2210"/>
                </a:lnTo>
                <a:lnTo>
                  <a:pt x="3307" y="2210"/>
                </a:lnTo>
                <a:lnTo>
                  <a:pt x="3308" y="2210"/>
                </a:lnTo>
                <a:lnTo>
                  <a:pt x="3309" y="2210"/>
                </a:lnTo>
                <a:lnTo>
                  <a:pt x="3310" y="2210"/>
                </a:lnTo>
                <a:lnTo>
                  <a:pt x="3312" y="2210"/>
                </a:lnTo>
                <a:lnTo>
                  <a:pt x="3313" y="2210"/>
                </a:lnTo>
                <a:lnTo>
                  <a:pt x="3314" y="2210"/>
                </a:lnTo>
                <a:lnTo>
                  <a:pt x="3315" y="2210"/>
                </a:lnTo>
                <a:lnTo>
                  <a:pt x="3316" y="2210"/>
                </a:lnTo>
                <a:lnTo>
                  <a:pt x="3317" y="2210"/>
                </a:lnTo>
                <a:lnTo>
                  <a:pt x="3318" y="2210"/>
                </a:lnTo>
                <a:lnTo>
                  <a:pt x="3319" y="2210"/>
                </a:lnTo>
                <a:lnTo>
                  <a:pt x="3320" y="2210"/>
                </a:lnTo>
                <a:lnTo>
                  <a:pt x="3322" y="2210"/>
                </a:lnTo>
                <a:lnTo>
                  <a:pt x="3323" y="2210"/>
                </a:lnTo>
                <a:lnTo>
                  <a:pt x="3324" y="2210"/>
                </a:lnTo>
                <a:lnTo>
                  <a:pt x="3326" y="2210"/>
                </a:lnTo>
                <a:lnTo>
                  <a:pt x="3327" y="2210"/>
                </a:lnTo>
                <a:lnTo>
                  <a:pt x="3328" y="2210"/>
                </a:lnTo>
                <a:lnTo>
                  <a:pt x="3329" y="2210"/>
                </a:lnTo>
                <a:lnTo>
                  <a:pt x="3330" y="2210"/>
                </a:lnTo>
                <a:lnTo>
                  <a:pt x="3332" y="2210"/>
                </a:lnTo>
                <a:lnTo>
                  <a:pt x="3333" y="2210"/>
                </a:lnTo>
                <a:lnTo>
                  <a:pt x="3334" y="2210"/>
                </a:lnTo>
                <a:lnTo>
                  <a:pt x="3335" y="2210"/>
                </a:lnTo>
                <a:lnTo>
                  <a:pt x="3336" y="2210"/>
                </a:lnTo>
                <a:lnTo>
                  <a:pt x="3337" y="2210"/>
                </a:lnTo>
                <a:lnTo>
                  <a:pt x="3338" y="2210"/>
                </a:lnTo>
                <a:lnTo>
                  <a:pt x="3339" y="2210"/>
                </a:lnTo>
                <a:lnTo>
                  <a:pt x="3341" y="2208"/>
                </a:lnTo>
                <a:lnTo>
                  <a:pt x="3342" y="2208"/>
                </a:lnTo>
                <a:lnTo>
                  <a:pt x="3343" y="2208"/>
                </a:lnTo>
                <a:lnTo>
                  <a:pt x="3344" y="2208"/>
                </a:lnTo>
                <a:lnTo>
                  <a:pt x="3345" y="2208"/>
                </a:lnTo>
                <a:lnTo>
                  <a:pt x="3346" y="2208"/>
                </a:lnTo>
                <a:lnTo>
                  <a:pt x="3347" y="2208"/>
                </a:lnTo>
                <a:lnTo>
                  <a:pt x="3349" y="2208"/>
                </a:lnTo>
                <a:lnTo>
                  <a:pt x="3351" y="2208"/>
                </a:lnTo>
                <a:lnTo>
                  <a:pt x="3352" y="2208"/>
                </a:lnTo>
                <a:lnTo>
                  <a:pt x="3353" y="2208"/>
                </a:lnTo>
                <a:lnTo>
                  <a:pt x="3354" y="2208"/>
                </a:lnTo>
                <a:lnTo>
                  <a:pt x="3355" y="2208"/>
                </a:lnTo>
                <a:lnTo>
                  <a:pt x="3356" y="2208"/>
                </a:lnTo>
                <a:lnTo>
                  <a:pt x="3357" y="2210"/>
                </a:lnTo>
                <a:lnTo>
                  <a:pt x="3358" y="2210"/>
                </a:lnTo>
                <a:lnTo>
                  <a:pt x="3359" y="2210"/>
                </a:lnTo>
                <a:lnTo>
                  <a:pt x="3361" y="2210"/>
                </a:lnTo>
                <a:lnTo>
                  <a:pt x="3362" y="2210"/>
                </a:lnTo>
                <a:lnTo>
                  <a:pt x="3363" y="2210"/>
                </a:lnTo>
                <a:lnTo>
                  <a:pt x="3364" y="2210"/>
                </a:lnTo>
                <a:lnTo>
                  <a:pt x="3365" y="2210"/>
                </a:lnTo>
                <a:lnTo>
                  <a:pt x="3366" y="2210"/>
                </a:lnTo>
                <a:lnTo>
                  <a:pt x="3367" y="2210"/>
                </a:lnTo>
                <a:lnTo>
                  <a:pt x="3368" y="2210"/>
                </a:lnTo>
                <a:lnTo>
                  <a:pt x="3370" y="2210"/>
                </a:lnTo>
                <a:lnTo>
                  <a:pt x="3371" y="2210"/>
                </a:lnTo>
                <a:lnTo>
                  <a:pt x="3373" y="2210"/>
                </a:lnTo>
                <a:lnTo>
                  <a:pt x="3374" y="2210"/>
                </a:lnTo>
                <a:lnTo>
                  <a:pt x="3375" y="2210"/>
                </a:lnTo>
                <a:lnTo>
                  <a:pt x="3376" y="2210"/>
                </a:lnTo>
                <a:lnTo>
                  <a:pt x="3377" y="2210"/>
                </a:lnTo>
                <a:lnTo>
                  <a:pt x="3378" y="2210"/>
                </a:lnTo>
                <a:lnTo>
                  <a:pt x="3380" y="2210"/>
                </a:lnTo>
                <a:lnTo>
                  <a:pt x="3381" y="2210"/>
                </a:lnTo>
                <a:lnTo>
                  <a:pt x="3382" y="2210"/>
                </a:lnTo>
                <a:lnTo>
                  <a:pt x="3383" y="2210"/>
                </a:lnTo>
                <a:lnTo>
                  <a:pt x="3384" y="2210"/>
                </a:lnTo>
                <a:lnTo>
                  <a:pt x="3385" y="2210"/>
                </a:lnTo>
                <a:lnTo>
                  <a:pt x="3386" y="2210"/>
                </a:lnTo>
                <a:lnTo>
                  <a:pt x="3387" y="2208"/>
                </a:lnTo>
                <a:lnTo>
                  <a:pt x="3389" y="2208"/>
                </a:lnTo>
                <a:lnTo>
                  <a:pt x="3390" y="2208"/>
                </a:lnTo>
                <a:lnTo>
                  <a:pt x="3391" y="2208"/>
                </a:lnTo>
                <a:lnTo>
                  <a:pt x="3392" y="2208"/>
                </a:lnTo>
                <a:lnTo>
                  <a:pt x="3393" y="2208"/>
                </a:lnTo>
                <a:lnTo>
                  <a:pt x="3394" y="2208"/>
                </a:lnTo>
                <a:lnTo>
                  <a:pt x="3395" y="2208"/>
                </a:lnTo>
                <a:lnTo>
                  <a:pt x="3397" y="2208"/>
                </a:lnTo>
                <a:lnTo>
                  <a:pt x="3399" y="2208"/>
                </a:lnTo>
                <a:lnTo>
                  <a:pt x="3400" y="2210"/>
                </a:lnTo>
                <a:lnTo>
                  <a:pt x="3401" y="2210"/>
                </a:lnTo>
                <a:lnTo>
                  <a:pt x="3402" y="2210"/>
                </a:lnTo>
                <a:lnTo>
                  <a:pt x="3403" y="2210"/>
                </a:lnTo>
                <a:lnTo>
                  <a:pt x="3404" y="2210"/>
                </a:lnTo>
                <a:lnTo>
                  <a:pt x="3405" y="2210"/>
                </a:lnTo>
                <a:lnTo>
                  <a:pt x="3406" y="2210"/>
                </a:lnTo>
                <a:lnTo>
                  <a:pt x="3407" y="2210"/>
                </a:lnTo>
                <a:lnTo>
                  <a:pt x="3409" y="2210"/>
                </a:lnTo>
                <a:lnTo>
                  <a:pt x="3410" y="2210"/>
                </a:lnTo>
                <a:lnTo>
                  <a:pt x="3411" y="2210"/>
                </a:lnTo>
                <a:lnTo>
                  <a:pt x="3412" y="2210"/>
                </a:lnTo>
                <a:lnTo>
                  <a:pt x="3413" y="2210"/>
                </a:lnTo>
                <a:lnTo>
                  <a:pt x="3414" y="2210"/>
                </a:lnTo>
                <a:lnTo>
                  <a:pt x="3415" y="2210"/>
                </a:lnTo>
                <a:lnTo>
                  <a:pt x="3416" y="2210"/>
                </a:lnTo>
                <a:lnTo>
                  <a:pt x="3418" y="2210"/>
                </a:lnTo>
                <a:lnTo>
                  <a:pt x="3419" y="2210"/>
                </a:lnTo>
                <a:lnTo>
                  <a:pt x="3421" y="2210"/>
                </a:lnTo>
                <a:lnTo>
                  <a:pt x="3422" y="2210"/>
                </a:lnTo>
                <a:lnTo>
                  <a:pt x="3423" y="2210"/>
                </a:lnTo>
                <a:lnTo>
                  <a:pt x="3424" y="2210"/>
                </a:lnTo>
                <a:lnTo>
                  <a:pt x="3425" y="2210"/>
                </a:lnTo>
                <a:lnTo>
                  <a:pt x="3426" y="2210"/>
                </a:lnTo>
                <a:lnTo>
                  <a:pt x="3428" y="2210"/>
                </a:lnTo>
                <a:lnTo>
                  <a:pt x="3429" y="2210"/>
                </a:lnTo>
                <a:lnTo>
                  <a:pt x="3430" y="2210"/>
                </a:lnTo>
                <a:lnTo>
                  <a:pt x="3431" y="2210"/>
                </a:lnTo>
                <a:lnTo>
                  <a:pt x="3432" y="2210"/>
                </a:lnTo>
                <a:lnTo>
                  <a:pt x="3433" y="2210"/>
                </a:lnTo>
                <a:lnTo>
                  <a:pt x="3434" y="2210"/>
                </a:lnTo>
                <a:lnTo>
                  <a:pt x="3435" y="2210"/>
                </a:lnTo>
                <a:lnTo>
                  <a:pt x="3436" y="2210"/>
                </a:lnTo>
                <a:lnTo>
                  <a:pt x="3438" y="2210"/>
                </a:lnTo>
                <a:lnTo>
                  <a:pt x="3439" y="2210"/>
                </a:lnTo>
                <a:lnTo>
                  <a:pt x="3440" y="2210"/>
                </a:lnTo>
                <a:lnTo>
                  <a:pt x="3441" y="2210"/>
                </a:lnTo>
                <a:lnTo>
                  <a:pt x="3442" y="2210"/>
                </a:lnTo>
                <a:lnTo>
                  <a:pt x="3444" y="2210"/>
                </a:lnTo>
                <a:lnTo>
                  <a:pt x="3445" y="2210"/>
                </a:lnTo>
                <a:lnTo>
                  <a:pt x="3447" y="2210"/>
                </a:lnTo>
                <a:lnTo>
                  <a:pt x="3448" y="2210"/>
                </a:lnTo>
                <a:lnTo>
                  <a:pt x="3449" y="2210"/>
                </a:lnTo>
                <a:lnTo>
                  <a:pt x="3450" y="2210"/>
                </a:lnTo>
                <a:lnTo>
                  <a:pt x="3451" y="2210"/>
                </a:lnTo>
                <a:lnTo>
                  <a:pt x="3452" y="2210"/>
                </a:lnTo>
                <a:lnTo>
                  <a:pt x="3453" y="2210"/>
                </a:lnTo>
                <a:lnTo>
                  <a:pt x="3454" y="2210"/>
                </a:lnTo>
                <a:lnTo>
                  <a:pt x="3455" y="2210"/>
                </a:lnTo>
                <a:lnTo>
                  <a:pt x="3457" y="2210"/>
                </a:lnTo>
                <a:lnTo>
                  <a:pt x="3458" y="2210"/>
                </a:lnTo>
                <a:lnTo>
                  <a:pt x="3459" y="2210"/>
                </a:lnTo>
                <a:lnTo>
                  <a:pt x="3460" y="2210"/>
                </a:lnTo>
                <a:lnTo>
                  <a:pt x="3461" y="2210"/>
                </a:lnTo>
                <a:lnTo>
                  <a:pt x="3462" y="2210"/>
                </a:lnTo>
                <a:lnTo>
                  <a:pt x="3463" y="2210"/>
                </a:lnTo>
                <a:lnTo>
                  <a:pt x="3464" y="2210"/>
                </a:lnTo>
                <a:lnTo>
                  <a:pt x="3466" y="2210"/>
                </a:lnTo>
                <a:lnTo>
                  <a:pt x="3467" y="2210"/>
                </a:lnTo>
                <a:lnTo>
                  <a:pt x="3469" y="2210"/>
                </a:lnTo>
                <a:lnTo>
                  <a:pt x="3470" y="2210"/>
                </a:lnTo>
                <a:lnTo>
                  <a:pt x="3471" y="2210"/>
                </a:lnTo>
                <a:lnTo>
                  <a:pt x="3472" y="2210"/>
                </a:lnTo>
                <a:lnTo>
                  <a:pt x="3473" y="2210"/>
                </a:lnTo>
                <a:lnTo>
                  <a:pt x="3474" y="2210"/>
                </a:lnTo>
                <a:lnTo>
                  <a:pt x="3476" y="2210"/>
                </a:lnTo>
                <a:lnTo>
                  <a:pt x="3477" y="2210"/>
                </a:lnTo>
                <a:lnTo>
                  <a:pt x="3478" y="2210"/>
                </a:lnTo>
                <a:lnTo>
                  <a:pt x="3479" y="2210"/>
                </a:lnTo>
                <a:lnTo>
                  <a:pt x="3480" y="2210"/>
                </a:lnTo>
                <a:lnTo>
                  <a:pt x="3481" y="2210"/>
                </a:lnTo>
                <a:lnTo>
                  <a:pt x="3482" y="2210"/>
                </a:lnTo>
                <a:lnTo>
                  <a:pt x="3483" y="2210"/>
                </a:lnTo>
                <a:lnTo>
                  <a:pt x="3484" y="2210"/>
                </a:lnTo>
                <a:lnTo>
                  <a:pt x="3486" y="2210"/>
                </a:lnTo>
                <a:lnTo>
                  <a:pt x="3487" y="2210"/>
                </a:lnTo>
                <a:lnTo>
                  <a:pt x="3488" y="2210"/>
                </a:lnTo>
                <a:lnTo>
                  <a:pt x="3489" y="2210"/>
                </a:lnTo>
                <a:lnTo>
                  <a:pt x="3490" y="2210"/>
                </a:lnTo>
                <a:lnTo>
                  <a:pt x="3492" y="2210"/>
                </a:lnTo>
                <a:lnTo>
                  <a:pt x="3493" y="2210"/>
                </a:lnTo>
                <a:lnTo>
                  <a:pt x="3495" y="2210"/>
                </a:lnTo>
                <a:lnTo>
                  <a:pt x="3496" y="2210"/>
                </a:lnTo>
                <a:lnTo>
                  <a:pt x="3497" y="2210"/>
                </a:lnTo>
                <a:lnTo>
                  <a:pt x="3498" y="2210"/>
                </a:lnTo>
                <a:lnTo>
                  <a:pt x="3499" y="2210"/>
                </a:lnTo>
                <a:lnTo>
                  <a:pt x="3500" y="2210"/>
                </a:lnTo>
                <a:lnTo>
                  <a:pt x="3501" y="2210"/>
                </a:lnTo>
                <a:lnTo>
                  <a:pt x="3502" y="2210"/>
                </a:lnTo>
                <a:lnTo>
                  <a:pt x="3503" y="2210"/>
                </a:lnTo>
                <a:lnTo>
                  <a:pt x="3505" y="2210"/>
                </a:lnTo>
                <a:lnTo>
                  <a:pt x="3506" y="2210"/>
                </a:lnTo>
                <a:lnTo>
                  <a:pt x="3507" y="2210"/>
                </a:lnTo>
                <a:lnTo>
                  <a:pt x="3508" y="2210"/>
                </a:lnTo>
                <a:lnTo>
                  <a:pt x="3509" y="2210"/>
                </a:lnTo>
                <a:lnTo>
                  <a:pt x="3510" y="2210"/>
                </a:lnTo>
                <a:lnTo>
                  <a:pt x="3511" y="2210"/>
                </a:lnTo>
                <a:lnTo>
                  <a:pt x="3512" y="2210"/>
                </a:lnTo>
                <a:lnTo>
                  <a:pt x="3513" y="2210"/>
                </a:lnTo>
                <a:lnTo>
                  <a:pt x="3515" y="2210"/>
                </a:lnTo>
                <a:lnTo>
                  <a:pt x="3517" y="2210"/>
                </a:lnTo>
                <a:lnTo>
                  <a:pt x="3518" y="2210"/>
                </a:lnTo>
                <a:lnTo>
                  <a:pt x="3519" y="2210"/>
                </a:lnTo>
                <a:lnTo>
                  <a:pt x="3520" y="2210"/>
                </a:lnTo>
                <a:lnTo>
                  <a:pt x="3521" y="2210"/>
                </a:lnTo>
                <a:lnTo>
                  <a:pt x="3522" y="2210"/>
                </a:lnTo>
                <a:lnTo>
                  <a:pt x="3524" y="2210"/>
                </a:lnTo>
                <a:lnTo>
                  <a:pt x="3525" y="2210"/>
                </a:lnTo>
                <a:lnTo>
                  <a:pt x="3526" y="2210"/>
                </a:lnTo>
                <a:lnTo>
                  <a:pt x="3527" y="2210"/>
                </a:lnTo>
                <a:lnTo>
                  <a:pt x="3528" y="2210"/>
                </a:lnTo>
                <a:lnTo>
                  <a:pt x="3529" y="2210"/>
                </a:lnTo>
                <a:lnTo>
                  <a:pt x="3530" y="2210"/>
                </a:lnTo>
                <a:lnTo>
                  <a:pt x="3531" y="2210"/>
                </a:lnTo>
                <a:lnTo>
                  <a:pt x="3532" y="2210"/>
                </a:lnTo>
                <a:lnTo>
                  <a:pt x="3534" y="2210"/>
                </a:lnTo>
                <a:lnTo>
                  <a:pt x="3535" y="2210"/>
                </a:lnTo>
                <a:lnTo>
                  <a:pt x="3536" y="2210"/>
                </a:lnTo>
                <a:lnTo>
                  <a:pt x="3537" y="2210"/>
                </a:lnTo>
                <a:lnTo>
                  <a:pt x="3538" y="2210"/>
                </a:lnTo>
                <a:lnTo>
                  <a:pt x="3540" y="2210"/>
                </a:lnTo>
                <a:lnTo>
                  <a:pt x="3541" y="2210"/>
                </a:lnTo>
                <a:lnTo>
                  <a:pt x="3543" y="2210"/>
                </a:lnTo>
                <a:lnTo>
                  <a:pt x="3544" y="2210"/>
                </a:lnTo>
                <a:lnTo>
                  <a:pt x="3545" y="2210"/>
                </a:lnTo>
                <a:lnTo>
                  <a:pt x="3546" y="2210"/>
                </a:lnTo>
                <a:lnTo>
                  <a:pt x="3547" y="2210"/>
                </a:lnTo>
                <a:lnTo>
                  <a:pt x="3548" y="2210"/>
                </a:lnTo>
                <a:lnTo>
                  <a:pt x="3549" y="2210"/>
                </a:lnTo>
                <a:lnTo>
                  <a:pt x="3550" y="2210"/>
                </a:lnTo>
                <a:lnTo>
                  <a:pt x="3551" y="2210"/>
                </a:lnTo>
                <a:lnTo>
                  <a:pt x="3553" y="2210"/>
                </a:lnTo>
                <a:lnTo>
                  <a:pt x="3554" y="2210"/>
                </a:lnTo>
                <a:lnTo>
                  <a:pt x="3555" y="2210"/>
                </a:lnTo>
                <a:lnTo>
                  <a:pt x="3556" y="2210"/>
                </a:lnTo>
                <a:lnTo>
                  <a:pt x="3557" y="2210"/>
                </a:lnTo>
                <a:lnTo>
                  <a:pt x="3558" y="2210"/>
                </a:lnTo>
                <a:lnTo>
                  <a:pt x="3559" y="2210"/>
                </a:lnTo>
                <a:lnTo>
                  <a:pt x="3560" y="2210"/>
                </a:lnTo>
                <a:lnTo>
                  <a:pt x="3561" y="2210"/>
                </a:lnTo>
                <a:lnTo>
                  <a:pt x="3564" y="2210"/>
                </a:lnTo>
                <a:lnTo>
                  <a:pt x="3565" y="2210"/>
                </a:lnTo>
                <a:lnTo>
                  <a:pt x="3566" y="2210"/>
                </a:lnTo>
                <a:lnTo>
                  <a:pt x="3567" y="2210"/>
                </a:lnTo>
                <a:lnTo>
                  <a:pt x="3568" y="2210"/>
                </a:lnTo>
                <a:lnTo>
                  <a:pt x="3569" y="2210"/>
                </a:lnTo>
                <a:lnTo>
                  <a:pt x="3570" y="2210"/>
                </a:lnTo>
                <a:lnTo>
                  <a:pt x="3572" y="2210"/>
                </a:lnTo>
                <a:lnTo>
                  <a:pt x="3573" y="2210"/>
                </a:lnTo>
                <a:lnTo>
                  <a:pt x="3574" y="2210"/>
                </a:lnTo>
                <a:lnTo>
                  <a:pt x="3575" y="2210"/>
                </a:lnTo>
                <a:lnTo>
                  <a:pt x="3576" y="2210"/>
                </a:lnTo>
                <a:lnTo>
                  <a:pt x="3577" y="2210"/>
                </a:lnTo>
                <a:lnTo>
                  <a:pt x="3578" y="2210"/>
                </a:lnTo>
                <a:lnTo>
                  <a:pt x="3579" y="2210"/>
                </a:lnTo>
                <a:lnTo>
                  <a:pt x="3580" y="2210"/>
                </a:lnTo>
                <a:lnTo>
                  <a:pt x="3582" y="2210"/>
                </a:lnTo>
                <a:lnTo>
                  <a:pt x="3583" y="2210"/>
                </a:lnTo>
                <a:lnTo>
                  <a:pt x="3584" y="2210"/>
                </a:lnTo>
                <a:lnTo>
                  <a:pt x="3585" y="2210"/>
                </a:lnTo>
                <a:lnTo>
                  <a:pt x="3586" y="2210"/>
                </a:lnTo>
                <a:lnTo>
                  <a:pt x="3588" y="2210"/>
                </a:lnTo>
                <a:lnTo>
                  <a:pt x="3589" y="2210"/>
                </a:lnTo>
                <a:lnTo>
                  <a:pt x="3590" y="2210"/>
                </a:lnTo>
                <a:lnTo>
                  <a:pt x="3592" y="2210"/>
                </a:lnTo>
                <a:lnTo>
                  <a:pt x="3593" y="2210"/>
                </a:lnTo>
                <a:lnTo>
                  <a:pt x="3594" y="2210"/>
                </a:lnTo>
                <a:lnTo>
                  <a:pt x="3595" y="2210"/>
                </a:lnTo>
                <a:lnTo>
                  <a:pt x="3596" y="2210"/>
                </a:lnTo>
                <a:lnTo>
                  <a:pt x="3597" y="2210"/>
                </a:lnTo>
                <a:lnTo>
                  <a:pt x="3598" y="2210"/>
                </a:lnTo>
                <a:lnTo>
                  <a:pt x="3599" y="2210"/>
                </a:lnTo>
                <a:lnTo>
                  <a:pt x="3601" y="2210"/>
                </a:lnTo>
                <a:lnTo>
                  <a:pt x="3602" y="2210"/>
                </a:lnTo>
                <a:lnTo>
                  <a:pt x="3603" y="2210"/>
                </a:lnTo>
                <a:lnTo>
                  <a:pt x="3604" y="2210"/>
                </a:lnTo>
                <a:lnTo>
                  <a:pt x="3605" y="2210"/>
                </a:lnTo>
                <a:lnTo>
                  <a:pt x="3606" y="2210"/>
                </a:lnTo>
                <a:lnTo>
                  <a:pt x="3607" y="2210"/>
                </a:lnTo>
                <a:lnTo>
                  <a:pt x="3608" y="2210"/>
                </a:lnTo>
                <a:lnTo>
                  <a:pt x="3609" y="2210"/>
                </a:lnTo>
                <a:lnTo>
                  <a:pt x="3612" y="2210"/>
                </a:lnTo>
                <a:lnTo>
                  <a:pt x="3613" y="2210"/>
                </a:lnTo>
                <a:lnTo>
                  <a:pt x="3614" y="2210"/>
                </a:lnTo>
                <a:lnTo>
                  <a:pt x="3615" y="2210"/>
                </a:lnTo>
                <a:lnTo>
                  <a:pt x="3616" y="2210"/>
                </a:lnTo>
                <a:lnTo>
                  <a:pt x="3617" y="2210"/>
                </a:lnTo>
                <a:lnTo>
                  <a:pt x="3618" y="2210"/>
                </a:lnTo>
                <a:lnTo>
                  <a:pt x="3620" y="2210"/>
                </a:lnTo>
                <a:lnTo>
                  <a:pt x="3621" y="2210"/>
                </a:lnTo>
                <a:lnTo>
                  <a:pt x="3622" y="2210"/>
                </a:lnTo>
                <a:lnTo>
                  <a:pt x="3623" y="2210"/>
                </a:lnTo>
                <a:lnTo>
                  <a:pt x="3624" y="2210"/>
                </a:lnTo>
                <a:lnTo>
                  <a:pt x="3625" y="2210"/>
                </a:lnTo>
                <a:lnTo>
                  <a:pt x="3626" y="2210"/>
                </a:lnTo>
                <a:lnTo>
                  <a:pt x="3627" y="2210"/>
                </a:lnTo>
                <a:lnTo>
                  <a:pt x="3628" y="2210"/>
                </a:lnTo>
                <a:lnTo>
                  <a:pt x="3630" y="2210"/>
                </a:lnTo>
                <a:lnTo>
                  <a:pt x="3631" y="2210"/>
                </a:lnTo>
                <a:lnTo>
                  <a:pt x="3632" y="2210"/>
                </a:lnTo>
                <a:lnTo>
                  <a:pt x="3633" y="2210"/>
                </a:lnTo>
                <a:lnTo>
                  <a:pt x="3635" y="2210"/>
                </a:lnTo>
                <a:lnTo>
                  <a:pt x="3636" y="2210"/>
                </a:lnTo>
                <a:lnTo>
                  <a:pt x="3637" y="2210"/>
                </a:lnTo>
                <a:lnTo>
                  <a:pt x="3638" y="2210"/>
                </a:lnTo>
                <a:lnTo>
                  <a:pt x="3640" y="2210"/>
                </a:lnTo>
                <a:lnTo>
                  <a:pt x="3641" y="2210"/>
                </a:lnTo>
                <a:lnTo>
                  <a:pt x="3642" y="2210"/>
                </a:lnTo>
                <a:lnTo>
                  <a:pt x="3643" y="2210"/>
                </a:lnTo>
                <a:lnTo>
                  <a:pt x="3644" y="2210"/>
                </a:lnTo>
                <a:lnTo>
                  <a:pt x="3645" y="2210"/>
                </a:lnTo>
                <a:lnTo>
                  <a:pt x="3646" y="2210"/>
                </a:lnTo>
                <a:lnTo>
                  <a:pt x="3647" y="2210"/>
                </a:lnTo>
                <a:lnTo>
                  <a:pt x="3649" y="2210"/>
                </a:lnTo>
                <a:lnTo>
                  <a:pt x="3650" y="2210"/>
                </a:lnTo>
                <a:lnTo>
                  <a:pt x="3651" y="2210"/>
                </a:lnTo>
                <a:lnTo>
                  <a:pt x="3652" y="2210"/>
                </a:lnTo>
                <a:lnTo>
                  <a:pt x="3653" y="2210"/>
                </a:lnTo>
                <a:lnTo>
                  <a:pt x="3654" y="2210"/>
                </a:lnTo>
                <a:lnTo>
                  <a:pt x="3655" y="2208"/>
                </a:lnTo>
                <a:lnTo>
                  <a:pt x="3656" y="2208"/>
                </a:lnTo>
                <a:lnTo>
                  <a:pt x="3657" y="2207"/>
                </a:lnTo>
                <a:lnTo>
                  <a:pt x="3660" y="2204"/>
                </a:lnTo>
                <a:lnTo>
                  <a:pt x="3661" y="2203"/>
                </a:lnTo>
                <a:lnTo>
                  <a:pt x="3662" y="2203"/>
                </a:lnTo>
                <a:lnTo>
                  <a:pt x="3663" y="2203"/>
                </a:lnTo>
                <a:lnTo>
                  <a:pt x="3664" y="2203"/>
                </a:lnTo>
                <a:lnTo>
                  <a:pt x="3665" y="2204"/>
                </a:lnTo>
                <a:lnTo>
                  <a:pt x="3666" y="2206"/>
                </a:lnTo>
                <a:lnTo>
                  <a:pt x="3668" y="2207"/>
                </a:lnTo>
                <a:lnTo>
                  <a:pt x="3669" y="2208"/>
                </a:lnTo>
                <a:lnTo>
                  <a:pt x="3670" y="2208"/>
                </a:lnTo>
                <a:lnTo>
                  <a:pt x="3671" y="2208"/>
                </a:lnTo>
                <a:lnTo>
                  <a:pt x="3672" y="2208"/>
                </a:lnTo>
                <a:lnTo>
                  <a:pt x="3673" y="2208"/>
                </a:lnTo>
                <a:lnTo>
                  <a:pt x="3674" y="2208"/>
                </a:lnTo>
                <a:lnTo>
                  <a:pt x="3675" y="2208"/>
                </a:lnTo>
                <a:lnTo>
                  <a:pt x="3676" y="2208"/>
                </a:lnTo>
                <a:lnTo>
                  <a:pt x="3678" y="2208"/>
                </a:lnTo>
                <a:lnTo>
                  <a:pt x="3679" y="2208"/>
                </a:lnTo>
                <a:lnTo>
                  <a:pt x="3680" y="2208"/>
                </a:lnTo>
                <a:lnTo>
                  <a:pt x="3681" y="2208"/>
                </a:lnTo>
                <a:lnTo>
                  <a:pt x="3683" y="2210"/>
                </a:lnTo>
                <a:lnTo>
                  <a:pt x="3684" y="2210"/>
                </a:lnTo>
                <a:lnTo>
                  <a:pt x="3685" y="2210"/>
                </a:lnTo>
                <a:lnTo>
                  <a:pt x="3686" y="2210"/>
                </a:lnTo>
                <a:lnTo>
                  <a:pt x="3688" y="2210"/>
                </a:lnTo>
                <a:lnTo>
                  <a:pt x="3689" y="2210"/>
                </a:lnTo>
                <a:lnTo>
                  <a:pt x="3690" y="2210"/>
                </a:lnTo>
                <a:lnTo>
                  <a:pt x="3691" y="2210"/>
                </a:lnTo>
                <a:lnTo>
                  <a:pt x="3692" y="2210"/>
                </a:lnTo>
                <a:lnTo>
                  <a:pt x="3693" y="2210"/>
                </a:lnTo>
                <a:lnTo>
                  <a:pt x="3694" y="2210"/>
                </a:lnTo>
                <a:lnTo>
                  <a:pt x="3695" y="2210"/>
                </a:lnTo>
                <a:lnTo>
                  <a:pt x="3697" y="2210"/>
                </a:lnTo>
                <a:lnTo>
                  <a:pt x="3698" y="2210"/>
                </a:lnTo>
                <a:lnTo>
                  <a:pt x="3699" y="2210"/>
                </a:lnTo>
                <a:lnTo>
                  <a:pt x="3700" y="2210"/>
                </a:lnTo>
                <a:lnTo>
                  <a:pt x="3701" y="2210"/>
                </a:lnTo>
                <a:lnTo>
                  <a:pt x="3702" y="2210"/>
                </a:lnTo>
                <a:lnTo>
                  <a:pt x="3703" y="2210"/>
                </a:lnTo>
                <a:lnTo>
                  <a:pt x="3704" y="2210"/>
                </a:lnTo>
                <a:lnTo>
                  <a:pt x="3707" y="2210"/>
                </a:lnTo>
                <a:lnTo>
                  <a:pt x="3708" y="2210"/>
                </a:lnTo>
                <a:lnTo>
                  <a:pt x="3709" y="2208"/>
                </a:lnTo>
                <a:lnTo>
                  <a:pt x="3710" y="2208"/>
                </a:lnTo>
                <a:lnTo>
                  <a:pt x="3711" y="2208"/>
                </a:lnTo>
                <a:lnTo>
                  <a:pt x="3712" y="2208"/>
                </a:lnTo>
                <a:lnTo>
                  <a:pt x="3713" y="2208"/>
                </a:lnTo>
                <a:lnTo>
                  <a:pt x="3714" y="2208"/>
                </a:lnTo>
                <a:lnTo>
                  <a:pt x="3715" y="2208"/>
                </a:lnTo>
                <a:lnTo>
                  <a:pt x="3717" y="2208"/>
                </a:lnTo>
                <a:lnTo>
                  <a:pt x="3718" y="2208"/>
                </a:lnTo>
                <a:lnTo>
                  <a:pt x="3719" y="2208"/>
                </a:lnTo>
                <a:lnTo>
                  <a:pt x="3720" y="2208"/>
                </a:lnTo>
                <a:lnTo>
                  <a:pt x="3721" y="2210"/>
                </a:lnTo>
                <a:lnTo>
                  <a:pt x="3722" y="2210"/>
                </a:lnTo>
                <a:lnTo>
                  <a:pt x="3723" y="2210"/>
                </a:lnTo>
                <a:lnTo>
                  <a:pt x="3724" y="2210"/>
                </a:lnTo>
                <a:lnTo>
                  <a:pt x="3726" y="2210"/>
                </a:lnTo>
                <a:lnTo>
                  <a:pt x="3727" y="2210"/>
                </a:lnTo>
                <a:lnTo>
                  <a:pt x="3728" y="2210"/>
                </a:lnTo>
                <a:lnTo>
                  <a:pt x="3729" y="2210"/>
                </a:lnTo>
                <a:lnTo>
                  <a:pt x="3731" y="2210"/>
                </a:lnTo>
                <a:lnTo>
                  <a:pt x="3732" y="2210"/>
                </a:lnTo>
                <a:lnTo>
                  <a:pt x="3733" y="2210"/>
                </a:lnTo>
                <a:lnTo>
                  <a:pt x="3734" y="2210"/>
                </a:lnTo>
                <a:lnTo>
                  <a:pt x="3736" y="2210"/>
                </a:lnTo>
                <a:lnTo>
                  <a:pt x="3737" y="2210"/>
                </a:lnTo>
                <a:lnTo>
                  <a:pt x="3738" y="2210"/>
                </a:lnTo>
                <a:lnTo>
                  <a:pt x="3739" y="2210"/>
                </a:lnTo>
                <a:lnTo>
                  <a:pt x="3740" y="2210"/>
                </a:lnTo>
                <a:lnTo>
                  <a:pt x="3741" y="2210"/>
                </a:lnTo>
                <a:lnTo>
                  <a:pt x="3742" y="2210"/>
                </a:lnTo>
                <a:lnTo>
                  <a:pt x="3743" y="2210"/>
                </a:lnTo>
                <a:lnTo>
                  <a:pt x="3745" y="2210"/>
                </a:lnTo>
                <a:lnTo>
                  <a:pt x="3746" y="2210"/>
                </a:lnTo>
                <a:lnTo>
                  <a:pt x="3747" y="2210"/>
                </a:lnTo>
                <a:lnTo>
                  <a:pt x="3748" y="2210"/>
                </a:lnTo>
                <a:lnTo>
                  <a:pt x="3749" y="2210"/>
                </a:lnTo>
                <a:lnTo>
                  <a:pt x="3750" y="2210"/>
                </a:lnTo>
                <a:lnTo>
                  <a:pt x="3751" y="2210"/>
                </a:lnTo>
                <a:lnTo>
                  <a:pt x="3752" y="2210"/>
                </a:lnTo>
                <a:lnTo>
                  <a:pt x="3755" y="2210"/>
                </a:lnTo>
                <a:lnTo>
                  <a:pt x="3756" y="2210"/>
                </a:lnTo>
                <a:lnTo>
                  <a:pt x="3757" y="2210"/>
                </a:lnTo>
                <a:lnTo>
                  <a:pt x="3758" y="2210"/>
                </a:lnTo>
                <a:lnTo>
                  <a:pt x="3759" y="2210"/>
                </a:lnTo>
                <a:lnTo>
                  <a:pt x="3760" y="2210"/>
                </a:lnTo>
                <a:lnTo>
                  <a:pt x="3761" y="2210"/>
                </a:lnTo>
                <a:lnTo>
                  <a:pt x="3762" y="2210"/>
                </a:lnTo>
                <a:lnTo>
                  <a:pt x="3763" y="2210"/>
                </a:lnTo>
                <a:lnTo>
                  <a:pt x="3765" y="2210"/>
                </a:lnTo>
                <a:lnTo>
                  <a:pt x="3766" y="2210"/>
                </a:lnTo>
                <a:lnTo>
                  <a:pt x="3767" y="2210"/>
                </a:lnTo>
                <a:lnTo>
                  <a:pt x="3768" y="2210"/>
                </a:lnTo>
                <a:lnTo>
                  <a:pt x="3769" y="2210"/>
                </a:lnTo>
                <a:lnTo>
                  <a:pt x="3770" y="2210"/>
                </a:lnTo>
                <a:lnTo>
                  <a:pt x="3771" y="2210"/>
                </a:lnTo>
                <a:lnTo>
                  <a:pt x="3772" y="2210"/>
                </a:lnTo>
                <a:lnTo>
                  <a:pt x="3774" y="2210"/>
                </a:lnTo>
                <a:lnTo>
                  <a:pt x="3775" y="2210"/>
                </a:lnTo>
                <a:lnTo>
                  <a:pt x="3776" y="2210"/>
                </a:lnTo>
                <a:lnTo>
                  <a:pt x="3778" y="2210"/>
                </a:lnTo>
                <a:lnTo>
                  <a:pt x="3779" y="2210"/>
                </a:lnTo>
                <a:lnTo>
                  <a:pt x="3780" y="2210"/>
                </a:lnTo>
                <a:lnTo>
                  <a:pt x="3781" y="2210"/>
                </a:lnTo>
                <a:lnTo>
                  <a:pt x="3782" y="2210"/>
                </a:lnTo>
                <a:lnTo>
                  <a:pt x="3784" y="2210"/>
                </a:lnTo>
                <a:lnTo>
                  <a:pt x="3785" y="2210"/>
                </a:lnTo>
                <a:lnTo>
                  <a:pt x="3786" y="2210"/>
                </a:lnTo>
                <a:lnTo>
                  <a:pt x="3787" y="2210"/>
                </a:lnTo>
                <a:lnTo>
                  <a:pt x="3788" y="2210"/>
                </a:lnTo>
                <a:lnTo>
                  <a:pt x="3789" y="2210"/>
                </a:lnTo>
                <a:lnTo>
                  <a:pt x="3790" y="2210"/>
                </a:lnTo>
                <a:lnTo>
                  <a:pt x="3791" y="2210"/>
                </a:lnTo>
                <a:lnTo>
                  <a:pt x="3792" y="2210"/>
                </a:lnTo>
                <a:lnTo>
                  <a:pt x="3794" y="2210"/>
                </a:lnTo>
                <a:lnTo>
                  <a:pt x="3795" y="2210"/>
                </a:lnTo>
                <a:lnTo>
                  <a:pt x="3796" y="2210"/>
                </a:lnTo>
                <a:lnTo>
                  <a:pt x="3797" y="2210"/>
                </a:lnTo>
                <a:lnTo>
                  <a:pt x="3798" y="2210"/>
                </a:lnTo>
                <a:lnTo>
                  <a:pt x="3799" y="2210"/>
                </a:lnTo>
                <a:lnTo>
                  <a:pt x="3800" y="2210"/>
                </a:lnTo>
                <a:lnTo>
                  <a:pt x="3803" y="2210"/>
                </a:lnTo>
                <a:lnTo>
                  <a:pt x="3804" y="2210"/>
                </a:lnTo>
                <a:lnTo>
                  <a:pt x="3805" y="2210"/>
                </a:lnTo>
                <a:lnTo>
                  <a:pt x="3806" y="2210"/>
                </a:lnTo>
                <a:lnTo>
                  <a:pt x="3807" y="2210"/>
                </a:lnTo>
                <a:lnTo>
                  <a:pt x="3808" y="2210"/>
                </a:lnTo>
                <a:lnTo>
                  <a:pt x="3809" y="2210"/>
                </a:lnTo>
                <a:lnTo>
                  <a:pt x="3810" y="2210"/>
                </a:lnTo>
                <a:lnTo>
                  <a:pt x="3811" y="2210"/>
                </a:lnTo>
                <a:lnTo>
                  <a:pt x="3813" y="2210"/>
                </a:lnTo>
                <a:lnTo>
                  <a:pt x="3814" y="2210"/>
                </a:lnTo>
                <a:lnTo>
                  <a:pt x="3815" y="2210"/>
                </a:lnTo>
                <a:lnTo>
                  <a:pt x="3816" y="2210"/>
                </a:lnTo>
                <a:lnTo>
                  <a:pt x="3817" y="2210"/>
                </a:lnTo>
                <a:lnTo>
                  <a:pt x="3818" y="2210"/>
                </a:lnTo>
                <a:lnTo>
                  <a:pt x="3819" y="2210"/>
                </a:lnTo>
                <a:lnTo>
                  <a:pt x="3820" y="2210"/>
                </a:lnTo>
                <a:lnTo>
                  <a:pt x="3822" y="2210"/>
                </a:lnTo>
                <a:lnTo>
                  <a:pt x="3823" y="2210"/>
                </a:lnTo>
                <a:lnTo>
                  <a:pt x="3824" y="2210"/>
                </a:lnTo>
                <a:lnTo>
                  <a:pt x="3826" y="2210"/>
                </a:lnTo>
                <a:lnTo>
                  <a:pt x="3827" y="2210"/>
                </a:lnTo>
                <a:lnTo>
                  <a:pt x="3828" y="2210"/>
                </a:lnTo>
                <a:lnTo>
                  <a:pt x="3829" y="2210"/>
                </a:lnTo>
                <a:lnTo>
                  <a:pt x="3830" y="2210"/>
                </a:lnTo>
                <a:lnTo>
                  <a:pt x="3832" y="2210"/>
                </a:lnTo>
                <a:lnTo>
                  <a:pt x="3833" y="2210"/>
                </a:lnTo>
                <a:lnTo>
                  <a:pt x="3834" y="2210"/>
                </a:lnTo>
                <a:lnTo>
                  <a:pt x="3835" y="2210"/>
                </a:lnTo>
                <a:lnTo>
                  <a:pt x="3836" y="2210"/>
                </a:lnTo>
                <a:lnTo>
                  <a:pt x="3837" y="2210"/>
                </a:lnTo>
                <a:lnTo>
                  <a:pt x="3838" y="2210"/>
                </a:lnTo>
                <a:lnTo>
                  <a:pt x="3839" y="2210"/>
                </a:lnTo>
                <a:lnTo>
                  <a:pt x="3840" y="2210"/>
                </a:lnTo>
                <a:lnTo>
                  <a:pt x="3842" y="2210"/>
                </a:lnTo>
                <a:lnTo>
                  <a:pt x="3843" y="2210"/>
                </a:lnTo>
                <a:lnTo>
                  <a:pt x="3844" y="2210"/>
                </a:lnTo>
                <a:lnTo>
                  <a:pt x="3845" y="2210"/>
                </a:lnTo>
                <a:lnTo>
                  <a:pt x="3846" y="2210"/>
                </a:lnTo>
                <a:lnTo>
                  <a:pt x="3847" y="2210"/>
                </a:lnTo>
                <a:lnTo>
                  <a:pt x="3849" y="2210"/>
                </a:lnTo>
                <a:lnTo>
                  <a:pt x="3851" y="2210"/>
                </a:lnTo>
                <a:lnTo>
                  <a:pt x="3852" y="2210"/>
                </a:lnTo>
                <a:lnTo>
                  <a:pt x="3853" y="2210"/>
                </a:lnTo>
                <a:lnTo>
                  <a:pt x="3854" y="2210"/>
                </a:lnTo>
                <a:lnTo>
                  <a:pt x="3855" y="2210"/>
                </a:lnTo>
                <a:lnTo>
                  <a:pt x="3856" y="2210"/>
                </a:lnTo>
                <a:lnTo>
                  <a:pt x="3857" y="2210"/>
                </a:lnTo>
                <a:lnTo>
                  <a:pt x="3858" y="2210"/>
                </a:lnTo>
                <a:lnTo>
                  <a:pt x="3859" y="2210"/>
                </a:lnTo>
                <a:lnTo>
                  <a:pt x="3861" y="2210"/>
                </a:lnTo>
                <a:lnTo>
                  <a:pt x="3862" y="2210"/>
                </a:lnTo>
                <a:lnTo>
                  <a:pt x="3863" y="2210"/>
                </a:lnTo>
                <a:lnTo>
                  <a:pt x="3864" y="2210"/>
                </a:lnTo>
                <a:lnTo>
                  <a:pt x="3865" y="2210"/>
                </a:lnTo>
                <a:lnTo>
                  <a:pt x="3866" y="2210"/>
                </a:lnTo>
                <a:lnTo>
                  <a:pt x="3867" y="2210"/>
                </a:lnTo>
                <a:lnTo>
                  <a:pt x="3868" y="2210"/>
                </a:lnTo>
                <a:lnTo>
                  <a:pt x="3869" y="2210"/>
                </a:lnTo>
                <a:lnTo>
                  <a:pt x="3871" y="2210"/>
                </a:lnTo>
                <a:lnTo>
                  <a:pt x="3872" y="2210"/>
                </a:lnTo>
                <a:lnTo>
                  <a:pt x="3874" y="2210"/>
                </a:lnTo>
                <a:lnTo>
                  <a:pt x="3875" y="2210"/>
                </a:lnTo>
                <a:lnTo>
                  <a:pt x="3876" y="2210"/>
                </a:lnTo>
                <a:lnTo>
                  <a:pt x="3877" y="2210"/>
                </a:lnTo>
                <a:lnTo>
                  <a:pt x="3878" y="2210"/>
                </a:lnTo>
                <a:lnTo>
                  <a:pt x="3880" y="2210"/>
                </a:lnTo>
                <a:lnTo>
                  <a:pt x="3881" y="2210"/>
                </a:lnTo>
                <a:lnTo>
                  <a:pt x="3882" y="2210"/>
                </a:lnTo>
                <a:lnTo>
                  <a:pt x="3883" y="2210"/>
                </a:lnTo>
                <a:lnTo>
                  <a:pt x="3884" y="2210"/>
                </a:lnTo>
                <a:lnTo>
                  <a:pt x="3885" y="2210"/>
                </a:lnTo>
                <a:lnTo>
                  <a:pt x="3886" y="2210"/>
                </a:lnTo>
                <a:lnTo>
                  <a:pt x="3887" y="2210"/>
                </a:lnTo>
                <a:lnTo>
                  <a:pt x="3888" y="2210"/>
                </a:lnTo>
                <a:lnTo>
                  <a:pt x="3890" y="2210"/>
                </a:lnTo>
                <a:lnTo>
                  <a:pt x="3891" y="2210"/>
                </a:lnTo>
                <a:lnTo>
                  <a:pt x="3892" y="2210"/>
                </a:lnTo>
                <a:lnTo>
                  <a:pt x="3893" y="2210"/>
                </a:lnTo>
                <a:lnTo>
                  <a:pt x="3894" y="2210"/>
                </a:lnTo>
                <a:lnTo>
                  <a:pt x="3895" y="2210"/>
                </a:lnTo>
                <a:lnTo>
                  <a:pt x="3897" y="2210"/>
                </a:lnTo>
                <a:lnTo>
                  <a:pt x="3899" y="2210"/>
                </a:lnTo>
                <a:lnTo>
                  <a:pt x="3900" y="2210"/>
                </a:lnTo>
                <a:lnTo>
                  <a:pt x="3901" y="2210"/>
                </a:lnTo>
                <a:lnTo>
                  <a:pt x="3902" y="2210"/>
                </a:lnTo>
                <a:lnTo>
                  <a:pt x="3903" y="2210"/>
                </a:lnTo>
                <a:lnTo>
                  <a:pt x="3904" y="2210"/>
                </a:lnTo>
                <a:lnTo>
                  <a:pt x="3905" y="2210"/>
                </a:lnTo>
                <a:lnTo>
                  <a:pt x="3906" y="2210"/>
                </a:lnTo>
                <a:lnTo>
                  <a:pt x="3907" y="2210"/>
                </a:lnTo>
                <a:lnTo>
                  <a:pt x="3909" y="2210"/>
                </a:lnTo>
                <a:lnTo>
                  <a:pt x="3910" y="2210"/>
                </a:lnTo>
                <a:lnTo>
                  <a:pt x="3911" y="2210"/>
                </a:lnTo>
                <a:lnTo>
                  <a:pt x="3912" y="2210"/>
                </a:lnTo>
                <a:lnTo>
                  <a:pt x="3913" y="2210"/>
                </a:lnTo>
                <a:lnTo>
                  <a:pt x="3914" y="2210"/>
                </a:lnTo>
                <a:lnTo>
                  <a:pt x="3915" y="2210"/>
                </a:lnTo>
                <a:lnTo>
                  <a:pt x="3916" y="2210"/>
                </a:lnTo>
                <a:lnTo>
                  <a:pt x="3917" y="2210"/>
                </a:lnTo>
                <a:lnTo>
                  <a:pt x="3919" y="2210"/>
                </a:lnTo>
                <a:lnTo>
                  <a:pt x="3920" y="2210"/>
                </a:lnTo>
                <a:lnTo>
                  <a:pt x="3922" y="2210"/>
                </a:lnTo>
                <a:lnTo>
                  <a:pt x="3923" y="2210"/>
                </a:lnTo>
                <a:lnTo>
                  <a:pt x="3924" y="2210"/>
                </a:lnTo>
                <a:lnTo>
                  <a:pt x="3925" y="2210"/>
                </a:lnTo>
                <a:lnTo>
                  <a:pt x="3926" y="2210"/>
                </a:lnTo>
                <a:lnTo>
                  <a:pt x="3928" y="2210"/>
                </a:lnTo>
                <a:lnTo>
                  <a:pt x="3929" y="2210"/>
                </a:lnTo>
                <a:lnTo>
                  <a:pt x="3930" y="2210"/>
                </a:lnTo>
                <a:lnTo>
                  <a:pt x="3931" y="2210"/>
                </a:lnTo>
                <a:lnTo>
                  <a:pt x="3932" y="2210"/>
                </a:lnTo>
                <a:lnTo>
                  <a:pt x="3933" y="2210"/>
                </a:lnTo>
                <a:lnTo>
                  <a:pt x="3934" y="2208"/>
                </a:lnTo>
                <a:lnTo>
                  <a:pt x="3935" y="2208"/>
                </a:lnTo>
                <a:lnTo>
                  <a:pt x="3936" y="2207"/>
                </a:lnTo>
                <a:lnTo>
                  <a:pt x="3938" y="2206"/>
                </a:lnTo>
                <a:lnTo>
                  <a:pt x="3939" y="2206"/>
                </a:lnTo>
                <a:lnTo>
                  <a:pt x="3940" y="2206"/>
                </a:lnTo>
                <a:lnTo>
                  <a:pt x="3941" y="2206"/>
                </a:lnTo>
                <a:lnTo>
                  <a:pt x="3942" y="2207"/>
                </a:lnTo>
                <a:lnTo>
                  <a:pt x="3943" y="2207"/>
                </a:lnTo>
                <a:lnTo>
                  <a:pt x="3945" y="2208"/>
                </a:lnTo>
                <a:lnTo>
                  <a:pt x="3946" y="2208"/>
                </a:lnTo>
                <a:lnTo>
                  <a:pt x="3948" y="2208"/>
                </a:lnTo>
                <a:lnTo>
                  <a:pt x="3949" y="2210"/>
                </a:lnTo>
                <a:lnTo>
                  <a:pt x="3950" y="2210"/>
                </a:lnTo>
                <a:lnTo>
                  <a:pt x="3951" y="2210"/>
                </a:lnTo>
                <a:lnTo>
                  <a:pt x="3952" y="2210"/>
                </a:lnTo>
                <a:lnTo>
                  <a:pt x="3953" y="2210"/>
                </a:lnTo>
                <a:lnTo>
                  <a:pt x="3954" y="2210"/>
                </a:lnTo>
                <a:lnTo>
                  <a:pt x="3955" y="2210"/>
                </a:lnTo>
                <a:lnTo>
                  <a:pt x="3957" y="2210"/>
                </a:lnTo>
                <a:lnTo>
                  <a:pt x="3958" y="2210"/>
                </a:lnTo>
                <a:lnTo>
                  <a:pt x="3959" y="2210"/>
                </a:lnTo>
                <a:lnTo>
                  <a:pt x="3960" y="2210"/>
                </a:lnTo>
                <a:lnTo>
                  <a:pt x="3961" y="2210"/>
                </a:lnTo>
                <a:lnTo>
                  <a:pt x="3962" y="2210"/>
                </a:lnTo>
                <a:lnTo>
                  <a:pt x="3963" y="2210"/>
                </a:lnTo>
                <a:lnTo>
                  <a:pt x="3964" y="2210"/>
                </a:lnTo>
                <a:lnTo>
                  <a:pt x="3965" y="2210"/>
                </a:lnTo>
                <a:lnTo>
                  <a:pt x="3967" y="2210"/>
                </a:lnTo>
                <a:lnTo>
                  <a:pt x="3969" y="2210"/>
                </a:lnTo>
                <a:lnTo>
                  <a:pt x="3970" y="2210"/>
                </a:lnTo>
                <a:lnTo>
                  <a:pt x="3971" y="2210"/>
                </a:lnTo>
                <a:lnTo>
                  <a:pt x="3972" y="2210"/>
                </a:lnTo>
                <a:lnTo>
                  <a:pt x="3973" y="2210"/>
                </a:lnTo>
                <a:lnTo>
                  <a:pt x="3974" y="2210"/>
                </a:lnTo>
                <a:lnTo>
                  <a:pt x="3976" y="2210"/>
                </a:lnTo>
                <a:lnTo>
                  <a:pt x="3977" y="2210"/>
                </a:lnTo>
                <a:lnTo>
                  <a:pt x="3978" y="2210"/>
                </a:lnTo>
                <a:lnTo>
                  <a:pt x="3979" y="2210"/>
                </a:lnTo>
                <a:lnTo>
                  <a:pt x="3980" y="2210"/>
                </a:lnTo>
                <a:lnTo>
                  <a:pt x="3981" y="2210"/>
                </a:lnTo>
                <a:lnTo>
                  <a:pt x="3982" y="2210"/>
                </a:lnTo>
                <a:lnTo>
                  <a:pt x="3983" y="2210"/>
                </a:lnTo>
                <a:lnTo>
                  <a:pt x="3984" y="2210"/>
                </a:lnTo>
                <a:lnTo>
                  <a:pt x="3986" y="2210"/>
                </a:lnTo>
                <a:lnTo>
                  <a:pt x="3987" y="2210"/>
                </a:lnTo>
                <a:lnTo>
                  <a:pt x="3988" y="2210"/>
                </a:lnTo>
                <a:lnTo>
                  <a:pt x="3989" y="2210"/>
                </a:lnTo>
                <a:lnTo>
                  <a:pt x="3990" y="2210"/>
                </a:lnTo>
                <a:lnTo>
                  <a:pt x="3991" y="2210"/>
                </a:lnTo>
                <a:lnTo>
                  <a:pt x="3993" y="2210"/>
                </a:lnTo>
                <a:lnTo>
                  <a:pt x="3994" y="2210"/>
                </a:lnTo>
                <a:lnTo>
                  <a:pt x="3996" y="2210"/>
                </a:lnTo>
                <a:lnTo>
                  <a:pt x="3997" y="2210"/>
                </a:lnTo>
                <a:lnTo>
                  <a:pt x="3998" y="2210"/>
                </a:lnTo>
                <a:lnTo>
                  <a:pt x="3999" y="2210"/>
                </a:lnTo>
                <a:lnTo>
                  <a:pt x="4000" y="2210"/>
                </a:lnTo>
                <a:lnTo>
                  <a:pt x="4001" y="2210"/>
                </a:lnTo>
                <a:lnTo>
                  <a:pt x="4002" y="2210"/>
                </a:lnTo>
                <a:lnTo>
                  <a:pt x="4003" y="2210"/>
                </a:lnTo>
                <a:lnTo>
                  <a:pt x="4005" y="2210"/>
                </a:lnTo>
                <a:lnTo>
                  <a:pt x="4006" y="2210"/>
                </a:lnTo>
                <a:lnTo>
                  <a:pt x="4007" y="2210"/>
                </a:lnTo>
                <a:lnTo>
                  <a:pt x="4008" y="2210"/>
                </a:lnTo>
                <a:lnTo>
                  <a:pt x="4009" y="2210"/>
                </a:lnTo>
                <a:lnTo>
                  <a:pt x="4010" y="2210"/>
                </a:lnTo>
                <a:lnTo>
                  <a:pt x="4011" y="2210"/>
                </a:lnTo>
                <a:lnTo>
                  <a:pt x="4012" y="2210"/>
                </a:lnTo>
                <a:lnTo>
                  <a:pt x="4013" y="2210"/>
                </a:lnTo>
                <a:lnTo>
                  <a:pt x="4015" y="2210"/>
                </a:lnTo>
                <a:lnTo>
                  <a:pt x="4017" y="2210"/>
                </a:lnTo>
                <a:lnTo>
                  <a:pt x="4018" y="2210"/>
                </a:lnTo>
                <a:lnTo>
                  <a:pt x="4019" y="2210"/>
                </a:lnTo>
                <a:lnTo>
                  <a:pt x="4020" y="2210"/>
                </a:lnTo>
                <a:lnTo>
                  <a:pt x="4021" y="2210"/>
                </a:lnTo>
                <a:lnTo>
                  <a:pt x="4022" y="2210"/>
                </a:lnTo>
                <a:lnTo>
                  <a:pt x="4024" y="2210"/>
                </a:lnTo>
                <a:lnTo>
                  <a:pt x="4025" y="2210"/>
                </a:lnTo>
                <a:lnTo>
                  <a:pt x="4026" y="2210"/>
                </a:lnTo>
                <a:lnTo>
                  <a:pt x="4027" y="2210"/>
                </a:lnTo>
                <a:lnTo>
                  <a:pt x="4028" y="2210"/>
                </a:lnTo>
                <a:lnTo>
                  <a:pt x="4029" y="2210"/>
                </a:lnTo>
                <a:lnTo>
                  <a:pt x="4030" y="2210"/>
                </a:lnTo>
                <a:lnTo>
                  <a:pt x="4031" y="2210"/>
                </a:lnTo>
                <a:lnTo>
                  <a:pt x="4032" y="2210"/>
                </a:lnTo>
                <a:lnTo>
                  <a:pt x="4034" y="2210"/>
                </a:lnTo>
                <a:lnTo>
                  <a:pt x="4035" y="2210"/>
                </a:lnTo>
                <a:lnTo>
                  <a:pt x="4036" y="2210"/>
                </a:lnTo>
                <a:lnTo>
                  <a:pt x="4037" y="2210"/>
                </a:lnTo>
                <a:lnTo>
                  <a:pt x="4038" y="2210"/>
                </a:lnTo>
                <a:lnTo>
                  <a:pt x="4040" y="2210"/>
                </a:lnTo>
                <a:lnTo>
                  <a:pt x="4041" y="2210"/>
                </a:lnTo>
                <a:lnTo>
                  <a:pt x="4042" y="2210"/>
                </a:lnTo>
                <a:lnTo>
                  <a:pt x="4044" y="2210"/>
                </a:lnTo>
                <a:lnTo>
                  <a:pt x="4045" y="2210"/>
                </a:lnTo>
                <a:lnTo>
                  <a:pt x="4046" y="2210"/>
                </a:lnTo>
                <a:lnTo>
                  <a:pt x="4047" y="2210"/>
                </a:lnTo>
                <a:lnTo>
                  <a:pt x="4048" y="2210"/>
                </a:lnTo>
                <a:lnTo>
                  <a:pt x="4049" y="2210"/>
                </a:lnTo>
                <a:lnTo>
                  <a:pt x="4050" y="2210"/>
                </a:lnTo>
                <a:lnTo>
                  <a:pt x="4051" y="2210"/>
                </a:lnTo>
                <a:lnTo>
                  <a:pt x="4053" y="2210"/>
                </a:lnTo>
                <a:lnTo>
                  <a:pt x="4054" y="2210"/>
                </a:lnTo>
                <a:lnTo>
                  <a:pt x="4055" y="2210"/>
                </a:lnTo>
                <a:lnTo>
                  <a:pt x="4056" y="2210"/>
                </a:lnTo>
                <a:lnTo>
                  <a:pt x="4057" y="2210"/>
                </a:lnTo>
                <a:lnTo>
                  <a:pt x="4058" y="2210"/>
                </a:lnTo>
                <a:lnTo>
                  <a:pt x="4059" y="2210"/>
                </a:lnTo>
                <a:lnTo>
                  <a:pt x="4060" y="2210"/>
                </a:lnTo>
                <a:lnTo>
                  <a:pt x="4061" y="2210"/>
                </a:lnTo>
                <a:lnTo>
                  <a:pt x="4063" y="2210"/>
                </a:lnTo>
                <a:lnTo>
                  <a:pt x="4065" y="2210"/>
                </a:lnTo>
                <a:lnTo>
                  <a:pt x="4066" y="2210"/>
                </a:lnTo>
                <a:lnTo>
                  <a:pt x="4067" y="2210"/>
                </a:lnTo>
                <a:lnTo>
                  <a:pt x="4068" y="2210"/>
                </a:lnTo>
                <a:lnTo>
                  <a:pt x="4069" y="2210"/>
                </a:lnTo>
                <a:lnTo>
                  <a:pt x="4070" y="2210"/>
                </a:lnTo>
                <a:lnTo>
                  <a:pt x="4071" y="2210"/>
                </a:lnTo>
                <a:lnTo>
                  <a:pt x="4073" y="2210"/>
                </a:lnTo>
                <a:lnTo>
                  <a:pt x="4074" y="2210"/>
                </a:lnTo>
                <a:lnTo>
                  <a:pt x="4075" y="2210"/>
                </a:lnTo>
                <a:lnTo>
                  <a:pt x="4076" y="2210"/>
                </a:lnTo>
                <a:lnTo>
                  <a:pt x="4077" y="2210"/>
                </a:lnTo>
                <a:lnTo>
                  <a:pt x="4078" y="2210"/>
                </a:lnTo>
                <a:lnTo>
                  <a:pt x="4079" y="2210"/>
                </a:lnTo>
                <a:lnTo>
                  <a:pt x="4080" y="2210"/>
                </a:lnTo>
                <a:lnTo>
                  <a:pt x="4082" y="2210"/>
                </a:lnTo>
                <a:lnTo>
                  <a:pt x="4083" y="2210"/>
                </a:lnTo>
                <a:lnTo>
                  <a:pt x="4084" y="2210"/>
                </a:lnTo>
                <a:lnTo>
                  <a:pt x="4085" y="2210"/>
                </a:lnTo>
                <a:lnTo>
                  <a:pt x="4086" y="2210"/>
                </a:lnTo>
                <a:lnTo>
                  <a:pt x="4088" y="2210"/>
                </a:lnTo>
                <a:lnTo>
                  <a:pt x="4089" y="2210"/>
                </a:lnTo>
                <a:lnTo>
                  <a:pt x="4090" y="2210"/>
                </a:lnTo>
                <a:lnTo>
                  <a:pt x="4092" y="2210"/>
                </a:lnTo>
                <a:lnTo>
                  <a:pt x="4093" y="2210"/>
                </a:lnTo>
                <a:lnTo>
                  <a:pt x="4094" y="2210"/>
                </a:lnTo>
                <a:lnTo>
                  <a:pt x="4095" y="2210"/>
                </a:lnTo>
                <a:lnTo>
                  <a:pt x="4096" y="2210"/>
                </a:lnTo>
                <a:lnTo>
                  <a:pt x="4097" y="2210"/>
                </a:lnTo>
                <a:lnTo>
                  <a:pt x="4098" y="2210"/>
                </a:lnTo>
                <a:lnTo>
                  <a:pt x="4099" y="2210"/>
                </a:lnTo>
                <a:lnTo>
                  <a:pt x="4101" y="2210"/>
                </a:lnTo>
                <a:lnTo>
                  <a:pt x="4102" y="2210"/>
                </a:lnTo>
                <a:lnTo>
                  <a:pt x="4103" y="2210"/>
                </a:lnTo>
                <a:lnTo>
                  <a:pt x="4104" y="2210"/>
                </a:lnTo>
                <a:lnTo>
                  <a:pt x="4105" y="2210"/>
                </a:lnTo>
                <a:lnTo>
                  <a:pt x="4106" y="2210"/>
                </a:lnTo>
                <a:lnTo>
                  <a:pt x="4107" y="2210"/>
                </a:lnTo>
                <a:lnTo>
                  <a:pt x="4108" y="2210"/>
                </a:lnTo>
                <a:lnTo>
                  <a:pt x="4109" y="2210"/>
                </a:lnTo>
                <a:lnTo>
                  <a:pt x="4112" y="2210"/>
                </a:lnTo>
                <a:lnTo>
                  <a:pt x="4113" y="2210"/>
                </a:lnTo>
                <a:lnTo>
                  <a:pt x="4114" y="2210"/>
                </a:lnTo>
                <a:lnTo>
                  <a:pt x="4115" y="2210"/>
                </a:lnTo>
                <a:lnTo>
                  <a:pt x="4116" y="2210"/>
                </a:lnTo>
                <a:lnTo>
                  <a:pt x="4117" y="2210"/>
                </a:lnTo>
                <a:lnTo>
                  <a:pt x="4118" y="2210"/>
                </a:lnTo>
                <a:lnTo>
                  <a:pt x="4119" y="2210"/>
                </a:lnTo>
                <a:lnTo>
                  <a:pt x="4121" y="2210"/>
                </a:lnTo>
                <a:lnTo>
                  <a:pt x="4122" y="2210"/>
                </a:lnTo>
                <a:lnTo>
                  <a:pt x="4123" y="2210"/>
                </a:lnTo>
                <a:lnTo>
                  <a:pt x="4124" y="2210"/>
                </a:lnTo>
                <a:lnTo>
                  <a:pt x="4125" y="2210"/>
                </a:lnTo>
                <a:lnTo>
                  <a:pt x="4126" y="2210"/>
                </a:lnTo>
                <a:lnTo>
                  <a:pt x="4127" y="2210"/>
                </a:lnTo>
                <a:lnTo>
                  <a:pt x="4128" y="2210"/>
                </a:lnTo>
                <a:lnTo>
                  <a:pt x="4130" y="2210"/>
                </a:lnTo>
                <a:lnTo>
                  <a:pt x="4131" y="2210"/>
                </a:lnTo>
                <a:lnTo>
                  <a:pt x="4132" y="2210"/>
                </a:lnTo>
                <a:lnTo>
                  <a:pt x="4133" y="2210"/>
                </a:lnTo>
                <a:lnTo>
                  <a:pt x="4134" y="2210"/>
                </a:lnTo>
                <a:lnTo>
                  <a:pt x="4136" y="2210"/>
                </a:lnTo>
                <a:lnTo>
                  <a:pt x="4137" y="2210"/>
                </a:lnTo>
                <a:lnTo>
                  <a:pt x="4138" y="2210"/>
                </a:lnTo>
                <a:lnTo>
                  <a:pt x="4140" y="2210"/>
                </a:lnTo>
                <a:lnTo>
                  <a:pt x="4141" y="2210"/>
                </a:lnTo>
                <a:lnTo>
                  <a:pt x="4142" y="2210"/>
                </a:lnTo>
                <a:lnTo>
                  <a:pt x="4143" y="2210"/>
                </a:lnTo>
                <a:lnTo>
                  <a:pt x="4144" y="2210"/>
                </a:lnTo>
                <a:lnTo>
                  <a:pt x="4145" y="2210"/>
                </a:lnTo>
                <a:lnTo>
                  <a:pt x="4146" y="2210"/>
                </a:lnTo>
                <a:lnTo>
                  <a:pt x="4147" y="2210"/>
                </a:lnTo>
                <a:lnTo>
                  <a:pt x="4148" y="2210"/>
                </a:lnTo>
                <a:lnTo>
                  <a:pt x="4150" y="2210"/>
                </a:lnTo>
                <a:lnTo>
                  <a:pt x="4151" y="2210"/>
                </a:lnTo>
                <a:lnTo>
                  <a:pt x="4152" y="2210"/>
                </a:lnTo>
                <a:lnTo>
                  <a:pt x="4153" y="2210"/>
                </a:lnTo>
                <a:lnTo>
                  <a:pt x="4154" y="2210"/>
                </a:lnTo>
                <a:lnTo>
                  <a:pt x="4155" y="2210"/>
                </a:lnTo>
                <a:lnTo>
                  <a:pt x="4156" y="2210"/>
                </a:lnTo>
                <a:lnTo>
                  <a:pt x="4157" y="2210"/>
                </a:lnTo>
                <a:lnTo>
                  <a:pt x="4160" y="2210"/>
                </a:lnTo>
                <a:lnTo>
                  <a:pt x="4161" y="2210"/>
                </a:lnTo>
                <a:lnTo>
                  <a:pt x="4162" y="2210"/>
                </a:lnTo>
                <a:lnTo>
                  <a:pt x="4163" y="2210"/>
                </a:lnTo>
                <a:lnTo>
                  <a:pt x="4164" y="2210"/>
                </a:lnTo>
                <a:lnTo>
                  <a:pt x="4165" y="2210"/>
                </a:lnTo>
                <a:lnTo>
                  <a:pt x="4166" y="2210"/>
                </a:lnTo>
                <a:lnTo>
                  <a:pt x="4167" y="2210"/>
                </a:lnTo>
                <a:lnTo>
                  <a:pt x="4169" y="2210"/>
                </a:lnTo>
                <a:lnTo>
                  <a:pt x="4170" y="2210"/>
                </a:lnTo>
                <a:lnTo>
                  <a:pt x="4171" y="2210"/>
                </a:lnTo>
                <a:lnTo>
                  <a:pt x="4172" y="2210"/>
                </a:lnTo>
                <a:lnTo>
                  <a:pt x="4173" y="2210"/>
                </a:lnTo>
                <a:lnTo>
                  <a:pt x="4174" y="2210"/>
                </a:lnTo>
                <a:lnTo>
                  <a:pt x="4175" y="2210"/>
                </a:lnTo>
                <a:lnTo>
                  <a:pt x="4176" y="2210"/>
                </a:lnTo>
                <a:lnTo>
                  <a:pt x="4178" y="2210"/>
                </a:lnTo>
                <a:lnTo>
                  <a:pt x="4179" y="2210"/>
                </a:lnTo>
                <a:lnTo>
                  <a:pt x="4180" y="2210"/>
                </a:lnTo>
                <a:lnTo>
                  <a:pt x="4181" y="2210"/>
                </a:lnTo>
                <a:lnTo>
                  <a:pt x="4183" y="2210"/>
                </a:lnTo>
                <a:lnTo>
                  <a:pt x="4184" y="2210"/>
                </a:lnTo>
                <a:lnTo>
                  <a:pt x="4185" y="2210"/>
                </a:lnTo>
                <a:lnTo>
                  <a:pt x="4186" y="2210"/>
                </a:lnTo>
                <a:lnTo>
                  <a:pt x="4188" y="2210"/>
                </a:lnTo>
                <a:lnTo>
                  <a:pt x="4189" y="2210"/>
                </a:lnTo>
                <a:lnTo>
                  <a:pt x="4190" y="2210"/>
                </a:lnTo>
                <a:lnTo>
                  <a:pt x="4191" y="2210"/>
                </a:lnTo>
                <a:lnTo>
                  <a:pt x="4192" y="2210"/>
                </a:lnTo>
                <a:lnTo>
                  <a:pt x="4193" y="2210"/>
                </a:lnTo>
                <a:lnTo>
                  <a:pt x="4194" y="2210"/>
                </a:lnTo>
                <a:lnTo>
                  <a:pt x="4195" y="2210"/>
                </a:lnTo>
                <a:lnTo>
                  <a:pt x="4196" y="2210"/>
                </a:lnTo>
                <a:lnTo>
                  <a:pt x="4198" y="2210"/>
                </a:lnTo>
                <a:lnTo>
                  <a:pt x="4199" y="2210"/>
                </a:lnTo>
                <a:lnTo>
                  <a:pt x="4200" y="2210"/>
                </a:lnTo>
                <a:lnTo>
                  <a:pt x="4201" y="2210"/>
                </a:lnTo>
                <a:lnTo>
                  <a:pt x="4202" y="2210"/>
                </a:lnTo>
                <a:lnTo>
                  <a:pt x="4203" y="2210"/>
                </a:lnTo>
                <a:lnTo>
                  <a:pt x="4204" y="2210"/>
                </a:lnTo>
                <a:lnTo>
                  <a:pt x="4205" y="2210"/>
                </a:lnTo>
                <a:lnTo>
                  <a:pt x="4208" y="2210"/>
                </a:lnTo>
                <a:lnTo>
                  <a:pt x="4209" y="2210"/>
                </a:lnTo>
                <a:lnTo>
                  <a:pt x="4210" y="2210"/>
                </a:lnTo>
                <a:lnTo>
                  <a:pt x="4211" y="2210"/>
                </a:lnTo>
                <a:lnTo>
                  <a:pt x="4212" y="2210"/>
                </a:lnTo>
                <a:lnTo>
                  <a:pt x="4213" y="2210"/>
                </a:lnTo>
                <a:lnTo>
                  <a:pt x="4214" y="2210"/>
                </a:lnTo>
                <a:lnTo>
                  <a:pt x="4215" y="2210"/>
                </a:lnTo>
                <a:lnTo>
                  <a:pt x="4217" y="2210"/>
                </a:lnTo>
                <a:lnTo>
                  <a:pt x="4218" y="2210"/>
                </a:lnTo>
                <a:lnTo>
                  <a:pt x="4219" y="2210"/>
                </a:lnTo>
                <a:lnTo>
                  <a:pt x="4220" y="2210"/>
                </a:lnTo>
                <a:lnTo>
                  <a:pt x="4221" y="2210"/>
                </a:lnTo>
                <a:lnTo>
                  <a:pt x="4222" y="2210"/>
                </a:lnTo>
                <a:lnTo>
                  <a:pt x="4223" y="2210"/>
                </a:lnTo>
                <a:lnTo>
                  <a:pt x="4224" y="2210"/>
                </a:lnTo>
                <a:lnTo>
                  <a:pt x="4225" y="2210"/>
                </a:lnTo>
                <a:lnTo>
                  <a:pt x="4227" y="2210"/>
                </a:lnTo>
                <a:lnTo>
                  <a:pt x="4228" y="2210"/>
                </a:lnTo>
                <a:lnTo>
                  <a:pt x="4229" y="2210"/>
                </a:lnTo>
                <a:lnTo>
                  <a:pt x="4231" y="2210"/>
                </a:lnTo>
                <a:lnTo>
                  <a:pt x="4232" y="2210"/>
                </a:lnTo>
                <a:lnTo>
                  <a:pt x="4233" y="2210"/>
                </a:lnTo>
                <a:lnTo>
                  <a:pt x="4234" y="2210"/>
                </a:lnTo>
                <a:lnTo>
                  <a:pt x="4236" y="2210"/>
                </a:lnTo>
                <a:lnTo>
                  <a:pt x="4237" y="2210"/>
                </a:lnTo>
                <a:lnTo>
                  <a:pt x="4238" y="2210"/>
                </a:lnTo>
                <a:lnTo>
                  <a:pt x="4239" y="2210"/>
                </a:lnTo>
                <a:lnTo>
                  <a:pt x="4240" y="2210"/>
                </a:lnTo>
                <a:lnTo>
                  <a:pt x="4241" y="2210"/>
                </a:lnTo>
                <a:lnTo>
                  <a:pt x="4242" y="2210"/>
                </a:lnTo>
                <a:lnTo>
                  <a:pt x="4243" y="2210"/>
                </a:lnTo>
                <a:lnTo>
                  <a:pt x="4244" y="2210"/>
                </a:lnTo>
                <a:lnTo>
                  <a:pt x="4246" y="2210"/>
                </a:lnTo>
                <a:lnTo>
                  <a:pt x="4247" y="2210"/>
                </a:lnTo>
                <a:lnTo>
                  <a:pt x="4248" y="2210"/>
                </a:lnTo>
                <a:lnTo>
                  <a:pt x="4249" y="2210"/>
                </a:lnTo>
                <a:lnTo>
                  <a:pt x="4250" y="2210"/>
                </a:lnTo>
                <a:lnTo>
                  <a:pt x="4251" y="2210"/>
                </a:lnTo>
                <a:lnTo>
                  <a:pt x="4252" y="2210"/>
                </a:lnTo>
                <a:lnTo>
                  <a:pt x="4255" y="2210"/>
                </a:lnTo>
                <a:lnTo>
                  <a:pt x="4256" y="2210"/>
                </a:lnTo>
                <a:lnTo>
                  <a:pt x="4257" y="2210"/>
                </a:lnTo>
                <a:lnTo>
                  <a:pt x="4258" y="2210"/>
                </a:lnTo>
                <a:lnTo>
                  <a:pt x="4259" y="2210"/>
                </a:lnTo>
                <a:lnTo>
                  <a:pt x="4260" y="2210"/>
                </a:lnTo>
                <a:lnTo>
                  <a:pt x="4261" y="2210"/>
                </a:lnTo>
                <a:lnTo>
                  <a:pt x="4262" y="2210"/>
                </a:lnTo>
                <a:lnTo>
                  <a:pt x="4263" y="2210"/>
                </a:lnTo>
                <a:lnTo>
                  <a:pt x="4265" y="2210"/>
                </a:lnTo>
                <a:lnTo>
                  <a:pt x="4266" y="2210"/>
                </a:lnTo>
                <a:lnTo>
                  <a:pt x="4267" y="2210"/>
                </a:lnTo>
                <a:lnTo>
                  <a:pt x="4268" y="2210"/>
                </a:lnTo>
                <a:lnTo>
                  <a:pt x="4269" y="2210"/>
                </a:lnTo>
                <a:lnTo>
                  <a:pt x="4270" y="2210"/>
                </a:lnTo>
                <a:lnTo>
                  <a:pt x="4271" y="2210"/>
                </a:lnTo>
                <a:lnTo>
                  <a:pt x="4272" y="2210"/>
                </a:lnTo>
                <a:lnTo>
                  <a:pt x="4273" y="2210"/>
                </a:lnTo>
                <a:lnTo>
                  <a:pt x="4275" y="2210"/>
                </a:lnTo>
                <a:lnTo>
                  <a:pt x="4276" y="2210"/>
                </a:lnTo>
                <a:lnTo>
                  <a:pt x="4277" y="2208"/>
                </a:lnTo>
                <a:lnTo>
                  <a:pt x="4279" y="2210"/>
                </a:lnTo>
                <a:lnTo>
                  <a:pt x="4280" y="2208"/>
                </a:lnTo>
                <a:lnTo>
                  <a:pt x="4281" y="2208"/>
                </a:lnTo>
                <a:lnTo>
                  <a:pt x="4282" y="2208"/>
                </a:lnTo>
                <a:lnTo>
                  <a:pt x="4284" y="2208"/>
                </a:lnTo>
                <a:lnTo>
                  <a:pt x="4285" y="2208"/>
                </a:lnTo>
                <a:lnTo>
                  <a:pt x="4286" y="2208"/>
                </a:lnTo>
                <a:lnTo>
                  <a:pt x="4287" y="2208"/>
                </a:lnTo>
                <a:lnTo>
                  <a:pt x="4288" y="2208"/>
                </a:lnTo>
                <a:lnTo>
                  <a:pt x="4289" y="2208"/>
                </a:lnTo>
                <a:lnTo>
                  <a:pt x="4290" y="2208"/>
                </a:lnTo>
                <a:lnTo>
                  <a:pt x="4291" y="2208"/>
                </a:lnTo>
                <a:lnTo>
                  <a:pt x="4292" y="2208"/>
                </a:lnTo>
                <a:lnTo>
                  <a:pt x="4294" y="2208"/>
                </a:lnTo>
                <a:lnTo>
                  <a:pt x="4295" y="2208"/>
                </a:lnTo>
                <a:lnTo>
                  <a:pt x="4296" y="2208"/>
                </a:lnTo>
                <a:lnTo>
                  <a:pt x="4297" y="2208"/>
                </a:lnTo>
                <a:lnTo>
                  <a:pt x="4298" y="2208"/>
                </a:lnTo>
                <a:lnTo>
                  <a:pt x="4299" y="2208"/>
                </a:lnTo>
                <a:lnTo>
                  <a:pt x="4300" y="2208"/>
                </a:lnTo>
                <a:lnTo>
                  <a:pt x="4302" y="2208"/>
                </a:lnTo>
                <a:lnTo>
                  <a:pt x="4304" y="2208"/>
                </a:lnTo>
                <a:lnTo>
                  <a:pt x="4305" y="2208"/>
                </a:lnTo>
                <a:lnTo>
                  <a:pt x="4306" y="2208"/>
                </a:lnTo>
                <a:lnTo>
                  <a:pt x="4307" y="2208"/>
                </a:lnTo>
                <a:lnTo>
                  <a:pt x="4308" y="2208"/>
                </a:lnTo>
                <a:lnTo>
                  <a:pt x="4309" y="2208"/>
                </a:lnTo>
                <a:lnTo>
                  <a:pt x="4310" y="2208"/>
                </a:lnTo>
                <a:lnTo>
                  <a:pt x="4311" y="2208"/>
                </a:lnTo>
                <a:lnTo>
                  <a:pt x="4313" y="2208"/>
                </a:lnTo>
                <a:lnTo>
                  <a:pt x="4314" y="2208"/>
                </a:lnTo>
                <a:lnTo>
                  <a:pt x="4315" y="2208"/>
                </a:lnTo>
                <a:lnTo>
                  <a:pt x="4316" y="2208"/>
                </a:lnTo>
                <a:lnTo>
                  <a:pt x="4317" y="2208"/>
                </a:lnTo>
                <a:lnTo>
                  <a:pt x="4318" y="2208"/>
                </a:lnTo>
                <a:lnTo>
                  <a:pt x="4319" y="2208"/>
                </a:lnTo>
                <a:lnTo>
                  <a:pt x="4320" y="2208"/>
                </a:lnTo>
                <a:lnTo>
                  <a:pt x="4321" y="2208"/>
                </a:lnTo>
                <a:lnTo>
                  <a:pt x="4323" y="2207"/>
                </a:lnTo>
                <a:lnTo>
                  <a:pt x="4324" y="2207"/>
                </a:lnTo>
                <a:lnTo>
                  <a:pt x="4325" y="2207"/>
                </a:lnTo>
                <a:lnTo>
                  <a:pt x="4327" y="2207"/>
                </a:lnTo>
                <a:lnTo>
                  <a:pt x="4328" y="2207"/>
                </a:lnTo>
                <a:lnTo>
                  <a:pt x="4329" y="2207"/>
                </a:lnTo>
                <a:lnTo>
                  <a:pt x="4330" y="2207"/>
                </a:lnTo>
                <a:lnTo>
                  <a:pt x="4332" y="2207"/>
                </a:lnTo>
                <a:lnTo>
                  <a:pt x="4333" y="2207"/>
                </a:lnTo>
                <a:lnTo>
                  <a:pt x="4334" y="2207"/>
                </a:lnTo>
                <a:lnTo>
                  <a:pt x="4335" y="2206"/>
                </a:lnTo>
                <a:lnTo>
                  <a:pt x="4336" y="2206"/>
                </a:lnTo>
                <a:lnTo>
                  <a:pt x="4337" y="2206"/>
                </a:lnTo>
                <a:lnTo>
                  <a:pt x="4338" y="2206"/>
                </a:lnTo>
                <a:lnTo>
                  <a:pt x="4339" y="2206"/>
                </a:lnTo>
                <a:lnTo>
                  <a:pt x="4340" y="2206"/>
                </a:lnTo>
                <a:lnTo>
                  <a:pt x="4342" y="2206"/>
                </a:lnTo>
                <a:lnTo>
                  <a:pt x="4343" y="2206"/>
                </a:lnTo>
                <a:lnTo>
                  <a:pt x="4344" y="2204"/>
                </a:lnTo>
                <a:lnTo>
                  <a:pt x="4345" y="2204"/>
                </a:lnTo>
                <a:lnTo>
                  <a:pt x="4346" y="2204"/>
                </a:lnTo>
                <a:lnTo>
                  <a:pt x="4347" y="2204"/>
                </a:lnTo>
                <a:lnTo>
                  <a:pt x="4348" y="2204"/>
                </a:lnTo>
                <a:lnTo>
                  <a:pt x="4350" y="2204"/>
                </a:lnTo>
                <a:lnTo>
                  <a:pt x="4352" y="2203"/>
                </a:lnTo>
                <a:lnTo>
                  <a:pt x="4353" y="2203"/>
                </a:lnTo>
                <a:lnTo>
                  <a:pt x="4354" y="2203"/>
                </a:lnTo>
                <a:lnTo>
                  <a:pt x="4355" y="2203"/>
                </a:lnTo>
                <a:lnTo>
                  <a:pt x="4356" y="2203"/>
                </a:lnTo>
                <a:lnTo>
                  <a:pt x="4357" y="2203"/>
                </a:lnTo>
                <a:lnTo>
                  <a:pt x="4358" y="2201"/>
                </a:lnTo>
                <a:lnTo>
                  <a:pt x="4359" y="2201"/>
                </a:lnTo>
                <a:lnTo>
                  <a:pt x="4361" y="2201"/>
                </a:lnTo>
                <a:lnTo>
                  <a:pt x="4362" y="2201"/>
                </a:lnTo>
                <a:lnTo>
                  <a:pt x="4363" y="2200"/>
                </a:lnTo>
                <a:lnTo>
                  <a:pt x="4364" y="2200"/>
                </a:lnTo>
                <a:lnTo>
                  <a:pt x="4365" y="2200"/>
                </a:lnTo>
                <a:lnTo>
                  <a:pt x="4366" y="2200"/>
                </a:lnTo>
                <a:lnTo>
                  <a:pt x="4367" y="2200"/>
                </a:lnTo>
                <a:lnTo>
                  <a:pt x="4368" y="2200"/>
                </a:lnTo>
                <a:lnTo>
                  <a:pt x="4369" y="2200"/>
                </a:lnTo>
                <a:lnTo>
                  <a:pt x="4371" y="2200"/>
                </a:lnTo>
                <a:lnTo>
                  <a:pt x="4372" y="2200"/>
                </a:lnTo>
                <a:lnTo>
                  <a:pt x="4374" y="2200"/>
                </a:lnTo>
                <a:lnTo>
                  <a:pt x="4375" y="2200"/>
                </a:lnTo>
                <a:lnTo>
                  <a:pt x="4376" y="2200"/>
                </a:lnTo>
                <a:lnTo>
                  <a:pt x="4377" y="2200"/>
                </a:lnTo>
                <a:lnTo>
                  <a:pt x="4378" y="2200"/>
                </a:lnTo>
                <a:lnTo>
                  <a:pt x="4380" y="2199"/>
                </a:lnTo>
                <a:lnTo>
                  <a:pt x="4381" y="2199"/>
                </a:lnTo>
                <a:lnTo>
                  <a:pt x="4382" y="2199"/>
                </a:lnTo>
                <a:lnTo>
                  <a:pt x="4383" y="2200"/>
                </a:lnTo>
                <a:lnTo>
                  <a:pt x="4384" y="2200"/>
                </a:lnTo>
                <a:lnTo>
                  <a:pt x="4385" y="2200"/>
                </a:lnTo>
                <a:lnTo>
                  <a:pt x="4386" y="2200"/>
                </a:lnTo>
                <a:lnTo>
                  <a:pt x="4387" y="2200"/>
                </a:lnTo>
                <a:lnTo>
                  <a:pt x="4388" y="2200"/>
                </a:lnTo>
                <a:lnTo>
                  <a:pt x="4390" y="2200"/>
                </a:lnTo>
                <a:lnTo>
                  <a:pt x="4391" y="2200"/>
                </a:lnTo>
                <a:lnTo>
                  <a:pt x="4392" y="2200"/>
                </a:lnTo>
                <a:lnTo>
                  <a:pt x="4393" y="2199"/>
                </a:lnTo>
                <a:lnTo>
                  <a:pt x="4394" y="2199"/>
                </a:lnTo>
                <a:lnTo>
                  <a:pt x="4395" y="2199"/>
                </a:lnTo>
                <a:lnTo>
                  <a:pt x="4396" y="2199"/>
                </a:lnTo>
                <a:lnTo>
                  <a:pt x="4398" y="2199"/>
                </a:lnTo>
                <a:lnTo>
                  <a:pt x="4400" y="2199"/>
                </a:lnTo>
                <a:lnTo>
                  <a:pt x="4401" y="2199"/>
                </a:lnTo>
                <a:lnTo>
                  <a:pt x="4402" y="2199"/>
                </a:lnTo>
                <a:lnTo>
                  <a:pt x="4403" y="2199"/>
                </a:lnTo>
                <a:lnTo>
                  <a:pt x="4404" y="2199"/>
                </a:lnTo>
                <a:lnTo>
                  <a:pt x="4405" y="2199"/>
                </a:lnTo>
                <a:lnTo>
                  <a:pt x="4406" y="2199"/>
                </a:lnTo>
                <a:lnTo>
                  <a:pt x="4407" y="2199"/>
                </a:lnTo>
                <a:lnTo>
                  <a:pt x="4409" y="2199"/>
                </a:lnTo>
                <a:lnTo>
                  <a:pt x="4410" y="2199"/>
                </a:lnTo>
                <a:lnTo>
                  <a:pt x="4411" y="2199"/>
                </a:lnTo>
                <a:lnTo>
                  <a:pt x="4412" y="2199"/>
                </a:lnTo>
                <a:lnTo>
                  <a:pt x="4413" y="2199"/>
                </a:lnTo>
                <a:lnTo>
                  <a:pt x="4414" y="2199"/>
                </a:lnTo>
                <a:lnTo>
                  <a:pt x="4415" y="2199"/>
                </a:lnTo>
                <a:lnTo>
                  <a:pt x="4416" y="2200"/>
                </a:lnTo>
                <a:lnTo>
                  <a:pt x="4417" y="2200"/>
                </a:lnTo>
                <a:lnTo>
                  <a:pt x="4419" y="2200"/>
                </a:lnTo>
                <a:lnTo>
                  <a:pt x="4420" y="2200"/>
                </a:lnTo>
                <a:lnTo>
                  <a:pt x="4422" y="2200"/>
                </a:lnTo>
                <a:lnTo>
                  <a:pt x="4423" y="2200"/>
                </a:lnTo>
                <a:lnTo>
                  <a:pt x="4424" y="2201"/>
                </a:lnTo>
                <a:lnTo>
                  <a:pt x="4425" y="2201"/>
                </a:lnTo>
                <a:lnTo>
                  <a:pt x="4426" y="2201"/>
                </a:lnTo>
                <a:lnTo>
                  <a:pt x="4427" y="2201"/>
                </a:lnTo>
                <a:lnTo>
                  <a:pt x="4429" y="2201"/>
                </a:lnTo>
                <a:lnTo>
                  <a:pt x="4430" y="2203"/>
                </a:lnTo>
                <a:lnTo>
                  <a:pt x="4431" y="2203"/>
                </a:lnTo>
                <a:lnTo>
                  <a:pt x="4432" y="2203"/>
                </a:lnTo>
                <a:lnTo>
                  <a:pt x="4433" y="2203"/>
                </a:lnTo>
                <a:lnTo>
                  <a:pt x="4434" y="2203"/>
                </a:lnTo>
                <a:lnTo>
                  <a:pt x="4435" y="2203"/>
                </a:lnTo>
                <a:lnTo>
                  <a:pt x="4436" y="2203"/>
                </a:lnTo>
                <a:lnTo>
                  <a:pt x="4438" y="2204"/>
                </a:lnTo>
                <a:lnTo>
                  <a:pt x="4439" y="2204"/>
                </a:lnTo>
                <a:lnTo>
                  <a:pt x="4440" y="2204"/>
                </a:lnTo>
                <a:lnTo>
                  <a:pt x="4441" y="2204"/>
                </a:lnTo>
                <a:lnTo>
                  <a:pt x="4442" y="2206"/>
                </a:lnTo>
                <a:lnTo>
                  <a:pt x="4443" y="2206"/>
                </a:lnTo>
                <a:lnTo>
                  <a:pt x="4445" y="2206"/>
                </a:lnTo>
                <a:lnTo>
                  <a:pt x="4446" y="2206"/>
                </a:lnTo>
                <a:lnTo>
                  <a:pt x="4448" y="2206"/>
                </a:lnTo>
                <a:lnTo>
                  <a:pt x="4449" y="2206"/>
                </a:lnTo>
                <a:lnTo>
                  <a:pt x="4450" y="2206"/>
                </a:lnTo>
                <a:lnTo>
                  <a:pt x="4451" y="2206"/>
                </a:lnTo>
                <a:lnTo>
                  <a:pt x="4452" y="2206"/>
                </a:lnTo>
                <a:lnTo>
                  <a:pt x="4453" y="2207"/>
                </a:lnTo>
                <a:lnTo>
                  <a:pt x="4454" y="2207"/>
                </a:lnTo>
                <a:lnTo>
                  <a:pt x="4455" y="2207"/>
                </a:lnTo>
                <a:lnTo>
                  <a:pt x="4457" y="2207"/>
                </a:lnTo>
                <a:lnTo>
                  <a:pt x="4458" y="2207"/>
                </a:lnTo>
                <a:lnTo>
                  <a:pt x="4459" y="2207"/>
                </a:lnTo>
                <a:lnTo>
                  <a:pt x="4460" y="2207"/>
                </a:lnTo>
                <a:lnTo>
                  <a:pt x="4461" y="2207"/>
                </a:lnTo>
                <a:lnTo>
                  <a:pt x="4462" y="2208"/>
                </a:lnTo>
                <a:lnTo>
                  <a:pt x="4463" y="2208"/>
                </a:lnTo>
                <a:lnTo>
                  <a:pt x="4464" y="2208"/>
                </a:lnTo>
                <a:lnTo>
                  <a:pt x="4465" y="2208"/>
                </a:lnTo>
                <a:lnTo>
                  <a:pt x="4467" y="2208"/>
                </a:lnTo>
                <a:lnTo>
                  <a:pt x="4468" y="2208"/>
                </a:lnTo>
                <a:lnTo>
                  <a:pt x="4470" y="2208"/>
                </a:lnTo>
                <a:lnTo>
                  <a:pt x="4471" y="2208"/>
                </a:lnTo>
                <a:lnTo>
                  <a:pt x="4472" y="2208"/>
                </a:lnTo>
                <a:lnTo>
                  <a:pt x="4473" y="2208"/>
                </a:lnTo>
                <a:lnTo>
                  <a:pt x="4474" y="2208"/>
                </a:lnTo>
                <a:lnTo>
                  <a:pt x="4475" y="2208"/>
                </a:lnTo>
                <a:lnTo>
                  <a:pt x="4477" y="2208"/>
                </a:lnTo>
                <a:lnTo>
                  <a:pt x="4478" y="2208"/>
                </a:lnTo>
                <a:lnTo>
                  <a:pt x="4479" y="2208"/>
                </a:lnTo>
                <a:lnTo>
                  <a:pt x="4480" y="2208"/>
                </a:lnTo>
                <a:lnTo>
                  <a:pt x="4481" y="2208"/>
                </a:lnTo>
                <a:lnTo>
                  <a:pt x="4482" y="2208"/>
                </a:lnTo>
                <a:lnTo>
                  <a:pt x="4483" y="2208"/>
                </a:lnTo>
                <a:lnTo>
                  <a:pt x="4484" y="2208"/>
                </a:lnTo>
                <a:lnTo>
                  <a:pt x="4486" y="2208"/>
                </a:lnTo>
                <a:lnTo>
                  <a:pt x="4487" y="2208"/>
                </a:lnTo>
                <a:lnTo>
                  <a:pt x="4488" y="2208"/>
                </a:lnTo>
                <a:lnTo>
                  <a:pt x="4489" y="2208"/>
                </a:lnTo>
                <a:lnTo>
                  <a:pt x="4490" y="2208"/>
                </a:lnTo>
                <a:lnTo>
                  <a:pt x="4491" y="2208"/>
                </a:lnTo>
                <a:lnTo>
                  <a:pt x="4493" y="2210"/>
                </a:lnTo>
                <a:lnTo>
                  <a:pt x="4494" y="2210"/>
                </a:lnTo>
                <a:lnTo>
                  <a:pt x="4496" y="2208"/>
                </a:lnTo>
                <a:lnTo>
                  <a:pt x="4497" y="2208"/>
                </a:lnTo>
                <a:lnTo>
                  <a:pt x="4498" y="2208"/>
                </a:lnTo>
                <a:lnTo>
                  <a:pt x="4499" y="2210"/>
                </a:lnTo>
                <a:lnTo>
                  <a:pt x="4500" y="2210"/>
                </a:lnTo>
                <a:lnTo>
                  <a:pt x="4501" y="2210"/>
                </a:lnTo>
                <a:lnTo>
                  <a:pt x="4502" y="2210"/>
                </a:lnTo>
                <a:lnTo>
                  <a:pt x="4503" y="2210"/>
                </a:lnTo>
                <a:lnTo>
                  <a:pt x="4504" y="2210"/>
                </a:lnTo>
                <a:lnTo>
                  <a:pt x="4506" y="2210"/>
                </a:lnTo>
                <a:lnTo>
                  <a:pt x="4507" y="2210"/>
                </a:lnTo>
                <a:lnTo>
                  <a:pt x="4508" y="2210"/>
                </a:lnTo>
                <a:lnTo>
                  <a:pt x="4509" y="2210"/>
                </a:lnTo>
                <a:lnTo>
                  <a:pt x="4510" y="2210"/>
                </a:lnTo>
                <a:lnTo>
                  <a:pt x="4511" y="2210"/>
                </a:lnTo>
                <a:lnTo>
                  <a:pt x="4512" y="2210"/>
                </a:lnTo>
                <a:lnTo>
                  <a:pt x="4513" y="2210"/>
                </a:lnTo>
                <a:lnTo>
                  <a:pt x="4515" y="2210"/>
                </a:lnTo>
                <a:lnTo>
                  <a:pt x="4517" y="2210"/>
                </a:lnTo>
                <a:lnTo>
                  <a:pt x="4518" y="2210"/>
                </a:lnTo>
                <a:lnTo>
                  <a:pt x="4519" y="2210"/>
                </a:lnTo>
                <a:lnTo>
                  <a:pt x="4520" y="2210"/>
                </a:lnTo>
                <a:lnTo>
                  <a:pt x="4521" y="2210"/>
                </a:lnTo>
                <a:lnTo>
                  <a:pt x="4522" y="2210"/>
                </a:lnTo>
                <a:lnTo>
                  <a:pt x="4523" y="2210"/>
                </a:lnTo>
                <a:lnTo>
                  <a:pt x="4525" y="2210"/>
                </a:lnTo>
                <a:lnTo>
                  <a:pt x="4526" y="2210"/>
                </a:lnTo>
                <a:lnTo>
                  <a:pt x="4527" y="2210"/>
                </a:lnTo>
                <a:lnTo>
                  <a:pt x="4528" y="2210"/>
                </a:lnTo>
                <a:lnTo>
                  <a:pt x="4529" y="2210"/>
                </a:lnTo>
                <a:lnTo>
                  <a:pt x="4530" y="2210"/>
                </a:lnTo>
                <a:lnTo>
                  <a:pt x="4531" y="2210"/>
                </a:lnTo>
                <a:lnTo>
                  <a:pt x="4532" y="2210"/>
                </a:lnTo>
                <a:lnTo>
                  <a:pt x="4534" y="2210"/>
                </a:lnTo>
                <a:lnTo>
                  <a:pt x="4535" y="2210"/>
                </a:lnTo>
                <a:lnTo>
                  <a:pt x="4536" y="2210"/>
                </a:lnTo>
                <a:lnTo>
                  <a:pt x="4537" y="2210"/>
                </a:lnTo>
                <a:lnTo>
                  <a:pt x="4538" y="2210"/>
                </a:lnTo>
                <a:lnTo>
                  <a:pt x="4539" y="2210"/>
                </a:lnTo>
                <a:lnTo>
                  <a:pt x="4541" y="2210"/>
                </a:lnTo>
                <a:lnTo>
                  <a:pt x="4542" y="2210"/>
                </a:lnTo>
                <a:lnTo>
                  <a:pt x="4544" y="2210"/>
                </a:lnTo>
                <a:lnTo>
                  <a:pt x="4545" y="2210"/>
                </a:lnTo>
                <a:lnTo>
                  <a:pt x="4546" y="2210"/>
                </a:lnTo>
                <a:lnTo>
                  <a:pt x="4547" y="2210"/>
                </a:lnTo>
                <a:lnTo>
                  <a:pt x="4548" y="2210"/>
                </a:lnTo>
                <a:lnTo>
                  <a:pt x="4549" y="2210"/>
                </a:lnTo>
                <a:lnTo>
                  <a:pt x="4550" y="2210"/>
                </a:lnTo>
                <a:lnTo>
                  <a:pt x="4551" y="2210"/>
                </a:lnTo>
                <a:lnTo>
                  <a:pt x="4552" y="2210"/>
                </a:lnTo>
                <a:lnTo>
                  <a:pt x="4554" y="2210"/>
                </a:lnTo>
                <a:lnTo>
                  <a:pt x="4555" y="2210"/>
                </a:lnTo>
                <a:lnTo>
                  <a:pt x="4556" y="2210"/>
                </a:lnTo>
                <a:lnTo>
                  <a:pt x="4557" y="2210"/>
                </a:lnTo>
                <a:lnTo>
                  <a:pt x="4558" y="2210"/>
                </a:lnTo>
                <a:lnTo>
                  <a:pt x="4559" y="2210"/>
                </a:lnTo>
                <a:lnTo>
                  <a:pt x="4560" y="2210"/>
                </a:lnTo>
                <a:lnTo>
                  <a:pt x="4561" y="2210"/>
                </a:lnTo>
                <a:lnTo>
                  <a:pt x="4563" y="2210"/>
                </a:lnTo>
                <a:lnTo>
                  <a:pt x="4565" y="2210"/>
                </a:lnTo>
                <a:lnTo>
                  <a:pt x="4566" y="2210"/>
                </a:lnTo>
                <a:lnTo>
                  <a:pt x="4567" y="2210"/>
                </a:lnTo>
                <a:lnTo>
                  <a:pt x="4568" y="2210"/>
                </a:lnTo>
                <a:lnTo>
                  <a:pt x="4569" y="2210"/>
                </a:lnTo>
                <a:lnTo>
                  <a:pt x="4570" y="2210"/>
                </a:lnTo>
                <a:lnTo>
                  <a:pt x="4571" y="2210"/>
                </a:lnTo>
                <a:lnTo>
                  <a:pt x="4573" y="2210"/>
                </a:lnTo>
                <a:lnTo>
                  <a:pt x="4574" y="2210"/>
                </a:lnTo>
                <a:lnTo>
                  <a:pt x="4575" y="2210"/>
                </a:lnTo>
                <a:lnTo>
                  <a:pt x="4576" y="2210"/>
                </a:lnTo>
                <a:lnTo>
                  <a:pt x="4577" y="2210"/>
                </a:lnTo>
                <a:lnTo>
                  <a:pt x="4578" y="2210"/>
                </a:lnTo>
                <a:lnTo>
                  <a:pt x="4579" y="2210"/>
                </a:lnTo>
                <a:lnTo>
                  <a:pt x="4580" y="2210"/>
                </a:lnTo>
                <a:lnTo>
                  <a:pt x="4581" y="2210"/>
                </a:lnTo>
                <a:lnTo>
                  <a:pt x="4583" y="2210"/>
                </a:lnTo>
                <a:lnTo>
                  <a:pt x="4584" y="2210"/>
                </a:lnTo>
                <a:lnTo>
                  <a:pt x="4585" y="2210"/>
                </a:lnTo>
                <a:lnTo>
                  <a:pt x="4586" y="2210"/>
                </a:lnTo>
                <a:lnTo>
                  <a:pt x="4588" y="2210"/>
                </a:lnTo>
                <a:lnTo>
                  <a:pt x="4589" y="2210"/>
                </a:lnTo>
                <a:lnTo>
                  <a:pt x="4590" y="2210"/>
                </a:lnTo>
                <a:lnTo>
                  <a:pt x="4592" y="2210"/>
                </a:lnTo>
                <a:lnTo>
                  <a:pt x="4593" y="2210"/>
                </a:lnTo>
                <a:lnTo>
                  <a:pt x="4594" y="2210"/>
                </a:lnTo>
                <a:lnTo>
                  <a:pt x="4595" y="2210"/>
                </a:lnTo>
                <a:lnTo>
                  <a:pt x="4596" y="2210"/>
                </a:lnTo>
                <a:lnTo>
                  <a:pt x="4597" y="2210"/>
                </a:lnTo>
                <a:lnTo>
                  <a:pt x="4598" y="2210"/>
                </a:lnTo>
                <a:lnTo>
                  <a:pt x="4599" y="2210"/>
                </a:lnTo>
                <a:lnTo>
                  <a:pt x="4600" y="2210"/>
                </a:lnTo>
                <a:lnTo>
                  <a:pt x="4602" y="2210"/>
                </a:lnTo>
                <a:lnTo>
                  <a:pt x="4603" y="2210"/>
                </a:lnTo>
                <a:lnTo>
                  <a:pt x="4604" y="2210"/>
                </a:lnTo>
                <a:lnTo>
                  <a:pt x="4605" y="2210"/>
                </a:lnTo>
                <a:lnTo>
                  <a:pt x="4606" y="2210"/>
                </a:lnTo>
                <a:lnTo>
                  <a:pt x="4607" y="2210"/>
                </a:lnTo>
                <a:lnTo>
                  <a:pt x="4608" y="2210"/>
                </a:lnTo>
                <a:lnTo>
                  <a:pt x="4609" y="2210"/>
                </a:lnTo>
                <a:lnTo>
                  <a:pt x="4611" y="2210"/>
                </a:lnTo>
                <a:lnTo>
                  <a:pt x="4613" y="2210"/>
                </a:lnTo>
                <a:lnTo>
                  <a:pt x="4614" y="2210"/>
                </a:lnTo>
                <a:lnTo>
                  <a:pt x="4615" y="2210"/>
                </a:lnTo>
                <a:lnTo>
                  <a:pt x="4616" y="2210"/>
                </a:lnTo>
                <a:lnTo>
                  <a:pt x="4617" y="2210"/>
                </a:lnTo>
                <a:lnTo>
                  <a:pt x="4618" y="2210"/>
                </a:lnTo>
                <a:lnTo>
                  <a:pt x="4619" y="2210"/>
                </a:lnTo>
                <a:lnTo>
                  <a:pt x="4621" y="2210"/>
                </a:lnTo>
                <a:lnTo>
                  <a:pt x="4622" y="2210"/>
                </a:lnTo>
                <a:lnTo>
                  <a:pt x="4623" y="2210"/>
                </a:lnTo>
                <a:lnTo>
                  <a:pt x="4624" y="2210"/>
                </a:lnTo>
                <a:lnTo>
                  <a:pt x="4625" y="2210"/>
                </a:lnTo>
                <a:lnTo>
                  <a:pt x="4626" y="2210"/>
                </a:lnTo>
                <a:lnTo>
                  <a:pt x="4627" y="2210"/>
                </a:lnTo>
                <a:lnTo>
                  <a:pt x="4628" y="2210"/>
                </a:lnTo>
                <a:lnTo>
                  <a:pt x="4629" y="2210"/>
                </a:lnTo>
                <a:lnTo>
                  <a:pt x="4631" y="2210"/>
                </a:lnTo>
                <a:lnTo>
                  <a:pt x="4632" y="2210"/>
                </a:lnTo>
                <a:lnTo>
                  <a:pt x="4633" y="2210"/>
                </a:lnTo>
                <a:lnTo>
                  <a:pt x="4634" y="2210"/>
                </a:lnTo>
                <a:lnTo>
                  <a:pt x="4636" y="2210"/>
                </a:lnTo>
                <a:lnTo>
                  <a:pt x="4637" y="2210"/>
                </a:lnTo>
                <a:lnTo>
                  <a:pt x="4638" y="2210"/>
                </a:lnTo>
                <a:lnTo>
                  <a:pt x="4640" y="2210"/>
                </a:lnTo>
                <a:lnTo>
                  <a:pt x="4641" y="2210"/>
                </a:lnTo>
                <a:lnTo>
                  <a:pt x="4642" y="2210"/>
                </a:lnTo>
                <a:lnTo>
                  <a:pt x="4643" y="2210"/>
                </a:lnTo>
                <a:lnTo>
                  <a:pt x="4644" y="2210"/>
                </a:lnTo>
                <a:lnTo>
                  <a:pt x="4645" y="2210"/>
                </a:lnTo>
                <a:lnTo>
                  <a:pt x="4646" y="2210"/>
                </a:lnTo>
                <a:lnTo>
                  <a:pt x="4647" y="2210"/>
                </a:lnTo>
                <a:lnTo>
                  <a:pt x="4648" y="2210"/>
                </a:lnTo>
                <a:lnTo>
                  <a:pt x="4650" y="2210"/>
                </a:lnTo>
                <a:lnTo>
                  <a:pt x="4651" y="2210"/>
                </a:lnTo>
                <a:lnTo>
                  <a:pt x="4652" y="2210"/>
                </a:lnTo>
                <a:lnTo>
                  <a:pt x="4653" y="2210"/>
                </a:lnTo>
                <a:lnTo>
                  <a:pt x="4654" y="2210"/>
                </a:lnTo>
                <a:lnTo>
                  <a:pt x="4655" y="2210"/>
                </a:lnTo>
                <a:lnTo>
                  <a:pt x="4656" y="2210"/>
                </a:lnTo>
                <a:lnTo>
                  <a:pt x="4657" y="2210"/>
                </a:lnTo>
                <a:lnTo>
                  <a:pt x="4660" y="2210"/>
                </a:lnTo>
                <a:lnTo>
                  <a:pt x="4661" y="2210"/>
                </a:lnTo>
                <a:lnTo>
                  <a:pt x="4662" y="2210"/>
                </a:lnTo>
                <a:lnTo>
                  <a:pt x="4663" y="2210"/>
                </a:lnTo>
                <a:lnTo>
                  <a:pt x="4664" y="2210"/>
                </a:lnTo>
                <a:lnTo>
                  <a:pt x="4665" y="2210"/>
                </a:lnTo>
                <a:lnTo>
                  <a:pt x="4666" y="2210"/>
                </a:lnTo>
                <a:lnTo>
                  <a:pt x="4667" y="2210"/>
                </a:lnTo>
                <a:lnTo>
                  <a:pt x="4669" y="2210"/>
                </a:lnTo>
                <a:lnTo>
                  <a:pt x="4670" y="2210"/>
                </a:lnTo>
                <a:lnTo>
                  <a:pt x="4671" y="2210"/>
                </a:lnTo>
                <a:lnTo>
                  <a:pt x="4672" y="2210"/>
                </a:lnTo>
                <a:lnTo>
                  <a:pt x="4673" y="2210"/>
                </a:lnTo>
                <a:lnTo>
                  <a:pt x="4674" y="2210"/>
                </a:lnTo>
                <a:lnTo>
                  <a:pt x="4675" y="2210"/>
                </a:lnTo>
                <a:lnTo>
                  <a:pt x="4676" y="2210"/>
                </a:lnTo>
                <a:lnTo>
                  <a:pt x="4677" y="2210"/>
                </a:lnTo>
                <a:lnTo>
                  <a:pt x="4679" y="2210"/>
                </a:lnTo>
                <a:lnTo>
                  <a:pt x="4680" y="2210"/>
                </a:lnTo>
                <a:lnTo>
                  <a:pt x="4681" y="2210"/>
                </a:lnTo>
                <a:lnTo>
                  <a:pt x="4682" y="2210"/>
                </a:lnTo>
                <a:lnTo>
                  <a:pt x="4684" y="2210"/>
                </a:lnTo>
                <a:lnTo>
                  <a:pt x="4685" y="2210"/>
                </a:lnTo>
                <a:lnTo>
                  <a:pt x="4686" y="2210"/>
                </a:lnTo>
                <a:lnTo>
                  <a:pt x="4688" y="2208"/>
                </a:lnTo>
                <a:lnTo>
                  <a:pt x="4689" y="2210"/>
                </a:lnTo>
                <a:lnTo>
                  <a:pt x="4690" y="2210"/>
                </a:lnTo>
                <a:lnTo>
                  <a:pt x="4691" y="2210"/>
                </a:lnTo>
                <a:lnTo>
                  <a:pt x="4692" y="2208"/>
                </a:lnTo>
                <a:lnTo>
                  <a:pt x="4693" y="2208"/>
                </a:lnTo>
                <a:lnTo>
                  <a:pt x="4694" y="2210"/>
                </a:lnTo>
                <a:lnTo>
                  <a:pt x="4695" y="2210"/>
                </a:lnTo>
                <a:lnTo>
                  <a:pt x="4696" y="2208"/>
                </a:lnTo>
                <a:lnTo>
                  <a:pt x="4698" y="2210"/>
                </a:lnTo>
                <a:lnTo>
                  <a:pt x="4699" y="2210"/>
                </a:lnTo>
                <a:lnTo>
                  <a:pt x="4700" y="2210"/>
                </a:lnTo>
                <a:lnTo>
                  <a:pt x="4701" y="2210"/>
                </a:lnTo>
                <a:lnTo>
                  <a:pt x="4702" y="2210"/>
                </a:lnTo>
                <a:lnTo>
                  <a:pt x="4703" y="2208"/>
                </a:lnTo>
                <a:lnTo>
                  <a:pt x="4704" y="2208"/>
                </a:lnTo>
                <a:lnTo>
                  <a:pt x="4705" y="2208"/>
                </a:lnTo>
                <a:lnTo>
                  <a:pt x="4708" y="2208"/>
                </a:lnTo>
                <a:lnTo>
                  <a:pt x="4709" y="2208"/>
                </a:lnTo>
                <a:lnTo>
                  <a:pt x="4710" y="2210"/>
                </a:lnTo>
                <a:lnTo>
                  <a:pt x="4711" y="2208"/>
                </a:lnTo>
                <a:lnTo>
                  <a:pt x="4712" y="2208"/>
                </a:lnTo>
                <a:lnTo>
                  <a:pt x="4713" y="2210"/>
                </a:lnTo>
                <a:lnTo>
                  <a:pt x="4714" y="2208"/>
                </a:lnTo>
                <a:lnTo>
                  <a:pt x="4715" y="2208"/>
                </a:lnTo>
                <a:lnTo>
                  <a:pt x="4717" y="2208"/>
                </a:lnTo>
                <a:lnTo>
                  <a:pt x="4718" y="2208"/>
                </a:lnTo>
                <a:lnTo>
                  <a:pt x="4719" y="2210"/>
                </a:lnTo>
                <a:lnTo>
                  <a:pt x="4720" y="2210"/>
                </a:lnTo>
                <a:lnTo>
                  <a:pt x="4721" y="2210"/>
                </a:lnTo>
                <a:lnTo>
                  <a:pt x="4722" y="2208"/>
                </a:lnTo>
                <a:lnTo>
                  <a:pt x="4723" y="2208"/>
                </a:lnTo>
                <a:lnTo>
                  <a:pt x="4724" y="2208"/>
                </a:lnTo>
                <a:lnTo>
                  <a:pt x="4725" y="2208"/>
                </a:lnTo>
                <a:lnTo>
                  <a:pt x="4727" y="2208"/>
                </a:lnTo>
                <a:lnTo>
                  <a:pt x="4728" y="2208"/>
                </a:lnTo>
                <a:lnTo>
                  <a:pt x="4729" y="2208"/>
                </a:lnTo>
                <a:lnTo>
                  <a:pt x="4730" y="2208"/>
                </a:lnTo>
                <a:lnTo>
                  <a:pt x="4732" y="2208"/>
                </a:lnTo>
                <a:lnTo>
                  <a:pt x="4733" y="2208"/>
                </a:lnTo>
                <a:lnTo>
                  <a:pt x="4734" y="2208"/>
                </a:lnTo>
                <a:lnTo>
                  <a:pt x="4736" y="2208"/>
                </a:lnTo>
                <a:lnTo>
                  <a:pt x="4737" y="2208"/>
                </a:lnTo>
                <a:lnTo>
                  <a:pt x="4738" y="2208"/>
                </a:lnTo>
                <a:lnTo>
                  <a:pt x="4739" y="2208"/>
                </a:lnTo>
                <a:lnTo>
                  <a:pt x="4740" y="2208"/>
                </a:lnTo>
                <a:lnTo>
                  <a:pt x="4741" y="2208"/>
                </a:lnTo>
                <a:lnTo>
                  <a:pt x="4742" y="2208"/>
                </a:lnTo>
                <a:lnTo>
                  <a:pt x="4743" y="2208"/>
                </a:lnTo>
                <a:lnTo>
                  <a:pt x="4744" y="2208"/>
                </a:lnTo>
                <a:lnTo>
                  <a:pt x="4746" y="2208"/>
                </a:lnTo>
                <a:lnTo>
                  <a:pt x="4747" y="2208"/>
                </a:lnTo>
                <a:lnTo>
                  <a:pt x="4748" y="2208"/>
                </a:lnTo>
                <a:lnTo>
                  <a:pt x="4749" y="2208"/>
                </a:lnTo>
                <a:lnTo>
                  <a:pt x="4750" y="2208"/>
                </a:lnTo>
                <a:lnTo>
                  <a:pt x="4751" y="2210"/>
                </a:lnTo>
                <a:lnTo>
                  <a:pt x="4752" y="2208"/>
                </a:lnTo>
                <a:lnTo>
                  <a:pt x="4753" y="2208"/>
                </a:lnTo>
                <a:lnTo>
                  <a:pt x="4756" y="2208"/>
                </a:lnTo>
                <a:lnTo>
                  <a:pt x="4757" y="2208"/>
                </a:lnTo>
                <a:lnTo>
                  <a:pt x="4758" y="2208"/>
                </a:lnTo>
                <a:lnTo>
                  <a:pt x="4759" y="2208"/>
                </a:lnTo>
                <a:lnTo>
                  <a:pt x="4760" y="2208"/>
                </a:lnTo>
                <a:lnTo>
                  <a:pt x="4761" y="2208"/>
                </a:lnTo>
                <a:lnTo>
                  <a:pt x="4762" y="2208"/>
                </a:lnTo>
                <a:lnTo>
                  <a:pt x="4763" y="2208"/>
                </a:lnTo>
                <a:lnTo>
                  <a:pt x="4765" y="2208"/>
                </a:lnTo>
                <a:lnTo>
                  <a:pt x="4766" y="2208"/>
                </a:lnTo>
                <a:lnTo>
                  <a:pt x="4767" y="2208"/>
                </a:lnTo>
                <a:lnTo>
                  <a:pt x="4768" y="2208"/>
                </a:lnTo>
                <a:lnTo>
                  <a:pt x="4769" y="2208"/>
                </a:lnTo>
                <a:lnTo>
                  <a:pt x="4770" y="2208"/>
                </a:lnTo>
                <a:lnTo>
                  <a:pt x="4771" y="2208"/>
                </a:lnTo>
                <a:lnTo>
                  <a:pt x="4772" y="2208"/>
                </a:lnTo>
                <a:lnTo>
                  <a:pt x="4773" y="2208"/>
                </a:lnTo>
                <a:lnTo>
                  <a:pt x="4775" y="2208"/>
                </a:lnTo>
                <a:lnTo>
                  <a:pt x="4776" y="2208"/>
                </a:lnTo>
                <a:lnTo>
                  <a:pt x="4777" y="2208"/>
                </a:lnTo>
                <a:lnTo>
                  <a:pt x="4779" y="2208"/>
                </a:lnTo>
                <a:lnTo>
                  <a:pt x="4780" y="2208"/>
                </a:lnTo>
                <a:lnTo>
                  <a:pt x="4781" y="2208"/>
                </a:lnTo>
                <a:lnTo>
                  <a:pt x="4782" y="2208"/>
                </a:lnTo>
                <a:lnTo>
                  <a:pt x="4783" y="2208"/>
                </a:lnTo>
                <a:lnTo>
                  <a:pt x="4785" y="2208"/>
                </a:lnTo>
                <a:lnTo>
                  <a:pt x="4786" y="2208"/>
                </a:lnTo>
                <a:lnTo>
                  <a:pt x="4787" y="2208"/>
                </a:lnTo>
                <a:lnTo>
                  <a:pt x="4788" y="2208"/>
                </a:lnTo>
                <a:lnTo>
                  <a:pt x="4789" y="2208"/>
                </a:lnTo>
                <a:lnTo>
                  <a:pt x="4790" y="2208"/>
                </a:lnTo>
                <a:lnTo>
                  <a:pt x="4791" y="2208"/>
                </a:lnTo>
                <a:lnTo>
                  <a:pt x="4792" y="2208"/>
                </a:lnTo>
                <a:lnTo>
                  <a:pt x="4794" y="2208"/>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84" name="Freeform 182">
            <a:extLst>
              <a:ext uri="{FF2B5EF4-FFF2-40B4-BE49-F238E27FC236}">
                <a16:creationId xmlns:a16="http://schemas.microsoft.com/office/drawing/2014/main" id="{30C9FB28-9FA7-4D2B-98C8-2A42D5CFA00D}"/>
              </a:ext>
            </a:extLst>
          </p:cNvPr>
          <p:cNvSpPr>
            <a:spLocks/>
          </p:cNvSpPr>
          <p:nvPr/>
        </p:nvSpPr>
        <p:spPr bwMode="auto">
          <a:xfrm>
            <a:off x="482918" y="4484181"/>
            <a:ext cx="7610475" cy="25400"/>
          </a:xfrm>
          <a:custGeom>
            <a:avLst/>
            <a:gdLst>
              <a:gd name="T0" fmla="*/ 74 w 4794"/>
              <a:gd name="T1" fmla="*/ 15 h 16"/>
              <a:gd name="T2" fmla="*/ 149 w 4794"/>
              <a:gd name="T3" fmla="*/ 15 h 16"/>
              <a:gd name="T4" fmla="*/ 224 w 4794"/>
              <a:gd name="T5" fmla="*/ 16 h 16"/>
              <a:gd name="T6" fmla="*/ 299 w 4794"/>
              <a:gd name="T7" fmla="*/ 16 h 16"/>
              <a:gd name="T8" fmla="*/ 374 w 4794"/>
              <a:gd name="T9" fmla="*/ 16 h 16"/>
              <a:gd name="T10" fmla="*/ 449 w 4794"/>
              <a:gd name="T11" fmla="*/ 15 h 16"/>
              <a:gd name="T12" fmla="*/ 524 w 4794"/>
              <a:gd name="T13" fmla="*/ 15 h 16"/>
              <a:gd name="T14" fmla="*/ 599 w 4794"/>
              <a:gd name="T15" fmla="*/ 15 h 16"/>
              <a:gd name="T16" fmla="*/ 673 w 4794"/>
              <a:gd name="T17" fmla="*/ 16 h 16"/>
              <a:gd name="T18" fmla="*/ 748 w 4794"/>
              <a:gd name="T19" fmla="*/ 16 h 16"/>
              <a:gd name="T20" fmla="*/ 824 w 4794"/>
              <a:gd name="T21" fmla="*/ 16 h 16"/>
              <a:gd name="T22" fmla="*/ 899 w 4794"/>
              <a:gd name="T23" fmla="*/ 16 h 16"/>
              <a:gd name="T24" fmla="*/ 974 w 4794"/>
              <a:gd name="T25" fmla="*/ 16 h 16"/>
              <a:gd name="T26" fmla="*/ 1048 w 4794"/>
              <a:gd name="T27" fmla="*/ 16 h 16"/>
              <a:gd name="T28" fmla="*/ 1123 w 4794"/>
              <a:gd name="T29" fmla="*/ 16 h 16"/>
              <a:gd name="T30" fmla="*/ 1198 w 4794"/>
              <a:gd name="T31" fmla="*/ 16 h 16"/>
              <a:gd name="T32" fmla="*/ 1273 w 4794"/>
              <a:gd name="T33" fmla="*/ 16 h 16"/>
              <a:gd name="T34" fmla="*/ 1348 w 4794"/>
              <a:gd name="T35" fmla="*/ 16 h 16"/>
              <a:gd name="T36" fmla="*/ 1423 w 4794"/>
              <a:gd name="T37" fmla="*/ 11 h 16"/>
              <a:gd name="T38" fmla="*/ 1498 w 4794"/>
              <a:gd name="T39" fmla="*/ 16 h 16"/>
              <a:gd name="T40" fmla="*/ 1573 w 4794"/>
              <a:gd name="T41" fmla="*/ 16 h 16"/>
              <a:gd name="T42" fmla="*/ 1648 w 4794"/>
              <a:gd name="T43" fmla="*/ 16 h 16"/>
              <a:gd name="T44" fmla="*/ 1722 w 4794"/>
              <a:gd name="T45" fmla="*/ 16 h 16"/>
              <a:gd name="T46" fmla="*/ 1797 w 4794"/>
              <a:gd name="T47" fmla="*/ 16 h 16"/>
              <a:gd name="T48" fmla="*/ 1873 w 4794"/>
              <a:gd name="T49" fmla="*/ 16 h 16"/>
              <a:gd name="T50" fmla="*/ 1948 w 4794"/>
              <a:gd name="T51" fmla="*/ 16 h 16"/>
              <a:gd name="T52" fmla="*/ 2023 w 4794"/>
              <a:gd name="T53" fmla="*/ 16 h 16"/>
              <a:gd name="T54" fmla="*/ 2097 w 4794"/>
              <a:gd name="T55" fmla="*/ 16 h 16"/>
              <a:gd name="T56" fmla="*/ 2172 w 4794"/>
              <a:gd name="T57" fmla="*/ 16 h 16"/>
              <a:gd name="T58" fmla="*/ 2247 w 4794"/>
              <a:gd name="T59" fmla="*/ 2 h 16"/>
              <a:gd name="T60" fmla="*/ 2322 w 4794"/>
              <a:gd name="T61" fmla="*/ 16 h 16"/>
              <a:gd name="T62" fmla="*/ 2398 w 4794"/>
              <a:gd name="T63" fmla="*/ 7 h 16"/>
              <a:gd name="T64" fmla="*/ 2472 w 4794"/>
              <a:gd name="T65" fmla="*/ 16 h 16"/>
              <a:gd name="T66" fmla="*/ 2547 w 4794"/>
              <a:gd name="T67" fmla="*/ 16 h 16"/>
              <a:gd name="T68" fmla="*/ 2622 w 4794"/>
              <a:gd name="T69" fmla="*/ 16 h 16"/>
              <a:gd name="T70" fmla="*/ 2697 w 4794"/>
              <a:gd name="T71" fmla="*/ 16 h 16"/>
              <a:gd name="T72" fmla="*/ 2771 w 4794"/>
              <a:gd name="T73" fmla="*/ 16 h 16"/>
              <a:gd name="T74" fmla="*/ 2846 w 4794"/>
              <a:gd name="T75" fmla="*/ 7 h 16"/>
              <a:gd name="T76" fmla="*/ 2922 w 4794"/>
              <a:gd name="T77" fmla="*/ 16 h 16"/>
              <a:gd name="T78" fmla="*/ 2997 w 4794"/>
              <a:gd name="T79" fmla="*/ 15 h 16"/>
              <a:gd name="T80" fmla="*/ 3072 w 4794"/>
              <a:gd name="T81" fmla="*/ 16 h 16"/>
              <a:gd name="T82" fmla="*/ 3146 w 4794"/>
              <a:gd name="T83" fmla="*/ 16 h 16"/>
              <a:gd name="T84" fmla="*/ 3221 w 4794"/>
              <a:gd name="T85" fmla="*/ 16 h 16"/>
              <a:gd name="T86" fmla="*/ 3296 w 4794"/>
              <a:gd name="T87" fmla="*/ 16 h 16"/>
              <a:gd name="T88" fmla="*/ 3371 w 4794"/>
              <a:gd name="T89" fmla="*/ 16 h 16"/>
              <a:gd name="T90" fmla="*/ 3447 w 4794"/>
              <a:gd name="T91" fmla="*/ 16 h 16"/>
              <a:gd name="T92" fmla="*/ 3521 w 4794"/>
              <a:gd name="T93" fmla="*/ 16 h 16"/>
              <a:gd name="T94" fmla="*/ 3596 w 4794"/>
              <a:gd name="T95" fmla="*/ 16 h 16"/>
              <a:gd name="T96" fmla="*/ 3671 w 4794"/>
              <a:gd name="T97" fmla="*/ 15 h 16"/>
              <a:gd name="T98" fmla="*/ 3746 w 4794"/>
              <a:gd name="T99" fmla="*/ 16 h 16"/>
              <a:gd name="T100" fmla="*/ 3820 w 4794"/>
              <a:gd name="T101" fmla="*/ 16 h 16"/>
              <a:gd name="T102" fmla="*/ 3895 w 4794"/>
              <a:gd name="T103" fmla="*/ 16 h 16"/>
              <a:gd name="T104" fmla="*/ 3971 w 4794"/>
              <a:gd name="T105" fmla="*/ 16 h 16"/>
              <a:gd name="T106" fmla="*/ 4046 w 4794"/>
              <a:gd name="T107" fmla="*/ 16 h 16"/>
              <a:gd name="T108" fmla="*/ 4121 w 4794"/>
              <a:gd name="T109" fmla="*/ 16 h 16"/>
              <a:gd name="T110" fmla="*/ 4195 w 4794"/>
              <a:gd name="T111" fmla="*/ 16 h 16"/>
              <a:gd name="T112" fmla="*/ 4270 w 4794"/>
              <a:gd name="T113" fmla="*/ 16 h 16"/>
              <a:gd name="T114" fmla="*/ 4345 w 4794"/>
              <a:gd name="T115" fmla="*/ 16 h 16"/>
              <a:gd name="T116" fmla="*/ 4420 w 4794"/>
              <a:gd name="T117" fmla="*/ 16 h 16"/>
              <a:gd name="T118" fmla="*/ 4496 w 4794"/>
              <a:gd name="T119" fmla="*/ 16 h 16"/>
              <a:gd name="T120" fmla="*/ 4570 w 4794"/>
              <a:gd name="T121" fmla="*/ 16 h 16"/>
              <a:gd name="T122" fmla="*/ 4645 w 4794"/>
              <a:gd name="T123" fmla="*/ 16 h 16"/>
              <a:gd name="T124" fmla="*/ 4720 w 4794"/>
              <a:gd name="T12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94" h="16">
                <a:moveTo>
                  <a:pt x="0" y="1"/>
                </a:moveTo>
                <a:lnTo>
                  <a:pt x="1" y="1"/>
                </a:lnTo>
                <a:lnTo>
                  <a:pt x="3" y="1"/>
                </a:lnTo>
                <a:lnTo>
                  <a:pt x="4" y="2"/>
                </a:lnTo>
                <a:lnTo>
                  <a:pt x="5" y="2"/>
                </a:lnTo>
                <a:lnTo>
                  <a:pt x="6" y="2"/>
                </a:lnTo>
                <a:lnTo>
                  <a:pt x="7" y="2"/>
                </a:lnTo>
                <a:lnTo>
                  <a:pt x="8" y="2"/>
                </a:lnTo>
                <a:lnTo>
                  <a:pt x="9" y="2"/>
                </a:lnTo>
                <a:lnTo>
                  <a:pt x="10" y="2"/>
                </a:lnTo>
                <a:lnTo>
                  <a:pt x="12" y="4"/>
                </a:lnTo>
                <a:lnTo>
                  <a:pt x="14" y="4"/>
                </a:lnTo>
                <a:lnTo>
                  <a:pt x="15" y="4"/>
                </a:lnTo>
                <a:lnTo>
                  <a:pt x="16" y="4"/>
                </a:lnTo>
                <a:lnTo>
                  <a:pt x="17" y="4"/>
                </a:lnTo>
                <a:lnTo>
                  <a:pt x="18" y="4"/>
                </a:lnTo>
                <a:lnTo>
                  <a:pt x="19" y="2"/>
                </a:lnTo>
                <a:lnTo>
                  <a:pt x="20" y="5"/>
                </a:lnTo>
                <a:lnTo>
                  <a:pt x="22" y="9"/>
                </a:lnTo>
                <a:lnTo>
                  <a:pt x="23" y="11"/>
                </a:lnTo>
                <a:lnTo>
                  <a:pt x="24" y="11"/>
                </a:lnTo>
                <a:lnTo>
                  <a:pt x="25" y="11"/>
                </a:lnTo>
                <a:lnTo>
                  <a:pt x="26" y="9"/>
                </a:lnTo>
                <a:lnTo>
                  <a:pt x="27" y="11"/>
                </a:lnTo>
                <a:lnTo>
                  <a:pt x="28" y="12"/>
                </a:lnTo>
                <a:lnTo>
                  <a:pt x="29" y="12"/>
                </a:lnTo>
                <a:lnTo>
                  <a:pt x="31" y="12"/>
                </a:lnTo>
                <a:lnTo>
                  <a:pt x="32" y="12"/>
                </a:lnTo>
                <a:lnTo>
                  <a:pt x="33" y="12"/>
                </a:lnTo>
                <a:lnTo>
                  <a:pt x="34" y="12"/>
                </a:lnTo>
                <a:lnTo>
                  <a:pt x="35" y="12"/>
                </a:lnTo>
                <a:lnTo>
                  <a:pt x="37" y="14"/>
                </a:lnTo>
                <a:lnTo>
                  <a:pt x="38" y="14"/>
                </a:lnTo>
                <a:lnTo>
                  <a:pt x="39" y="14"/>
                </a:lnTo>
                <a:lnTo>
                  <a:pt x="41" y="14"/>
                </a:lnTo>
                <a:lnTo>
                  <a:pt x="42" y="14"/>
                </a:lnTo>
                <a:lnTo>
                  <a:pt x="43" y="14"/>
                </a:lnTo>
                <a:lnTo>
                  <a:pt x="44" y="14"/>
                </a:lnTo>
                <a:lnTo>
                  <a:pt x="45" y="14"/>
                </a:lnTo>
                <a:lnTo>
                  <a:pt x="46" y="14"/>
                </a:lnTo>
                <a:lnTo>
                  <a:pt x="47" y="14"/>
                </a:lnTo>
                <a:lnTo>
                  <a:pt x="48" y="14"/>
                </a:lnTo>
                <a:lnTo>
                  <a:pt x="49" y="14"/>
                </a:lnTo>
                <a:lnTo>
                  <a:pt x="51" y="14"/>
                </a:lnTo>
                <a:lnTo>
                  <a:pt x="52" y="15"/>
                </a:lnTo>
                <a:lnTo>
                  <a:pt x="53" y="15"/>
                </a:lnTo>
                <a:lnTo>
                  <a:pt x="54" y="15"/>
                </a:lnTo>
                <a:lnTo>
                  <a:pt x="55" y="15"/>
                </a:lnTo>
                <a:lnTo>
                  <a:pt x="56" y="15"/>
                </a:lnTo>
                <a:lnTo>
                  <a:pt x="57" y="15"/>
                </a:lnTo>
                <a:lnTo>
                  <a:pt x="58" y="15"/>
                </a:lnTo>
                <a:lnTo>
                  <a:pt x="61" y="15"/>
                </a:lnTo>
                <a:lnTo>
                  <a:pt x="62" y="15"/>
                </a:lnTo>
                <a:lnTo>
                  <a:pt x="63" y="15"/>
                </a:lnTo>
                <a:lnTo>
                  <a:pt x="64" y="15"/>
                </a:lnTo>
                <a:lnTo>
                  <a:pt x="65" y="15"/>
                </a:lnTo>
                <a:lnTo>
                  <a:pt x="66" y="15"/>
                </a:lnTo>
                <a:lnTo>
                  <a:pt x="67" y="15"/>
                </a:lnTo>
                <a:lnTo>
                  <a:pt x="68" y="15"/>
                </a:lnTo>
                <a:lnTo>
                  <a:pt x="70" y="15"/>
                </a:lnTo>
                <a:lnTo>
                  <a:pt x="71" y="15"/>
                </a:lnTo>
                <a:lnTo>
                  <a:pt x="72" y="15"/>
                </a:lnTo>
                <a:lnTo>
                  <a:pt x="73" y="15"/>
                </a:lnTo>
                <a:lnTo>
                  <a:pt x="74" y="15"/>
                </a:lnTo>
                <a:lnTo>
                  <a:pt x="75" y="15"/>
                </a:lnTo>
                <a:lnTo>
                  <a:pt x="76" y="15"/>
                </a:lnTo>
                <a:lnTo>
                  <a:pt x="77" y="15"/>
                </a:lnTo>
                <a:lnTo>
                  <a:pt x="78" y="15"/>
                </a:lnTo>
                <a:lnTo>
                  <a:pt x="80" y="15"/>
                </a:lnTo>
                <a:lnTo>
                  <a:pt x="81" y="15"/>
                </a:lnTo>
                <a:lnTo>
                  <a:pt x="82" y="15"/>
                </a:lnTo>
                <a:lnTo>
                  <a:pt x="83" y="15"/>
                </a:lnTo>
                <a:lnTo>
                  <a:pt x="85" y="15"/>
                </a:lnTo>
                <a:lnTo>
                  <a:pt x="86" y="15"/>
                </a:lnTo>
                <a:lnTo>
                  <a:pt x="87" y="15"/>
                </a:lnTo>
                <a:lnTo>
                  <a:pt x="89" y="15"/>
                </a:lnTo>
                <a:lnTo>
                  <a:pt x="90" y="15"/>
                </a:lnTo>
                <a:lnTo>
                  <a:pt x="91" y="15"/>
                </a:lnTo>
                <a:lnTo>
                  <a:pt x="92" y="15"/>
                </a:lnTo>
                <a:lnTo>
                  <a:pt x="93" y="15"/>
                </a:lnTo>
                <a:lnTo>
                  <a:pt x="94" y="15"/>
                </a:lnTo>
                <a:lnTo>
                  <a:pt x="95" y="15"/>
                </a:lnTo>
                <a:lnTo>
                  <a:pt x="96" y="15"/>
                </a:lnTo>
                <a:lnTo>
                  <a:pt x="97" y="15"/>
                </a:lnTo>
                <a:lnTo>
                  <a:pt x="99" y="15"/>
                </a:lnTo>
                <a:lnTo>
                  <a:pt x="100" y="15"/>
                </a:lnTo>
                <a:lnTo>
                  <a:pt x="101" y="15"/>
                </a:lnTo>
                <a:lnTo>
                  <a:pt x="102" y="15"/>
                </a:lnTo>
                <a:lnTo>
                  <a:pt x="103" y="15"/>
                </a:lnTo>
                <a:lnTo>
                  <a:pt x="104" y="15"/>
                </a:lnTo>
                <a:lnTo>
                  <a:pt x="105" y="15"/>
                </a:lnTo>
                <a:lnTo>
                  <a:pt x="106" y="15"/>
                </a:lnTo>
                <a:lnTo>
                  <a:pt x="109" y="15"/>
                </a:lnTo>
                <a:lnTo>
                  <a:pt x="110" y="15"/>
                </a:lnTo>
                <a:lnTo>
                  <a:pt x="111" y="15"/>
                </a:lnTo>
                <a:lnTo>
                  <a:pt x="112" y="15"/>
                </a:lnTo>
                <a:lnTo>
                  <a:pt x="113" y="15"/>
                </a:lnTo>
                <a:lnTo>
                  <a:pt x="114" y="15"/>
                </a:lnTo>
                <a:lnTo>
                  <a:pt x="115" y="15"/>
                </a:lnTo>
                <a:lnTo>
                  <a:pt x="116" y="15"/>
                </a:lnTo>
                <a:lnTo>
                  <a:pt x="118" y="15"/>
                </a:lnTo>
                <a:lnTo>
                  <a:pt x="119" y="15"/>
                </a:lnTo>
                <a:lnTo>
                  <a:pt x="120" y="15"/>
                </a:lnTo>
                <a:lnTo>
                  <a:pt x="121" y="15"/>
                </a:lnTo>
                <a:lnTo>
                  <a:pt x="122" y="15"/>
                </a:lnTo>
                <a:lnTo>
                  <a:pt x="123" y="15"/>
                </a:lnTo>
                <a:lnTo>
                  <a:pt x="124" y="16"/>
                </a:lnTo>
                <a:lnTo>
                  <a:pt x="125" y="16"/>
                </a:lnTo>
                <a:lnTo>
                  <a:pt x="126" y="16"/>
                </a:lnTo>
                <a:lnTo>
                  <a:pt x="128" y="16"/>
                </a:lnTo>
                <a:lnTo>
                  <a:pt x="129" y="16"/>
                </a:lnTo>
                <a:lnTo>
                  <a:pt x="130" y="16"/>
                </a:lnTo>
                <a:lnTo>
                  <a:pt x="132" y="16"/>
                </a:lnTo>
                <a:lnTo>
                  <a:pt x="133" y="16"/>
                </a:lnTo>
                <a:lnTo>
                  <a:pt x="134" y="16"/>
                </a:lnTo>
                <a:lnTo>
                  <a:pt x="135" y="16"/>
                </a:lnTo>
                <a:lnTo>
                  <a:pt x="137" y="16"/>
                </a:lnTo>
                <a:lnTo>
                  <a:pt x="138" y="16"/>
                </a:lnTo>
                <a:lnTo>
                  <a:pt x="139" y="16"/>
                </a:lnTo>
                <a:lnTo>
                  <a:pt x="140" y="16"/>
                </a:lnTo>
                <a:lnTo>
                  <a:pt x="141" y="16"/>
                </a:lnTo>
                <a:lnTo>
                  <a:pt x="142" y="16"/>
                </a:lnTo>
                <a:lnTo>
                  <a:pt x="143" y="16"/>
                </a:lnTo>
                <a:lnTo>
                  <a:pt x="144" y="16"/>
                </a:lnTo>
                <a:lnTo>
                  <a:pt x="145" y="16"/>
                </a:lnTo>
                <a:lnTo>
                  <a:pt x="147" y="15"/>
                </a:lnTo>
                <a:lnTo>
                  <a:pt x="148" y="15"/>
                </a:lnTo>
                <a:lnTo>
                  <a:pt x="149" y="15"/>
                </a:lnTo>
                <a:lnTo>
                  <a:pt x="150" y="15"/>
                </a:lnTo>
                <a:lnTo>
                  <a:pt x="151" y="15"/>
                </a:lnTo>
                <a:lnTo>
                  <a:pt x="152" y="15"/>
                </a:lnTo>
                <a:lnTo>
                  <a:pt x="153" y="16"/>
                </a:lnTo>
                <a:lnTo>
                  <a:pt x="154" y="16"/>
                </a:lnTo>
                <a:lnTo>
                  <a:pt x="157" y="16"/>
                </a:lnTo>
                <a:lnTo>
                  <a:pt x="158" y="16"/>
                </a:lnTo>
                <a:lnTo>
                  <a:pt x="159" y="16"/>
                </a:lnTo>
                <a:lnTo>
                  <a:pt x="160" y="16"/>
                </a:lnTo>
                <a:lnTo>
                  <a:pt x="161" y="16"/>
                </a:lnTo>
                <a:lnTo>
                  <a:pt x="162" y="16"/>
                </a:lnTo>
                <a:lnTo>
                  <a:pt x="163" y="16"/>
                </a:lnTo>
                <a:lnTo>
                  <a:pt x="164" y="16"/>
                </a:lnTo>
                <a:lnTo>
                  <a:pt x="166" y="16"/>
                </a:lnTo>
                <a:lnTo>
                  <a:pt x="167" y="16"/>
                </a:lnTo>
                <a:lnTo>
                  <a:pt x="168" y="16"/>
                </a:lnTo>
                <a:lnTo>
                  <a:pt x="169" y="16"/>
                </a:lnTo>
                <a:lnTo>
                  <a:pt x="170" y="16"/>
                </a:lnTo>
                <a:lnTo>
                  <a:pt x="171" y="16"/>
                </a:lnTo>
                <a:lnTo>
                  <a:pt x="172" y="16"/>
                </a:lnTo>
                <a:lnTo>
                  <a:pt x="173" y="16"/>
                </a:lnTo>
                <a:lnTo>
                  <a:pt x="174" y="16"/>
                </a:lnTo>
                <a:lnTo>
                  <a:pt x="176" y="16"/>
                </a:lnTo>
                <a:lnTo>
                  <a:pt x="177" y="16"/>
                </a:lnTo>
                <a:lnTo>
                  <a:pt x="178" y="16"/>
                </a:lnTo>
                <a:lnTo>
                  <a:pt x="180" y="16"/>
                </a:lnTo>
                <a:lnTo>
                  <a:pt x="181" y="16"/>
                </a:lnTo>
                <a:lnTo>
                  <a:pt x="182" y="16"/>
                </a:lnTo>
                <a:lnTo>
                  <a:pt x="183" y="16"/>
                </a:lnTo>
                <a:lnTo>
                  <a:pt x="185" y="16"/>
                </a:lnTo>
                <a:lnTo>
                  <a:pt x="186" y="16"/>
                </a:lnTo>
                <a:lnTo>
                  <a:pt x="187" y="16"/>
                </a:lnTo>
                <a:lnTo>
                  <a:pt x="188" y="15"/>
                </a:lnTo>
                <a:lnTo>
                  <a:pt x="189" y="15"/>
                </a:lnTo>
                <a:lnTo>
                  <a:pt x="190" y="15"/>
                </a:lnTo>
                <a:lnTo>
                  <a:pt x="191" y="15"/>
                </a:lnTo>
                <a:lnTo>
                  <a:pt x="192" y="15"/>
                </a:lnTo>
                <a:lnTo>
                  <a:pt x="193" y="15"/>
                </a:lnTo>
                <a:lnTo>
                  <a:pt x="195" y="15"/>
                </a:lnTo>
                <a:lnTo>
                  <a:pt x="196" y="15"/>
                </a:lnTo>
                <a:lnTo>
                  <a:pt x="197" y="15"/>
                </a:lnTo>
                <a:lnTo>
                  <a:pt x="198" y="15"/>
                </a:lnTo>
                <a:lnTo>
                  <a:pt x="199" y="15"/>
                </a:lnTo>
                <a:lnTo>
                  <a:pt x="200" y="16"/>
                </a:lnTo>
                <a:lnTo>
                  <a:pt x="201" y="16"/>
                </a:lnTo>
                <a:lnTo>
                  <a:pt x="203" y="16"/>
                </a:lnTo>
                <a:lnTo>
                  <a:pt x="205" y="16"/>
                </a:lnTo>
                <a:lnTo>
                  <a:pt x="206" y="16"/>
                </a:lnTo>
                <a:lnTo>
                  <a:pt x="207" y="16"/>
                </a:lnTo>
                <a:lnTo>
                  <a:pt x="208" y="16"/>
                </a:lnTo>
                <a:lnTo>
                  <a:pt x="209" y="16"/>
                </a:lnTo>
                <a:lnTo>
                  <a:pt x="210" y="16"/>
                </a:lnTo>
                <a:lnTo>
                  <a:pt x="211" y="16"/>
                </a:lnTo>
                <a:lnTo>
                  <a:pt x="212" y="16"/>
                </a:lnTo>
                <a:lnTo>
                  <a:pt x="214" y="16"/>
                </a:lnTo>
                <a:lnTo>
                  <a:pt x="215" y="16"/>
                </a:lnTo>
                <a:lnTo>
                  <a:pt x="216" y="16"/>
                </a:lnTo>
                <a:lnTo>
                  <a:pt x="217" y="16"/>
                </a:lnTo>
                <a:lnTo>
                  <a:pt x="218" y="16"/>
                </a:lnTo>
                <a:lnTo>
                  <a:pt x="219" y="16"/>
                </a:lnTo>
                <a:lnTo>
                  <a:pt x="220" y="16"/>
                </a:lnTo>
                <a:lnTo>
                  <a:pt x="221" y="16"/>
                </a:lnTo>
                <a:lnTo>
                  <a:pt x="222" y="16"/>
                </a:lnTo>
                <a:lnTo>
                  <a:pt x="224" y="16"/>
                </a:lnTo>
                <a:lnTo>
                  <a:pt x="225" y="16"/>
                </a:lnTo>
                <a:lnTo>
                  <a:pt x="226" y="15"/>
                </a:lnTo>
                <a:lnTo>
                  <a:pt x="228" y="15"/>
                </a:lnTo>
                <a:lnTo>
                  <a:pt x="229" y="15"/>
                </a:lnTo>
                <a:lnTo>
                  <a:pt x="230" y="16"/>
                </a:lnTo>
                <a:lnTo>
                  <a:pt x="231" y="16"/>
                </a:lnTo>
                <a:lnTo>
                  <a:pt x="232" y="16"/>
                </a:lnTo>
                <a:lnTo>
                  <a:pt x="234" y="16"/>
                </a:lnTo>
                <a:lnTo>
                  <a:pt x="235" y="16"/>
                </a:lnTo>
                <a:lnTo>
                  <a:pt x="236" y="15"/>
                </a:lnTo>
                <a:lnTo>
                  <a:pt x="237" y="15"/>
                </a:lnTo>
                <a:lnTo>
                  <a:pt x="238" y="15"/>
                </a:lnTo>
                <a:lnTo>
                  <a:pt x="239" y="15"/>
                </a:lnTo>
                <a:lnTo>
                  <a:pt x="240" y="15"/>
                </a:lnTo>
                <a:lnTo>
                  <a:pt x="241" y="15"/>
                </a:lnTo>
                <a:lnTo>
                  <a:pt x="243" y="15"/>
                </a:lnTo>
                <a:lnTo>
                  <a:pt x="244" y="15"/>
                </a:lnTo>
                <a:lnTo>
                  <a:pt x="245" y="15"/>
                </a:lnTo>
                <a:lnTo>
                  <a:pt x="246" y="15"/>
                </a:lnTo>
                <a:lnTo>
                  <a:pt x="247" y="15"/>
                </a:lnTo>
                <a:lnTo>
                  <a:pt x="248" y="15"/>
                </a:lnTo>
                <a:lnTo>
                  <a:pt x="249" y="15"/>
                </a:lnTo>
                <a:lnTo>
                  <a:pt x="251" y="15"/>
                </a:lnTo>
                <a:lnTo>
                  <a:pt x="253" y="15"/>
                </a:lnTo>
                <a:lnTo>
                  <a:pt x="254" y="15"/>
                </a:lnTo>
                <a:lnTo>
                  <a:pt x="255" y="15"/>
                </a:lnTo>
                <a:lnTo>
                  <a:pt x="256" y="15"/>
                </a:lnTo>
                <a:lnTo>
                  <a:pt x="257" y="15"/>
                </a:lnTo>
                <a:lnTo>
                  <a:pt x="258" y="15"/>
                </a:lnTo>
                <a:lnTo>
                  <a:pt x="259" y="15"/>
                </a:lnTo>
                <a:lnTo>
                  <a:pt x="260" y="15"/>
                </a:lnTo>
                <a:lnTo>
                  <a:pt x="262" y="15"/>
                </a:lnTo>
                <a:lnTo>
                  <a:pt x="263" y="15"/>
                </a:lnTo>
                <a:lnTo>
                  <a:pt x="264" y="15"/>
                </a:lnTo>
                <a:lnTo>
                  <a:pt x="265" y="15"/>
                </a:lnTo>
                <a:lnTo>
                  <a:pt x="266" y="15"/>
                </a:lnTo>
                <a:lnTo>
                  <a:pt x="267" y="15"/>
                </a:lnTo>
                <a:lnTo>
                  <a:pt x="268" y="15"/>
                </a:lnTo>
                <a:lnTo>
                  <a:pt x="269" y="15"/>
                </a:lnTo>
                <a:lnTo>
                  <a:pt x="270" y="15"/>
                </a:lnTo>
                <a:lnTo>
                  <a:pt x="272" y="15"/>
                </a:lnTo>
                <a:lnTo>
                  <a:pt x="273" y="15"/>
                </a:lnTo>
                <a:lnTo>
                  <a:pt x="274" y="15"/>
                </a:lnTo>
                <a:lnTo>
                  <a:pt x="276" y="15"/>
                </a:lnTo>
                <a:lnTo>
                  <a:pt x="277" y="16"/>
                </a:lnTo>
                <a:lnTo>
                  <a:pt x="278" y="16"/>
                </a:lnTo>
                <a:lnTo>
                  <a:pt x="279" y="15"/>
                </a:lnTo>
                <a:lnTo>
                  <a:pt x="280" y="15"/>
                </a:lnTo>
                <a:lnTo>
                  <a:pt x="282" y="15"/>
                </a:lnTo>
                <a:lnTo>
                  <a:pt x="283" y="15"/>
                </a:lnTo>
                <a:lnTo>
                  <a:pt x="284" y="15"/>
                </a:lnTo>
                <a:lnTo>
                  <a:pt x="285" y="15"/>
                </a:lnTo>
                <a:lnTo>
                  <a:pt x="286" y="15"/>
                </a:lnTo>
                <a:lnTo>
                  <a:pt x="287" y="15"/>
                </a:lnTo>
                <a:lnTo>
                  <a:pt x="288" y="16"/>
                </a:lnTo>
                <a:lnTo>
                  <a:pt x="289" y="16"/>
                </a:lnTo>
                <a:lnTo>
                  <a:pt x="291" y="16"/>
                </a:lnTo>
                <a:lnTo>
                  <a:pt x="292" y="16"/>
                </a:lnTo>
                <a:lnTo>
                  <a:pt x="293" y="16"/>
                </a:lnTo>
                <a:lnTo>
                  <a:pt x="294" y="16"/>
                </a:lnTo>
                <a:lnTo>
                  <a:pt x="295" y="16"/>
                </a:lnTo>
                <a:lnTo>
                  <a:pt x="296" y="16"/>
                </a:lnTo>
                <a:lnTo>
                  <a:pt x="297" y="16"/>
                </a:lnTo>
                <a:lnTo>
                  <a:pt x="299" y="16"/>
                </a:lnTo>
                <a:lnTo>
                  <a:pt x="301" y="16"/>
                </a:lnTo>
                <a:lnTo>
                  <a:pt x="302" y="16"/>
                </a:lnTo>
                <a:lnTo>
                  <a:pt x="303" y="16"/>
                </a:lnTo>
                <a:lnTo>
                  <a:pt x="304" y="15"/>
                </a:lnTo>
                <a:lnTo>
                  <a:pt x="305" y="15"/>
                </a:lnTo>
                <a:lnTo>
                  <a:pt x="306" y="15"/>
                </a:lnTo>
                <a:lnTo>
                  <a:pt x="307" y="15"/>
                </a:lnTo>
                <a:lnTo>
                  <a:pt x="308" y="14"/>
                </a:lnTo>
                <a:lnTo>
                  <a:pt x="310" y="14"/>
                </a:lnTo>
                <a:lnTo>
                  <a:pt x="311" y="14"/>
                </a:lnTo>
                <a:lnTo>
                  <a:pt x="312" y="14"/>
                </a:lnTo>
                <a:lnTo>
                  <a:pt x="313" y="15"/>
                </a:lnTo>
                <a:lnTo>
                  <a:pt x="314" y="15"/>
                </a:lnTo>
                <a:lnTo>
                  <a:pt x="315" y="15"/>
                </a:lnTo>
                <a:lnTo>
                  <a:pt x="316" y="15"/>
                </a:lnTo>
                <a:lnTo>
                  <a:pt x="317" y="15"/>
                </a:lnTo>
                <a:lnTo>
                  <a:pt x="318" y="15"/>
                </a:lnTo>
                <a:lnTo>
                  <a:pt x="320" y="15"/>
                </a:lnTo>
                <a:lnTo>
                  <a:pt x="321" y="15"/>
                </a:lnTo>
                <a:lnTo>
                  <a:pt x="323" y="15"/>
                </a:lnTo>
                <a:lnTo>
                  <a:pt x="324" y="16"/>
                </a:lnTo>
                <a:lnTo>
                  <a:pt x="325" y="16"/>
                </a:lnTo>
                <a:lnTo>
                  <a:pt x="326" y="16"/>
                </a:lnTo>
                <a:lnTo>
                  <a:pt x="327" y="16"/>
                </a:lnTo>
                <a:lnTo>
                  <a:pt x="328" y="16"/>
                </a:lnTo>
                <a:lnTo>
                  <a:pt x="330" y="16"/>
                </a:lnTo>
                <a:lnTo>
                  <a:pt x="331" y="16"/>
                </a:lnTo>
                <a:lnTo>
                  <a:pt x="332" y="16"/>
                </a:lnTo>
                <a:lnTo>
                  <a:pt x="333" y="16"/>
                </a:lnTo>
                <a:lnTo>
                  <a:pt x="334" y="16"/>
                </a:lnTo>
                <a:lnTo>
                  <a:pt x="335" y="16"/>
                </a:lnTo>
                <a:lnTo>
                  <a:pt x="336" y="16"/>
                </a:lnTo>
                <a:lnTo>
                  <a:pt x="337" y="16"/>
                </a:lnTo>
                <a:lnTo>
                  <a:pt x="339" y="16"/>
                </a:lnTo>
                <a:lnTo>
                  <a:pt x="340" y="16"/>
                </a:lnTo>
                <a:lnTo>
                  <a:pt x="341" y="16"/>
                </a:lnTo>
                <a:lnTo>
                  <a:pt x="342" y="16"/>
                </a:lnTo>
                <a:lnTo>
                  <a:pt x="343" y="16"/>
                </a:lnTo>
                <a:lnTo>
                  <a:pt x="344" y="16"/>
                </a:lnTo>
                <a:lnTo>
                  <a:pt x="345" y="16"/>
                </a:lnTo>
                <a:lnTo>
                  <a:pt x="347" y="16"/>
                </a:lnTo>
                <a:lnTo>
                  <a:pt x="349" y="16"/>
                </a:lnTo>
                <a:lnTo>
                  <a:pt x="350" y="16"/>
                </a:lnTo>
                <a:lnTo>
                  <a:pt x="351" y="16"/>
                </a:lnTo>
                <a:lnTo>
                  <a:pt x="352" y="16"/>
                </a:lnTo>
                <a:lnTo>
                  <a:pt x="353" y="16"/>
                </a:lnTo>
                <a:lnTo>
                  <a:pt x="354" y="16"/>
                </a:lnTo>
                <a:lnTo>
                  <a:pt x="355" y="16"/>
                </a:lnTo>
                <a:lnTo>
                  <a:pt x="356" y="16"/>
                </a:lnTo>
                <a:lnTo>
                  <a:pt x="357" y="16"/>
                </a:lnTo>
                <a:lnTo>
                  <a:pt x="359" y="16"/>
                </a:lnTo>
                <a:lnTo>
                  <a:pt x="360" y="16"/>
                </a:lnTo>
                <a:lnTo>
                  <a:pt x="361" y="16"/>
                </a:lnTo>
                <a:lnTo>
                  <a:pt x="362" y="16"/>
                </a:lnTo>
                <a:lnTo>
                  <a:pt x="363" y="16"/>
                </a:lnTo>
                <a:lnTo>
                  <a:pt x="364" y="16"/>
                </a:lnTo>
                <a:lnTo>
                  <a:pt x="365" y="16"/>
                </a:lnTo>
                <a:lnTo>
                  <a:pt x="366" y="16"/>
                </a:lnTo>
                <a:lnTo>
                  <a:pt x="368" y="16"/>
                </a:lnTo>
                <a:lnTo>
                  <a:pt x="369" y="16"/>
                </a:lnTo>
                <a:lnTo>
                  <a:pt x="371" y="16"/>
                </a:lnTo>
                <a:lnTo>
                  <a:pt x="372" y="16"/>
                </a:lnTo>
                <a:lnTo>
                  <a:pt x="373" y="16"/>
                </a:lnTo>
                <a:lnTo>
                  <a:pt x="374" y="16"/>
                </a:lnTo>
                <a:lnTo>
                  <a:pt x="375" y="16"/>
                </a:lnTo>
                <a:lnTo>
                  <a:pt x="376" y="16"/>
                </a:lnTo>
                <a:lnTo>
                  <a:pt x="378" y="16"/>
                </a:lnTo>
                <a:lnTo>
                  <a:pt x="379" y="16"/>
                </a:lnTo>
                <a:lnTo>
                  <a:pt x="380" y="16"/>
                </a:lnTo>
                <a:lnTo>
                  <a:pt x="381" y="16"/>
                </a:lnTo>
                <a:lnTo>
                  <a:pt x="382" y="16"/>
                </a:lnTo>
                <a:lnTo>
                  <a:pt x="383" y="16"/>
                </a:lnTo>
                <a:lnTo>
                  <a:pt x="384" y="16"/>
                </a:lnTo>
                <a:lnTo>
                  <a:pt x="385" y="16"/>
                </a:lnTo>
                <a:lnTo>
                  <a:pt x="387" y="16"/>
                </a:lnTo>
                <a:lnTo>
                  <a:pt x="388" y="16"/>
                </a:lnTo>
                <a:lnTo>
                  <a:pt x="389" y="16"/>
                </a:lnTo>
                <a:lnTo>
                  <a:pt x="390" y="16"/>
                </a:lnTo>
                <a:lnTo>
                  <a:pt x="391" y="16"/>
                </a:lnTo>
                <a:lnTo>
                  <a:pt x="392" y="16"/>
                </a:lnTo>
                <a:lnTo>
                  <a:pt x="394" y="16"/>
                </a:lnTo>
                <a:lnTo>
                  <a:pt x="395" y="16"/>
                </a:lnTo>
                <a:lnTo>
                  <a:pt x="397" y="16"/>
                </a:lnTo>
                <a:lnTo>
                  <a:pt x="398" y="16"/>
                </a:lnTo>
                <a:lnTo>
                  <a:pt x="399" y="16"/>
                </a:lnTo>
                <a:lnTo>
                  <a:pt x="400" y="16"/>
                </a:lnTo>
                <a:lnTo>
                  <a:pt x="401" y="16"/>
                </a:lnTo>
                <a:lnTo>
                  <a:pt x="402" y="16"/>
                </a:lnTo>
                <a:lnTo>
                  <a:pt x="403" y="16"/>
                </a:lnTo>
                <a:lnTo>
                  <a:pt x="404" y="16"/>
                </a:lnTo>
                <a:lnTo>
                  <a:pt x="405" y="16"/>
                </a:lnTo>
                <a:lnTo>
                  <a:pt x="407" y="16"/>
                </a:lnTo>
                <a:lnTo>
                  <a:pt x="408" y="16"/>
                </a:lnTo>
                <a:lnTo>
                  <a:pt x="409" y="16"/>
                </a:lnTo>
                <a:lnTo>
                  <a:pt x="410" y="16"/>
                </a:lnTo>
                <a:lnTo>
                  <a:pt x="411" y="16"/>
                </a:lnTo>
                <a:lnTo>
                  <a:pt x="412" y="16"/>
                </a:lnTo>
                <a:lnTo>
                  <a:pt x="413" y="16"/>
                </a:lnTo>
                <a:lnTo>
                  <a:pt x="414" y="15"/>
                </a:lnTo>
                <a:lnTo>
                  <a:pt x="416" y="15"/>
                </a:lnTo>
                <a:lnTo>
                  <a:pt x="417" y="15"/>
                </a:lnTo>
                <a:lnTo>
                  <a:pt x="419" y="15"/>
                </a:lnTo>
                <a:lnTo>
                  <a:pt x="420" y="15"/>
                </a:lnTo>
                <a:lnTo>
                  <a:pt x="421" y="15"/>
                </a:lnTo>
                <a:lnTo>
                  <a:pt x="422" y="15"/>
                </a:lnTo>
                <a:lnTo>
                  <a:pt x="423" y="15"/>
                </a:lnTo>
                <a:lnTo>
                  <a:pt x="424" y="15"/>
                </a:lnTo>
                <a:lnTo>
                  <a:pt x="426" y="15"/>
                </a:lnTo>
                <a:lnTo>
                  <a:pt x="427" y="15"/>
                </a:lnTo>
                <a:lnTo>
                  <a:pt x="428" y="15"/>
                </a:lnTo>
                <a:lnTo>
                  <a:pt x="429" y="15"/>
                </a:lnTo>
                <a:lnTo>
                  <a:pt x="430" y="15"/>
                </a:lnTo>
                <a:lnTo>
                  <a:pt x="431" y="15"/>
                </a:lnTo>
                <a:lnTo>
                  <a:pt x="432" y="15"/>
                </a:lnTo>
                <a:lnTo>
                  <a:pt x="433" y="15"/>
                </a:lnTo>
                <a:lnTo>
                  <a:pt x="434" y="15"/>
                </a:lnTo>
                <a:lnTo>
                  <a:pt x="436" y="15"/>
                </a:lnTo>
                <a:lnTo>
                  <a:pt x="437" y="15"/>
                </a:lnTo>
                <a:lnTo>
                  <a:pt x="438" y="15"/>
                </a:lnTo>
                <a:lnTo>
                  <a:pt x="439" y="15"/>
                </a:lnTo>
                <a:lnTo>
                  <a:pt x="440" y="15"/>
                </a:lnTo>
                <a:lnTo>
                  <a:pt x="442" y="15"/>
                </a:lnTo>
                <a:lnTo>
                  <a:pt x="443" y="15"/>
                </a:lnTo>
                <a:lnTo>
                  <a:pt x="445" y="15"/>
                </a:lnTo>
                <a:lnTo>
                  <a:pt x="446" y="15"/>
                </a:lnTo>
                <a:lnTo>
                  <a:pt x="447" y="15"/>
                </a:lnTo>
                <a:lnTo>
                  <a:pt x="448" y="15"/>
                </a:lnTo>
                <a:lnTo>
                  <a:pt x="449" y="15"/>
                </a:lnTo>
                <a:lnTo>
                  <a:pt x="450" y="15"/>
                </a:lnTo>
                <a:lnTo>
                  <a:pt x="451" y="15"/>
                </a:lnTo>
                <a:lnTo>
                  <a:pt x="452" y="15"/>
                </a:lnTo>
                <a:lnTo>
                  <a:pt x="453" y="15"/>
                </a:lnTo>
                <a:lnTo>
                  <a:pt x="455" y="15"/>
                </a:lnTo>
                <a:lnTo>
                  <a:pt x="456" y="15"/>
                </a:lnTo>
                <a:lnTo>
                  <a:pt x="457" y="15"/>
                </a:lnTo>
                <a:lnTo>
                  <a:pt x="458" y="15"/>
                </a:lnTo>
                <a:lnTo>
                  <a:pt x="459" y="15"/>
                </a:lnTo>
                <a:lnTo>
                  <a:pt x="460" y="15"/>
                </a:lnTo>
                <a:lnTo>
                  <a:pt x="461" y="15"/>
                </a:lnTo>
                <a:lnTo>
                  <a:pt x="462" y="15"/>
                </a:lnTo>
                <a:lnTo>
                  <a:pt x="464" y="15"/>
                </a:lnTo>
                <a:lnTo>
                  <a:pt x="466" y="15"/>
                </a:lnTo>
                <a:lnTo>
                  <a:pt x="467" y="15"/>
                </a:lnTo>
                <a:lnTo>
                  <a:pt x="468" y="15"/>
                </a:lnTo>
                <a:lnTo>
                  <a:pt x="469" y="15"/>
                </a:lnTo>
                <a:lnTo>
                  <a:pt x="470" y="15"/>
                </a:lnTo>
                <a:lnTo>
                  <a:pt x="471" y="15"/>
                </a:lnTo>
                <a:lnTo>
                  <a:pt x="472" y="15"/>
                </a:lnTo>
                <a:lnTo>
                  <a:pt x="474" y="15"/>
                </a:lnTo>
                <a:lnTo>
                  <a:pt x="475" y="15"/>
                </a:lnTo>
                <a:lnTo>
                  <a:pt x="476" y="15"/>
                </a:lnTo>
                <a:lnTo>
                  <a:pt x="477" y="15"/>
                </a:lnTo>
                <a:lnTo>
                  <a:pt x="478" y="14"/>
                </a:lnTo>
                <a:lnTo>
                  <a:pt x="479" y="14"/>
                </a:lnTo>
                <a:lnTo>
                  <a:pt x="480" y="14"/>
                </a:lnTo>
                <a:lnTo>
                  <a:pt x="481" y="14"/>
                </a:lnTo>
                <a:lnTo>
                  <a:pt x="482" y="15"/>
                </a:lnTo>
                <a:lnTo>
                  <a:pt x="484" y="14"/>
                </a:lnTo>
                <a:lnTo>
                  <a:pt x="485" y="14"/>
                </a:lnTo>
                <a:lnTo>
                  <a:pt x="486" y="14"/>
                </a:lnTo>
                <a:lnTo>
                  <a:pt x="487" y="14"/>
                </a:lnTo>
                <a:lnTo>
                  <a:pt x="488" y="14"/>
                </a:lnTo>
                <a:lnTo>
                  <a:pt x="490" y="14"/>
                </a:lnTo>
                <a:lnTo>
                  <a:pt x="491" y="14"/>
                </a:lnTo>
                <a:lnTo>
                  <a:pt x="493" y="14"/>
                </a:lnTo>
                <a:lnTo>
                  <a:pt x="494" y="14"/>
                </a:lnTo>
                <a:lnTo>
                  <a:pt x="495" y="14"/>
                </a:lnTo>
                <a:lnTo>
                  <a:pt x="496" y="14"/>
                </a:lnTo>
                <a:lnTo>
                  <a:pt x="497" y="14"/>
                </a:lnTo>
                <a:lnTo>
                  <a:pt x="498" y="14"/>
                </a:lnTo>
                <a:lnTo>
                  <a:pt x="499" y="14"/>
                </a:lnTo>
                <a:lnTo>
                  <a:pt x="500" y="14"/>
                </a:lnTo>
                <a:lnTo>
                  <a:pt x="501" y="14"/>
                </a:lnTo>
                <a:lnTo>
                  <a:pt x="503" y="14"/>
                </a:lnTo>
                <a:lnTo>
                  <a:pt x="504" y="14"/>
                </a:lnTo>
                <a:lnTo>
                  <a:pt x="505" y="14"/>
                </a:lnTo>
                <a:lnTo>
                  <a:pt x="506" y="14"/>
                </a:lnTo>
                <a:lnTo>
                  <a:pt x="507" y="15"/>
                </a:lnTo>
                <a:lnTo>
                  <a:pt x="508" y="15"/>
                </a:lnTo>
                <a:lnTo>
                  <a:pt x="509" y="15"/>
                </a:lnTo>
                <a:lnTo>
                  <a:pt x="510" y="15"/>
                </a:lnTo>
                <a:lnTo>
                  <a:pt x="511" y="15"/>
                </a:lnTo>
                <a:lnTo>
                  <a:pt x="514" y="15"/>
                </a:lnTo>
                <a:lnTo>
                  <a:pt x="515" y="15"/>
                </a:lnTo>
                <a:lnTo>
                  <a:pt x="516" y="15"/>
                </a:lnTo>
                <a:lnTo>
                  <a:pt x="517" y="15"/>
                </a:lnTo>
                <a:lnTo>
                  <a:pt x="518" y="15"/>
                </a:lnTo>
                <a:lnTo>
                  <a:pt x="519" y="15"/>
                </a:lnTo>
                <a:lnTo>
                  <a:pt x="520" y="15"/>
                </a:lnTo>
                <a:lnTo>
                  <a:pt x="522" y="15"/>
                </a:lnTo>
                <a:lnTo>
                  <a:pt x="523" y="15"/>
                </a:lnTo>
                <a:lnTo>
                  <a:pt x="524" y="15"/>
                </a:lnTo>
                <a:lnTo>
                  <a:pt x="525" y="15"/>
                </a:lnTo>
                <a:lnTo>
                  <a:pt x="526" y="15"/>
                </a:lnTo>
                <a:lnTo>
                  <a:pt x="527" y="15"/>
                </a:lnTo>
                <a:lnTo>
                  <a:pt x="528" y="15"/>
                </a:lnTo>
                <a:lnTo>
                  <a:pt x="529" y="15"/>
                </a:lnTo>
                <a:lnTo>
                  <a:pt x="530" y="15"/>
                </a:lnTo>
                <a:lnTo>
                  <a:pt x="532" y="15"/>
                </a:lnTo>
                <a:lnTo>
                  <a:pt x="533" y="15"/>
                </a:lnTo>
                <a:lnTo>
                  <a:pt x="534" y="15"/>
                </a:lnTo>
                <a:lnTo>
                  <a:pt x="535" y="15"/>
                </a:lnTo>
                <a:lnTo>
                  <a:pt x="537" y="15"/>
                </a:lnTo>
                <a:lnTo>
                  <a:pt x="538" y="15"/>
                </a:lnTo>
                <a:lnTo>
                  <a:pt x="539" y="15"/>
                </a:lnTo>
                <a:lnTo>
                  <a:pt x="541" y="15"/>
                </a:lnTo>
                <a:lnTo>
                  <a:pt x="542" y="15"/>
                </a:lnTo>
                <a:lnTo>
                  <a:pt x="543" y="15"/>
                </a:lnTo>
                <a:lnTo>
                  <a:pt x="544" y="15"/>
                </a:lnTo>
                <a:lnTo>
                  <a:pt x="545" y="15"/>
                </a:lnTo>
                <a:lnTo>
                  <a:pt x="546" y="15"/>
                </a:lnTo>
                <a:lnTo>
                  <a:pt x="547" y="15"/>
                </a:lnTo>
                <a:lnTo>
                  <a:pt x="548" y="15"/>
                </a:lnTo>
                <a:lnTo>
                  <a:pt x="549" y="15"/>
                </a:lnTo>
                <a:lnTo>
                  <a:pt x="551" y="15"/>
                </a:lnTo>
                <a:lnTo>
                  <a:pt x="552" y="15"/>
                </a:lnTo>
                <a:lnTo>
                  <a:pt x="553" y="15"/>
                </a:lnTo>
                <a:lnTo>
                  <a:pt x="554" y="15"/>
                </a:lnTo>
                <a:lnTo>
                  <a:pt x="555" y="15"/>
                </a:lnTo>
                <a:lnTo>
                  <a:pt x="556" y="15"/>
                </a:lnTo>
                <a:lnTo>
                  <a:pt x="557" y="15"/>
                </a:lnTo>
                <a:lnTo>
                  <a:pt x="558" y="15"/>
                </a:lnTo>
                <a:lnTo>
                  <a:pt x="559" y="15"/>
                </a:lnTo>
                <a:lnTo>
                  <a:pt x="562" y="15"/>
                </a:lnTo>
                <a:lnTo>
                  <a:pt x="563" y="15"/>
                </a:lnTo>
                <a:lnTo>
                  <a:pt x="564" y="15"/>
                </a:lnTo>
                <a:lnTo>
                  <a:pt x="565" y="15"/>
                </a:lnTo>
                <a:lnTo>
                  <a:pt x="566" y="14"/>
                </a:lnTo>
                <a:lnTo>
                  <a:pt x="567" y="14"/>
                </a:lnTo>
                <a:lnTo>
                  <a:pt x="568" y="11"/>
                </a:lnTo>
                <a:lnTo>
                  <a:pt x="570" y="9"/>
                </a:lnTo>
                <a:lnTo>
                  <a:pt x="571" y="8"/>
                </a:lnTo>
                <a:lnTo>
                  <a:pt x="572" y="7"/>
                </a:lnTo>
                <a:lnTo>
                  <a:pt x="573" y="7"/>
                </a:lnTo>
                <a:lnTo>
                  <a:pt x="574" y="7"/>
                </a:lnTo>
                <a:lnTo>
                  <a:pt x="575" y="7"/>
                </a:lnTo>
                <a:lnTo>
                  <a:pt x="576" y="8"/>
                </a:lnTo>
                <a:lnTo>
                  <a:pt x="577" y="9"/>
                </a:lnTo>
                <a:lnTo>
                  <a:pt x="578" y="9"/>
                </a:lnTo>
                <a:lnTo>
                  <a:pt x="580" y="11"/>
                </a:lnTo>
                <a:lnTo>
                  <a:pt x="581" y="11"/>
                </a:lnTo>
                <a:lnTo>
                  <a:pt x="582" y="12"/>
                </a:lnTo>
                <a:lnTo>
                  <a:pt x="583" y="12"/>
                </a:lnTo>
                <a:lnTo>
                  <a:pt x="585" y="14"/>
                </a:lnTo>
                <a:lnTo>
                  <a:pt x="586" y="14"/>
                </a:lnTo>
                <a:lnTo>
                  <a:pt x="587" y="14"/>
                </a:lnTo>
                <a:lnTo>
                  <a:pt x="588" y="14"/>
                </a:lnTo>
                <a:lnTo>
                  <a:pt x="590" y="14"/>
                </a:lnTo>
                <a:lnTo>
                  <a:pt x="591" y="14"/>
                </a:lnTo>
                <a:lnTo>
                  <a:pt x="592" y="15"/>
                </a:lnTo>
                <a:lnTo>
                  <a:pt x="593" y="15"/>
                </a:lnTo>
                <a:lnTo>
                  <a:pt x="594" y="15"/>
                </a:lnTo>
                <a:lnTo>
                  <a:pt x="595" y="15"/>
                </a:lnTo>
                <a:lnTo>
                  <a:pt x="596" y="15"/>
                </a:lnTo>
                <a:lnTo>
                  <a:pt x="597" y="15"/>
                </a:lnTo>
                <a:lnTo>
                  <a:pt x="599" y="15"/>
                </a:lnTo>
                <a:lnTo>
                  <a:pt x="600" y="15"/>
                </a:lnTo>
                <a:lnTo>
                  <a:pt x="601" y="15"/>
                </a:lnTo>
                <a:lnTo>
                  <a:pt x="602" y="15"/>
                </a:lnTo>
                <a:lnTo>
                  <a:pt x="603" y="15"/>
                </a:lnTo>
                <a:lnTo>
                  <a:pt x="604" y="15"/>
                </a:lnTo>
                <a:lnTo>
                  <a:pt x="605" y="15"/>
                </a:lnTo>
                <a:lnTo>
                  <a:pt x="606" y="15"/>
                </a:lnTo>
                <a:lnTo>
                  <a:pt x="609" y="16"/>
                </a:lnTo>
                <a:lnTo>
                  <a:pt x="610" y="16"/>
                </a:lnTo>
                <a:lnTo>
                  <a:pt x="611" y="16"/>
                </a:lnTo>
                <a:lnTo>
                  <a:pt x="612" y="16"/>
                </a:lnTo>
                <a:lnTo>
                  <a:pt x="613" y="16"/>
                </a:lnTo>
                <a:lnTo>
                  <a:pt x="614" y="16"/>
                </a:lnTo>
                <a:lnTo>
                  <a:pt x="615" y="16"/>
                </a:lnTo>
                <a:lnTo>
                  <a:pt x="616" y="16"/>
                </a:lnTo>
                <a:lnTo>
                  <a:pt x="618" y="16"/>
                </a:lnTo>
                <a:lnTo>
                  <a:pt x="619" y="16"/>
                </a:lnTo>
                <a:lnTo>
                  <a:pt x="620" y="16"/>
                </a:lnTo>
                <a:lnTo>
                  <a:pt x="621" y="16"/>
                </a:lnTo>
                <a:lnTo>
                  <a:pt x="622" y="16"/>
                </a:lnTo>
                <a:lnTo>
                  <a:pt x="623" y="16"/>
                </a:lnTo>
                <a:lnTo>
                  <a:pt x="624" y="16"/>
                </a:lnTo>
                <a:lnTo>
                  <a:pt x="625" y="16"/>
                </a:lnTo>
                <a:lnTo>
                  <a:pt x="626" y="16"/>
                </a:lnTo>
                <a:lnTo>
                  <a:pt x="628" y="16"/>
                </a:lnTo>
                <a:lnTo>
                  <a:pt x="629" y="16"/>
                </a:lnTo>
                <a:lnTo>
                  <a:pt x="630" y="16"/>
                </a:lnTo>
                <a:lnTo>
                  <a:pt x="631" y="16"/>
                </a:lnTo>
                <a:lnTo>
                  <a:pt x="633" y="16"/>
                </a:lnTo>
                <a:lnTo>
                  <a:pt x="634" y="16"/>
                </a:lnTo>
                <a:lnTo>
                  <a:pt x="635" y="16"/>
                </a:lnTo>
                <a:lnTo>
                  <a:pt x="636" y="16"/>
                </a:lnTo>
                <a:lnTo>
                  <a:pt x="638" y="16"/>
                </a:lnTo>
                <a:lnTo>
                  <a:pt x="639" y="16"/>
                </a:lnTo>
                <a:lnTo>
                  <a:pt x="640" y="16"/>
                </a:lnTo>
                <a:lnTo>
                  <a:pt x="641" y="16"/>
                </a:lnTo>
                <a:lnTo>
                  <a:pt x="642" y="16"/>
                </a:lnTo>
                <a:lnTo>
                  <a:pt x="643" y="16"/>
                </a:lnTo>
                <a:lnTo>
                  <a:pt x="644" y="16"/>
                </a:lnTo>
                <a:lnTo>
                  <a:pt x="645" y="16"/>
                </a:lnTo>
                <a:lnTo>
                  <a:pt x="647" y="16"/>
                </a:lnTo>
                <a:lnTo>
                  <a:pt x="648" y="16"/>
                </a:lnTo>
                <a:lnTo>
                  <a:pt x="649" y="16"/>
                </a:lnTo>
                <a:lnTo>
                  <a:pt x="650" y="16"/>
                </a:lnTo>
                <a:lnTo>
                  <a:pt x="651" y="16"/>
                </a:lnTo>
                <a:lnTo>
                  <a:pt x="652" y="16"/>
                </a:lnTo>
                <a:lnTo>
                  <a:pt x="653" y="16"/>
                </a:lnTo>
                <a:lnTo>
                  <a:pt x="654" y="16"/>
                </a:lnTo>
                <a:lnTo>
                  <a:pt x="657" y="16"/>
                </a:lnTo>
                <a:lnTo>
                  <a:pt x="658" y="16"/>
                </a:lnTo>
                <a:lnTo>
                  <a:pt x="659" y="15"/>
                </a:lnTo>
                <a:lnTo>
                  <a:pt x="660" y="15"/>
                </a:lnTo>
                <a:lnTo>
                  <a:pt x="661" y="16"/>
                </a:lnTo>
                <a:lnTo>
                  <a:pt x="662" y="16"/>
                </a:lnTo>
                <a:lnTo>
                  <a:pt x="663" y="16"/>
                </a:lnTo>
                <a:lnTo>
                  <a:pt x="664" y="16"/>
                </a:lnTo>
                <a:lnTo>
                  <a:pt x="666" y="16"/>
                </a:lnTo>
                <a:lnTo>
                  <a:pt x="667" y="16"/>
                </a:lnTo>
                <a:lnTo>
                  <a:pt x="668" y="16"/>
                </a:lnTo>
                <a:lnTo>
                  <a:pt x="669" y="16"/>
                </a:lnTo>
                <a:lnTo>
                  <a:pt x="670" y="16"/>
                </a:lnTo>
                <a:lnTo>
                  <a:pt x="671" y="16"/>
                </a:lnTo>
                <a:lnTo>
                  <a:pt x="672" y="16"/>
                </a:lnTo>
                <a:lnTo>
                  <a:pt x="673" y="16"/>
                </a:lnTo>
                <a:lnTo>
                  <a:pt x="674" y="16"/>
                </a:lnTo>
                <a:lnTo>
                  <a:pt x="676" y="16"/>
                </a:lnTo>
                <a:lnTo>
                  <a:pt x="677" y="16"/>
                </a:lnTo>
                <a:lnTo>
                  <a:pt x="678" y="16"/>
                </a:lnTo>
                <a:lnTo>
                  <a:pt x="679" y="16"/>
                </a:lnTo>
                <a:lnTo>
                  <a:pt x="681" y="16"/>
                </a:lnTo>
                <a:lnTo>
                  <a:pt x="682" y="16"/>
                </a:lnTo>
                <a:lnTo>
                  <a:pt x="683" y="16"/>
                </a:lnTo>
                <a:lnTo>
                  <a:pt x="684" y="16"/>
                </a:lnTo>
                <a:lnTo>
                  <a:pt x="686" y="16"/>
                </a:lnTo>
                <a:lnTo>
                  <a:pt x="687" y="16"/>
                </a:lnTo>
                <a:lnTo>
                  <a:pt x="688" y="16"/>
                </a:lnTo>
                <a:lnTo>
                  <a:pt x="689" y="16"/>
                </a:lnTo>
                <a:lnTo>
                  <a:pt x="690" y="16"/>
                </a:lnTo>
                <a:lnTo>
                  <a:pt x="691" y="16"/>
                </a:lnTo>
                <a:lnTo>
                  <a:pt x="692" y="16"/>
                </a:lnTo>
                <a:lnTo>
                  <a:pt x="693" y="16"/>
                </a:lnTo>
                <a:lnTo>
                  <a:pt x="695" y="16"/>
                </a:lnTo>
                <a:lnTo>
                  <a:pt x="696" y="16"/>
                </a:lnTo>
                <a:lnTo>
                  <a:pt x="697" y="16"/>
                </a:lnTo>
                <a:lnTo>
                  <a:pt x="698" y="16"/>
                </a:lnTo>
                <a:lnTo>
                  <a:pt x="699" y="16"/>
                </a:lnTo>
                <a:lnTo>
                  <a:pt x="700" y="16"/>
                </a:lnTo>
                <a:lnTo>
                  <a:pt x="701" y="16"/>
                </a:lnTo>
                <a:lnTo>
                  <a:pt x="702" y="16"/>
                </a:lnTo>
                <a:lnTo>
                  <a:pt x="705" y="16"/>
                </a:lnTo>
                <a:lnTo>
                  <a:pt x="706" y="16"/>
                </a:lnTo>
                <a:lnTo>
                  <a:pt x="707" y="16"/>
                </a:lnTo>
                <a:lnTo>
                  <a:pt x="708" y="16"/>
                </a:lnTo>
                <a:lnTo>
                  <a:pt x="709" y="16"/>
                </a:lnTo>
                <a:lnTo>
                  <a:pt x="710" y="16"/>
                </a:lnTo>
                <a:lnTo>
                  <a:pt x="711" y="16"/>
                </a:lnTo>
                <a:lnTo>
                  <a:pt x="712" y="16"/>
                </a:lnTo>
                <a:lnTo>
                  <a:pt x="713" y="16"/>
                </a:lnTo>
                <a:lnTo>
                  <a:pt x="715" y="16"/>
                </a:lnTo>
                <a:lnTo>
                  <a:pt x="716" y="16"/>
                </a:lnTo>
                <a:lnTo>
                  <a:pt x="717" y="16"/>
                </a:lnTo>
                <a:lnTo>
                  <a:pt x="718" y="16"/>
                </a:lnTo>
                <a:lnTo>
                  <a:pt x="719" y="16"/>
                </a:lnTo>
                <a:lnTo>
                  <a:pt x="720" y="16"/>
                </a:lnTo>
                <a:lnTo>
                  <a:pt x="721" y="16"/>
                </a:lnTo>
                <a:lnTo>
                  <a:pt x="722" y="16"/>
                </a:lnTo>
                <a:lnTo>
                  <a:pt x="724" y="16"/>
                </a:lnTo>
                <a:lnTo>
                  <a:pt x="725" y="16"/>
                </a:lnTo>
                <a:lnTo>
                  <a:pt x="726" y="16"/>
                </a:lnTo>
                <a:lnTo>
                  <a:pt x="728" y="16"/>
                </a:lnTo>
                <a:lnTo>
                  <a:pt x="729" y="16"/>
                </a:lnTo>
                <a:lnTo>
                  <a:pt x="730" y="16"/>
                </a:lnTo>
                <a:lnTo>
                  <a:pt x="731" y="16"/>
                </a:lnTo>
                <a:lnTo>
                  <a:pt x="732" y="16"/>
                </a:lnTo>
                <a:lnTo>
                  <a:pt x="734" y="16"/>
                </a:lnTo>
                <a:lnTo>
                  <a:pt x="735" y="16"/>
                </a:lnTo>
                <a:lnTo>
                  <a:pt x="736" y="16"/>
                </a:lnTo>
                <a:lnTo>
                  <a:pt x="737" y="16"/>
                </a:lnTo>
                <a:lnTo>
                  <a:pt x="738" y="16"/>
                </a:lnTo>
                <a:lnTo>
                  <a:pt x="739" y="16"/>
                </a:lnTo>
                <a:lnTo>
                  <a:pt x="740" y="16"/>
                </a:lnTo>
                <a:lnTo>
                  <a:pt x="741" y="16"/>
                </a:lnTo>
                <a:lnTo>
                  <a:pt x="743" y="16"/>
                </a:lnTo>
                <a:lnTo>
                  <a:pt x="744" y="16"/>
                </a:lnTo>
                <a:lnTo>
                  <a:pt x="745" y="16"/>
                </a:lnTo>
                <a:lnTo>
                  <a:pt x="746" y="16"/>
                </a:lnTo>
                <a:lnTo>
                  <a:pt x="747" y="16"/>
                </a:lnTo>
                <a:lnTo>
                  <a:pt x="748" y="16"/>
                </a:lnTo>
                <a:lnTo>
                  <a:pt x="749" y="16"/>
                </a:lnTo>
                <a:lnTo>
                  <a:pt x="750" y="16"/>
                </a:lnTo>
                <a:lnTo>
                  <a:pt x="753" y="16"/>
                </a:lnTo>
                <a:lnTo>
                  <a:pt x="754" y="16"/>
                </a:lnTo>
                <a:lnTo>
                  <a:pt x="755" y="16"/>
                </a:lnTo>
                <a:lnTo>
                  <a:pt x="756" y="16"/>
                </a:lnTo>
                <a:lnTo>
                  <a:pt x="757" y="16"/>
                </a:lnTo>
                <a:lnTo>
                  <a:pt x="758" y="16"/>
                </a:lnTo>
                <a:lnTo>
                  <a:pt x="759" y="16"/>
                </a:lnTo>
                <a:lnTo>
                  <a:pt x="760" y="16"/>
                </a:lnTo>
                <a:lnTo>
                  <a:pt x="761" y="16"/>
                </a:lnTo>
                <a:lnTo>
                  <a:pt x="763" y="16"/>
                </a:lnTo>
                <a:lnTo>
                  <a:pt x="764" y="16"/>
                </a:lnTo>
                <a:lnTo>
                  <a:pt x="765" y="16"/>
                </a:lnTo>
                <a:lnTo>
                  <a:pt x="766" y="16"/>
                </a:lnTo>
                <a:lnTo>
                  <a:pt x="767" y="16"/>
                </a:lnTo>
                <a:lnTo>
                  <a:pt x="768" y="16"/>
                </a:lnTo>
                <a:lnTo>
                  <a:pt x="769" y="16"/>
                </a:lnTo>
                <a:lnTo>
                  <a:pt x="770" y="16"/>
                </a:lnTo>
                <a:lnTo>
                  <a:pt x="772" y="16"/>
                </a:lnTo>
                <a:lnTo>
                  <a:pt x="773" y="16"/>
                </a:lnTo>
                <a:lnTo>
                  <a:pt x="774" y="16"/>
                </a:lnTo>
                <a:lnTo>
                  <a:pt x="776" y="16"/>
                </a:lnTo>
                <a:lnTo>
                  <a:pt x="777" y="16"/>
                </a:lnTo>
                <a:lnTo>
                  <a:pt x="778" y="16"/>
                </a:lnTo>
                <a:lnTo>
                  <a:pt x="779" y="16"/>
                </a:lnTo>
                <a:lnTo>
                  <a:pt x="780" y="16"/>
                </a:lnTo>
                <a:lnTo>
                  <a:pt x="782" y="16"/>
                </a:lnTo>
                <a:lnTo>
                  <a:pt x="783" y="16"/>
                </a:lnTo>
                <a:lnTo>
                  <a:pt x="784" y="16"/>
                </a:lnTo>
                <a:lnTo>
                  <a:pt x="785" y="16"/>
                </a:lnTo>
                <a:lnTo>
                  <a:pt x="786" y="16"/>
                </a:lnTo>
                <a:lnTo>
                  <a:pt x="787" y="16"/>
                </a:lnTo>
                <a:lnTo>
                  <a:pt x="788" y="16"/>
                </a:lnTo>
                <a:lnTo>
                  <a:pt x="789" y="16"/>
                </a:lnTo>
                <a:lnTo>
                  <a:pt x="790" y="16"/>
                </a:lnTo>
                <a:lnTo>
                  <a:pt x="792" y="16"/>
                </a:lnTo>
                <a:lnTo>
                  <a:pt x="793" y="16"/>
                </a:lnTo>
                <a:lnTo>
                  <a:pt x="794" y="16"/>
                </a:lnTo>
                <a:lnTo>
                  <a:pt x="795" y="16"/>
                </a:lnTo>
                <a:lnTo>
                  <a:pt x="796" y="16"/>
                </a:lnTo>
                <a:lnTo>
                  <a:pt x="797" y="16"/>
                </a:lnTo>
                <a:lnTo>
                  <a:pt x="799" y="16"/>
                </a:lnTo>
                <a:lnTo>
                  <a:pt x="801" y="16"/>
                </a:lnTo>
                <a:lnTo>
                  <a:pt x="802" y="16"/>
                </a:lnTo>
                <a:lnTo>
                  <a:pt x="803" y="16"/>
                </a:lnTo>
                <a:lnTo>
                  <a:pt x="804" y="16"/>
                </a:lnTo>
                <a:lnTo>
                  <a:pt x="805" y="16"/>
                </a:lnTo>
                <a:lnTo>
                  <a:pt x="806" y="16"/>
                </a:lnTo>
                <a:lnTo>
                  <a:pt x="807" y="16"/>
                </a:lnTo>
                <a:lnTo>
                  <a:pt x="808" y="16"/>
                </a:lnTo>
                <a:lnTo>
                  <a:pt x="809" y="16"/>
                </a:lnTo>
                <a:lnTo>
                  <a:pt x="811" y="16"/>
                </a:lnTo>
                <a:lnTo>
                  <a:pt x="812" y="16"/>
                </a:lnTo>
                <a:lnTo>
                  <a:pt x="813" y="16"/>
                </a:lnTo>
                <a:lnTo>
                  <a:pt x="814" y="16"/>
                </a:lnTo>
                <a:lnTo>
                  <a:pt x="815" y="16"/>
                </a:lnTo>
                <a:lnTo>
                  <a:pt x="816" y="16"/>
                </a:lnTo>
                <a:lnTo>
                  <a:pt x="817" y="16"/>
                </a:lnTo>
                <a:lnTo>
                  <a:pt x="818" y="16"/>
                </a:lnTo>
                <a:lnTo>
                  <a:pt x="820" y="16"/>
                </a:lnTo>
                <a:lnTo>
                  <a:pt x="821" y="16"/>
                </a:lnTo>
                <a:lnTo>
                  <a:pt x="822" y="16"/>
                </a:lnTo>
                <a:lnTo>
                  <a:pt x="824" y="16"/>
                </a:lnTo>
                <a:lnTo>
                  <a:pt x="825" y="16"/>
                </a:lnTo>
                <a:lnTo>
                  <a:pt x="826" y="16"/>
                </a:lnTo>
                <a:lnTo>
                  <a:pt x="827" y="16"/>
                </a:lnTo>
                <a:lnTo>
                  <a:pt x="828" y="16"/>
                </a:lnTo>
                <a:lnTo>
                  <a:pt x="830" y="16"/>
                </a:lnTo>
                <a:lnTo>
                  <a:pt x="831" y="16"/>
                </a:lnTo>
                <a:lnTo>
                  <a:pt x="832" y="16"/>
                </a:lnTo>
                <a:lnTo>
                  <a:pt x="833" y="16"/>
                </a:lnTo>
                <a:lnTo>
                  <a:pt x="834" y="16"/>
                </a:lnTo>
                <a:lnTo>
                  <a:pt x="835" y="16"/>
                </a:lnTo>
                <a:lnTo>
                  <a:pt x="836" y="16"/>
                </a:lnTo>
                <a:lnTo>
                  <a:pt x="837" y="16"/>
                </a:lnTo>
                <a:lnTo>
                  <a:pt x="838" y="16"/>
                </a:lnTo>
                <a:lnTo>
                  <a:pt x="840" y="16"/>
                </a:lnTo>
                <a:lnTo>
                  <a:pt x="841" y="16"/>
                </a:lnTo>
                <a:lnTo>
                  <a:pt x="842" y="16"/>
                </a:lnTo>
                <a:lnTo>
                  <a:pt x="843" y="16"/>
                </a:lnTo>
                <a:lnTo>
                  <a:pt x="844" y="16"/>
                </a:lnTo>
                <a:lnTo>
                  <a:pt x="845" y="16"/>
                </a:lnTo>
                <a:lnTo>
                  <a:pt x="847" y="16"/>
                </a:lnTo>
                <a:lnTo>
                  <a:pt x="849" y="16"/>
                </a:lnTo>
                <a:lnTo>
                  <a:pt x="850" y="16"/>
                </a:lnTo>
                <a:lnTo>
                  <a:pt x="851" y="16"/>
                </a:lnTo>
                <a:lnTo>
                  <a:pt x="852" y="16"/>
                </a:lnTo>
                <a:lnTo>
                  <a:pt x="853" y="16"/>
                </a:lnTo>
                <a:lnTo>
                  <a:pt x="854" y="16"/>
                </a:lnTo>
                <a:lnTo>
                  <a:pt x="855" y="16"/>
                </a:lnTo>
                <a:lnTo>
                  <a:pt x="856" y="16"/>
                </a:lnTo>
                <a:lnTo>
                  <a:pt x="857" y="16"/>
                </a:lnTo>
                <a:lnTo>
                  <a:pt x="859" y="16"/>
                </a:lnTo>
                <a:lnTo>
                  <a:pt x="860" y="16"/>
                </a:lnTo>
                <a:lnTo>
                  <a:pt x="861" y="16"/>
                </a:lnTo>
                <a:lnTo>
                  <a:pt x="862" y="16"/>
                </a:lnTo>
                <a:lnTo>
                  <a:pt x="863" y="16"/>
                </a:lnTo>
                <a:lnTo>
                  <a:pt x="864" y="16"/>
                </a:lnTo>
                <a:lnTo>
                  <a:pt x="865" y="16"/>
                </a:lnTo>
                <a:lnTo>
                  <a:pt x="866" y="16"/>
                </a:lnTo>
                <a:lnTo>
                  <a:pt x="867" y="16"/>
                </a:lnTo>
                <a:lnTo>
                  <a:pt x="869" y="16"/>
                </a:lnTo>
                <a:lnTo>
                  <a:pt x="871" y="16"/>
                </a:lnTo>
                <a:lnTo>
                  <a:pt x="872" y="16"/>
                </a:lnTo>
                <a:lnTo>
                  <a:pt x="873" y="16"/>
                </a:lnTo>
                <a:lnTo>
                  <a:pt x="874" y="16"/>
                </a:lnTo>
                <a:lnTo>
                  <a:pt x="875" y="16"/>
                </a:lnTo>
                <a:lnTo>
                  <a:pt x="876" y="16"/>
                </a:lnTo>
                <a:lnTo>
                  <a:pt x="878" y="16"/>
                </a:lnTo>
                <a:lnTo>
                  <a:pt x="879" y="16"/>
                </a:lnTo>
                <a:lnTo>
                  <a:pt x="880" y="16"/>
                </a:lnTo>
                <a:lnTo>
                  <a:pt x="881" y="16"/>
                </a:lnTo>
                <a:lnTo>
                  <a:pt x="882" y="16"/>
                </a:lnTo>
                <a:lnTo>
                  <a:pt x="883" y="16"/>
                </a:lnTo>
                <a:lnTo>
                  <a:pt x="884" y="16"/>
                </a:lnTo>
                <a:lnTo>
                  <a:pt x="885" y="16"/>
                </a:lnTo>
                <a:lnTo>
                  <a:pt x="886" y="16"/>
                </a:lnTo>
                <a:lnTo>
                  <a:pt x="888" y="16"/>
                </a:lnTo>
                <a:lnTo>
                  <a:pt x="889" y="16"/>
                </a:lnTo>
                <a:lnTo>
                  <a:pt x="890" y="16"/>
                </a:lnTo>
                <a:lnTo>
                  <a:pt x="891" y="16"/>
                </a:lnTo>
                <a:lnTo>
                  <a:pt x="892" y="16"/>
                </a:lnTo>
                <a:lnTo>
                  <a:pt x="893" y="16"/>
                </a:lnTo>
                <a:lnTo>
                  <a:pt x="895" y="16"/>
                </a:lnTo>
                <a:lnTo>
                  <a:pt x="897" y="16"/>
                </a:lnTo>
                <a:lnTo>
                  <a:pt x="898" y="16"/>
                </a:lnTo>
                <a:lnTo>
                  <a:pt x="899" y="16"/>
                </a:lnTo>
                <a:lnTo>
                  <a:pt x="900" y="16"/>
                </a:lnTo>
                <a:lnTo>
                  <a:pt x="901" y="16"/>
                </a:lnTo>
                <a:lnTo>
                  <a:pt x="902" y="16"/>
                </a:lnTo>
                <a:lnTo>
                  <a:pt x="903" y="16"/>
                </a:lnTo>
                <a:lnTo>
                  <a:pt x="904" y="16"/>
                </a:lnTo>
                <a:lnTo>
                  <a:pt x="905" y="16"/>
                </a:lnTo>
                <a:lnTo>
                  <a:pt x="907" y="16"/>
                </a:lnTo>
                <a:lnTo>
                  <a:pt x="908" y="16"/>
                </a:lnTo>
                <a:lnTo>
                  <a:pt x="909" y="16"/>
                </a:lnTo>
                <a:lnTo>
                  <a:pt x="910" y="16"/>
                </a:lnTo>
                <a:lnTo>
                  <a:pt x="911" y="16"/>
                </a:lnTo>
                <a:lnTo>
                  <a:pt x="912" y="16"/>
                </a:lnTo>
                <a:lnTo>
                  <a:pt x="913" y="16"/>
                </a:lnTo>
                <a:lnTo>
                  <a:pt x="914" y="15"/>
                </a:lnTo>
                <a:lnTo>
                  <a:pt x="915" y="15"/>
                </a:lnTo>
                <a:lnTo>
                  <a:pt x="917" y="15"/>
                </a:lnTo>
                <a:lnTo>
                  <a:pt x="919" y="15"/>
                </a:lnTo>
                <a:lnTo>
                  <a:pt x="920" y="15"/>
                </a:lnTo>
                <a:lnTo>
                  <a:pt x="921" y="15"/>
                </a:lnTo>
                <a:lnTo>
                  <a:pt x="922" y="15"/>
                </a:lnTo>
                <a:lnTo>
                  <a:pt x="923" y="16"/>
                </a:lnTo>
                <a:lnTo>
                  <a:pt x="924" y="16"/>
                </a:lnTo>
                <a:lnTo>
                  <a:pt x="926" y="16"/>
                </a:lnTo>
                <a:lnTo>
                  <a:pt x="927" y="16"/>
                </a:lnTo>
                <a:lnTo>
                  <a:pt x="928" y="16"/>
                </a:lnTo>
                <a:lnTo>
                  <a:pt x="929" y="16"/>
                </a:lnTo>
                <a:lnTo>
                  <a:pt x="930" y="16"/>
                </a:lnTo>
                <a:lnTo>
                  <a:pt x="931" y="16"/>
                </a:lnTo>
                <a:lnTo>
                  <a:pt x="932" y="16"/>
                </a:lnTo>
                <a:lnTo>
                  <a:pt x="933" y="16"/>
                </a:lnTo>
                <a:lnTo>
                  <a:pt x="934" y="16"/>
                </a:lnTo>
                <a:lnTo>
                  <a:pt x="936" y="16"/>
                </a:lnTo>
                <a:lnTo>
                  <a:pt x="937" y="16"/>
                </a:lnTo>
                <a:lnTo>
                  <a:pt x="938" y="16"/>
                </a:lnTo>
                <a:lnTo>
                  <a:pt x="939" y="16"/>
                </a:lnTo>
                <a:lnTo>
                  <a:pt x="940" y="16"/>
                </a:lnTo>
                <a:lnTo>
                  <a:pt x="942" y="16"/>
                </a:lnTo>
                <a:lnTo>
                  <a:pt x="943" y="16"/>
                </a:lnTo>
                <a:lnTo>
                  <a:pt x="944" y="16"/>
                </a:lnTo>
                <a:lnTo>
                  <a:pt x="946" y="16"/>
                </a:lnTo>
                <a:lnTo>
                  <a:pt x="947" y="16"/>
                </a:lnTo>
                <a:lnTo>
                  <a:pt x="948" y="16"/>
                </a:lnTo>
                <a:lnTo>
                  <a:pt x="949" y="16"/>
                </a:lnTo>
                <a:lnTo>
                  <a:pt x="950" y="16"/>
                </a:lnTo>
                <a:lnTo>
                  <a:pt x="951" y="16"/>
                </a:lnTo>
                <a:lnTo>
                  <a:pt x="952" y="16"/>
                </a:lnTo>
                <a:lnTo>
                  <a:pt x="953" y="16"/>
                </a:lnTo>
                <a:lnTo>
                  <a:pt x="955" y="16"/>
                </a:lnTo>
                <a:lnTo>
                  <a:pt x="956" y="16"/>
                </a:lnTo>
                <a:lnTo>
                  <a:pt x="957" y="16"/>
                </a:lnTo>
                <a:lnTo>
                  <a:pt x="958" y="16"/>
                </a:lnTo>
                <a:lnTo>
                  <a:pt x="959" y="16"/>
                </a:lnTo>
                <a:lnTo>
                  <a:pt x="960" y="16"/>
                </a:lnTo>
                <a:lnTo>
                  <a:pt x="961" y="16"/>
                </a:lnTo>
                <a:lnTo>
                  <a:pt x="962" y="16"/>
                </a:lnTo>
                <a:lnTo>
                  <a:pt x="963" y="16"/>
                </a:lnTo>
                <a:lnTo>
                  <a:pt x="965" y="16"/>
                </a:lnTo>
                <a:lnTo>
                  <a:pt x="967" y="16"/>
                </a:lnTo>
                <a:lnTo>
                  <a:pt x="968" y="16"/>
                </a:lnTo>
                <a:lnTo>
                  <a:pt x="969" y="16"/>
                </a:lnTo>
                <a:lnTo>
                  <a:pt x="970" y="16"/>
                </a:lnTo>
                <a:lnTo>
                  <a:pt x="971" y="16"/>
                </a:lnTo>
                <a:lnTo>
                  <a:pt x="972" y="16"/>
                </a:lnTo>
                <a:lnTo>
                  <a:pt x="974" y="16"/>
                </a:lnTo>
                <a:lnTo>
                  <a:pt x="975" y="16"/>
                </a:lnTo>
                <a:lnTo>
                  <a:pt x="976" y="16"/>
                </a:lnTo>
                <a:lnTo>
                  <a:pt x="977" y="16"/>
                </a:lnTo>
                <a:lnTo>
                  <a:pt x="978" y="16"/>
                </a:lnTo>
                <a:lnTo>
                  <a:pt x="979" y="16"/>
                </a:lnTo>
                <a:lnTo>
                  <a:pt x="980" y="16"/>
                </a:lnTo>
                <a:lnTo>
                  <a:pt x="981" y="16"/>
                </a:lnTo>
                <a:lnTo>
                  <a:pt x="982" y="15"/>
                </a:lnTo>
                <a:lnTo>
                  <a:pt x="984" y="15"/>
                </a:lnTo>
                <a:lnTo>
                  <a:pt x="985" y="15"/>
                </a:lnTo>
                <a:lnTo>
                  <a:pt x="986" y="16"/>
                </a:lnTo>
                <a:lnTo>
                  <a:pt x="987" y="16"/>
                </a:lnTo>
                <a:lnTo>
                  <a:pt x="988" y="16"/>
                </a:lnTo>
                <a:lnTo>
                  <a:pt x="990" y="16"/>
                </a:lnTo>
                <a:lnTo>
                  <a:pt x="991" y="16"/>
                </a:lnTo>
                <a:lnTo>
                  <a:pt x="992" y="16"/>
                </a:lnTo>
                <a:lnTo>
                  <a:pt x="994" y="16"/>
                </a:lnTo>
                <a:lnTo>
                  <a:pt x="995" y="16"/>
                </a:lnTo>
                <a:lnTo>
                  <a:pt x="996" y="16"/>
                </a:lnTo>
                <a:lnTo>
                  <a:pt x="997" y="16"/>
                </a:lnTo>
                <a:lnTo>
                  <a:pt x="998" y="16"/>
                </a:lnTo>
                <a:lnTo>
                  <a:pt x="999" y="16"/>
                </a:lnTo>
                <a:lnTo>
                  <a:pt x="1000" y="16"/>
                </a:lnTo>
                <a:lnTo>
                  <a:pt x="1001" y="16"/>
                </a:lnTo>
                <a:lnTo>
                  <a:pt x="1003" y="16"/>
                </a:lnTo>
                <a:lnTo>
                  <a:pt x="1004" y="16"/>
                </a:lnTo>
                <a:lnTo>
                  <a:pt x="1005" y="16"/>
                </a:lnTo>
                <a:lnTo>
                  <a:pt x="1006" y="16"/>
                </a:lnTo>
                <a:lnTo>
                  <a:pt x="1007" y="16"/>
                </a:lnTo>
                <a:lnTo>
                  <a:pt x="1008" y="16"/>
                </a:lnTo>
                <a:lnTo>
                  <a:pt x="1009" y="16"/>
                </a:lnTo>
                <a:lnTo>
                  <a:pt x="1010" y="16"/>
                </a:lnTo>
                <a:lnTo>
                  <a:pt x="1011" y="16"/>
                </a:lnTo>
                <a:lnTo>
                  <a:pt x="1014" y="16"/>
                </a:lnTo>
                <a:lnTo>
                  <a:pt x="1015" y="16"/>
                </a:lnTo>
                <a:lnTo>
                  <a:pt x="1016" y="16"/>
                </a:lnTo>
                <a:lnTo>
                  <a:pt x="1017" y="16"/>
                </a:lnTo>
                <a:lnTo>
                  <a:pt x="1018" y="16"/>
                </a:lnTo>
                <a:lnTo>
                  <a:pt x="1019" y="16"/>
                </a:lnTo>
                <a:lnTo>
                  <a:pt x="1020" y="16"/>
                </a:lnTo>
                <a:lnTo>
                  <a:pt x="1021" y="16"/>
                </a:lnTo>
                <a:lnTo>
                  <a:pt x="1023" y="16"/>
                </a:lnTo>
                <a:lnTo>
                  <a:pt x="1024" y="16"/>
                </a:lnTo>
                <a:lnTo>
                  <a:pt x="1025" y="16"/>
                </a:lnTo>
                <a:lnTo>
                  <a:pt x="1026" y="16"/>
                </a:lnTo>
                <a:lnTo>
                  <a:pt x="1027" y="16"/>
                </a:lnTo>
                <a:lnTo>
                  <a:pt x="1028" y="16"/>
                </a:lnTo>
                <a:lnTo>
                  <a:pt x="1029" y="16"/>
                </a:lnTo>
                <a:lnTo>
                  <a:pt x="1030" y="16"/>
                </a:lnTo>
                <a:lnTo>
                  <a:pt x="1032" y="16"/>
                </a:lnTo>
                <a:lnTo>
                  <a:pt x="1033" y="16"/>
                </a:lnTo>
                <a:lnTo>
                  <a:pt x="1034" y="16"/>
                </a:lnTo>
                <a:lnTo>
                  <a:pt x="1035" y="16"/>
                </a:lnTo>
                <a:lnTo>
                  <a:pt x="1036" y="16"/>
                </a:lnTo>
                <a:lnTo>
                  <a:pt x="1038" y="16"/>
                </a:lnTo>
                <a:lnTo>
                  <a:pt x="1039" y="16"/>
                </a:lnTo>
                <a:lnTo>
                  <a:pt x="1040" y="16"/>
                </a:lnTo>
                <a:lnTo>
                  <a:pt x="1042" y="16"/>
                </a:lnTo>
                <a:lnTo>
                  <a:pt x="1043" y="16"/>
                </a:lnTo>
                <a:lnTo>
                  <a:pt x="1044" y="16"/>
                </a:lnTo>
                <a:lnTo>
                  <a:pt x="1045" y="16"/>
                </a:lnTo>
                <a:lnTo>
                  <a:pt x="1046" y="16"/>
                </a:lnTo>
                <a:lnTo>
                  <a:pt x="1047" y="16"/>
                </a:lnTo>
                <a:lnTo>
                  <a:pt x="1048" y="16"/>
                </a:lnTo>
                <a:lnTo>
                  <a:pt x="1049" y="16"/>
                </a:lnTo>
                <a:lnTo>
                  <a:pt x="1051" y="16"/>
                </a:lnTo>
                <a:lnTo>
                  <a:pt x="1052" y="16"/>
                </a:lnTo>
                <a:lnTo>
                  <a:pt x="1053" y="16"/>
                </a:lnTo>
                <a:lnTo>
                  <a:pt x="1054" y="16"/>
                </a:lnTo>
                <a:lnTo>
                  <a:pt x="1055" y="16"/>
                </a:lnTo>
                <a:lnTo>
                  <a:pt x="1056" y="16"/>
                </a:lnTo>
                <a:lnTo>
                  <a:pt x="1057" y="16"/>
                </a:lnTo>
                <a:lnTo>
                  <a:pt x="1058" y="16"/>
                </a:lnTo>
                <a:lnTo>
                  <a:pt x="1059" y="16"/>
                </a:lnTo>
                <a:lnTo>
                  <a:pt x="1062" y="16"/>
                </a:lnTo>
                <a:lnTo>
                  <a:pt x="1063" y="16"/>
                </a:lnTo>
                <a:lnTo>
                  <a:pt x="1064" y="16"/>
                </a:lnTo>
                <a:lnTo>
                  <a:pt x="1065" y="16"/>
                </a:lnTo>
                <a:lnTo>
                  <a:pt x="1066" y="16"/>
                </a:lnTo>
                <a:lnTo>
                  <a:pt x="1067" y="16"/>
                </a:lnTo>
                <a:lnTo>
                  <a:pt x="1068" y="16"/>
                </a:lnTo>
                <a:lnTo>
                  <a:pt x="1069" y="16"/>
                </a:lnTo>
                <a:lnTo>
                  <a:pt x="1071" y="16"/>
                </a:lnTo>
                <a:lnTo>
                  <a:pt x="1072" y="16"/>
                </a:lnTo>
                <a:lnTo>
                  <a:pt x="1073" y="16"/>
                </a:lnTo>
                <a:lnTo>
                  <a:pt x="1074" y="16"/>
                </a:lnTo>
                <a:lnTo>
                  <a:pt x="1075" y="16"/>
                </a:lnTo>
                <a:lnTo>
                  <a:pt x="1076" y="16"/>
                </a:lnTo>
                <a:lnTo>
                  <a:pt x="1077" y="16"/>
                </a:lnTo>
                <a:lnTo>
                  <a:pt x="1078" y="16"/>
                </a:lnTo>
                <a:lnTo>
                  <a:pt x="1080" y="16"/>
                </a:lnTo>
                <a:lnTo>
                  <a:pt x="1081" y="16"/>
                </a:lnTo>
                <a:lnTo>
                  <a:pt x="1082" y="16"/>
                </a:lnTo>
                <a:lnTo>
                  <a:pt x="1083" y="16"/>
                </a:lnTo>
                <a:lnTo>
                  <a:pt x="1084" y="16"/>
                </a:lnTo>
                <a:lnTo>
                  <a:pt x="1086" y="16"/>
                </a:lnTo>
                <a:lnTo>
                  <a:pt x="1087" y="16"/>
                </a:lnTo>
                <a:lnTo>
                  <a:pt x="1088" y="16"/>
                </a:lnTo>
                <a:lnTo>
                  <a:pt x="1090" y="16"/>
                </a:lnTo>
                <a:lnTo>
                  <a:pt x="1091" y="16"/>
                </a:lnTo>
                <a:lnTo>
                  <a:pt x="1092" y="16"/>
                </a:lnTo>
                <a:lnTo>
                  <a:pt x="1093" y="16"/>
                </a:lnTo>
                <a:lnTo>
                  <a:pt x="1094" y="16"/>
                </a:lnTo>
                <a:lnTo>
                  <a:pt x="1095" y="16"/>
                </a:lnTo>
                <a:lnTo>
                  <a:pt x="1096" y="16"/>
                </a:lnTo>
                <a:lnTo>
                  <a:pt x="1097" y="16"/>
                </a:lnTo>
                <a:lnTo>
                  <a:pt x="1099" y="16"/>
                </a:lnTo>
                <a:lnTo>
                  <a:pt x="1100" y="16"/>
                </a:lnTo>
                <a:lnTo>
                  <a:pt x="1101" y="16"/>
                </a:lnTo>
                <a:lnTo>
                  <a:pt x="1102" y="16"/>
                </a:lnTo>
                <a:lnTo>
                  <a:pt x="1103" y="16"/>
                </a:lnTo>
                <a:lnTo>
                  <a:pt x="1104" y="16"/>
                </a:lnTo>
                <a:lnTo>
                  <a:pt x="1105" y="16"/>
                </a:lnTo>
                <a:lnTo>
                  <a:pt x="1106" y="16"/>
                </a:lnTo>
                <a:lnTo>
                  <a:pt x="1107" y="16"/>
                </a:lnTo>
                <a:lnTo>
                  <a:pt x="1110" y="16"/>
                </a:lnTo>
                <a:lnTo>
                  <a:pt x="1111" y="16"/>
                </a:lnTo>
                <a:lnTo>
                  <a:pt x="1112" y="16"/>
                </a:lnTo>
                <a:lnTo>
                  <a:pt x="1113" y="16"/>
                </a:lnTo>
                <a:lnTo>
                  <a:pt x="1114" y="16"/>
                </a:lnTo>
                <a:lnTo>
                  <a:pt x="1115" y="16"/>
                </a:lnTo>
                <a:lnTo>
                  <a:pt x="1116" y="16"/>
                </a:lnTo>
                <a:lnTo>
                  <a:pt x="1117" y="16"/>
                </a:lnTo>
                <a:lnTo>
                  <a:pt x="1119" y="16"/>
                </a:lnTo>
                <a:lnTo>
                  <a:pt x="1120" y="16"/>
                </a:lnTo>
                <a:lnTo>
                  <a:pt x="1121" y="16"/>
                </a:lnTo>
                <a:lnTo>
                  <a:pt x="1122" y="16"/>
                </a:lnTo>
                <a:lnTo>
                  <a:pt x="1123" y="16"/>
                </a:lnTo>
                <a:lnTo>
                  <a:pt x="1124" y="16"/>
                </a:lnTo>
                <a:lnTo>
                  <a:pt x="1125" y="16"/>
                </a:lnTo>
                <a:lnTo>
                  <a:pt x="1126" y="16"/>
                </a:lnTo>
                <a:lnTo>
                  <a:pt x="1128" y="16"/>
                </a:lnTo>
                <a:lnTo>
                  <a:pt x="1129" y="16"/>
                </a:lnTo>
                <a:lnTo>
                  <a:pt x="1130" y="16"/>
                </a:lnTo>
                <a:lnTo>
                  <a:pt x="1131" y="16"/>
                </a:lnTo>
                <a:lnTo>
                  <a:pt x="1133" y="16"/>
                </a:lnTo>
                <a:lnTo>
                  <a:pt x="1134" y="16"/>
                </a:lnTo>
                <a:lnTo>
                  <a:pt x="1135" y="16"/>
                </a:lnTo>
                <a:lnTo>
                  <a:pt x="1136" y="16"/>
                </a:lnTo>
                <a:lnTo>
                  <a:pt x="1138" y="16"/>
                </a:lnTo>
                <a:lnTo>
                  <a:pt x="1139" y="16"/>
                </a:lnTo>
                <a:lnTo>
                  <a:pt x="1140" y="16"/>
                </a:lnTo>
                <a:lnTo>
                  <a:pt x="1141" y="16"/>
                </a:lnTo>
                <a:lnTo>
                  <a:pt x="1142" y="16"/>
                </a:lnTo>
                <a:lnTo>
                  <a:pt x="1143" y="16"/>
                </a:lnTo>
                <a:lnTo>
                  <a:pt x="1144" y="16"/>
                </a:lnTo>
                <a:lnTo>
                  <a:pt x="1145" y="16"/>
                </a:lnTo>
                <a:lnTo>
                  <a:pt x="1146" y="16"/>
                </a:lnTo>
                <a:lnTo>
                  <a:pt x="1148" y="16"/>
                </a:lnTo>
                <a:lnTo>
                  <a:pt x="1149" y="16"/>
                </a:lnTo>
                <a:lnTo>
                  <a:pt x="1150" y="16"/>
                </a:lnTo>
                <a:lnTo>
                  <a:pt x="1151" y="16"/>
                </a:lnTo>
                <a:lnTo>
                  <a:pt x="1152" y="16"/>
                </a:lnTo>
                <a:lnTo>
                  <a:pt x="1153" y="16"/>
                </a:lnTo>
                <a:lnTo>
                  <a:pt x="1154" y="16"/>
                </a:lnTo>
                <a:lnTo>
                  <a:pt x="1155" y="16"/>
                </a:lnTo>
                <a:lnTo>
                  <a:pt x="1158" y="16"/>
                </a:lnTo>
                <a:lnTo>
                  <a:pt x="1159" y="16"/>
                </a:lnTo>
                <a:lnTo>
                  <a:pt x="1160" y="16"/>
                </a:lnTo>
                <a:lnTo>
                  <a:pt x="1161" y="16"/>
                </a:lnTo>
                <a:lnTo>
                  <a:pt x="1162" y="16"/>
                </a:lnTo>
                <a:lnTo>
                  <a:pt x="1163" y="16"/>
                </a:lnTo>
                <a:lnTo>
                  <a:pt x="1164" y="16"/>
                </a:lnTo>
                <a:lnTo>
                  <a:pt x="1165" y="16"/>
                </a:lnTo>
                <a:lnTo>
                  <a:pt x="1167" y="16"/>
                </a:lnTo>
                <a:lnTo>
                  <a:pt x="1168" y="16"/>
                </a:lnTo>
                <a:lnTo>
                  <a:pt x="1169" y="16"/>
                </a:lnTo>
                <a:lnTo>
                  <a:pt x="1170" y="16"/>
                </a:lnTo>
                <a:lnTo>
                  <a:pt x="1171" y="16"/>
                </a:lnTo>
                <a:lnTo>
                  <a:pt x="1172" y="16"/>
                </a:lnTo>
                <a:lnTo>
                  <a:pt x="1173" y="16"/>
                </a:lnTo>
                <a:lnTo>
                  <a:pt x="1174" y="16"/>
                </a:lnTo>
                <a:lnTo>
                  <a:pt x="1176" y="16"/>
                </a:lnTo>
                <a:lnTo>
                  <a:pt x="1177" y="16"/>
                </a:lnTo>
                <a:lnTo>
                  <a:pt x="1178" y="15"/>
                </a:lnTo>
                <a:lnTo>
                  <a:pt x="1179" y="15"/>
                </a:lnTo>
                <a:lnTo>
                  <a:pt x="1181" y="15"/>
                </a:lnTo>
                <a:lnTo>
                  <a:pt x="1182" y="15"/>
                </a:lnTo>
                <a:lnTo>
                  <a:pt x="1183" y="15"/>
                </a:lnTo>
                <a:lnTo>
                  <a:pt x="1184" y="15"/>
                </a:lnTo>
                <a:lnTo>
                  <a:pt x="1186" y="15"/>
                </a:lnTo>
                <a:lnTo>
                  <a:pt x="1187" y="16"/>
                </a:lnTo>
                <a:lnTo>
                  <a:pt x="1188" y="16"/>
                </a:lnTo>
                <a:lnTo>
                  <a:pt x="1189" y="16"/>
                </a:lnTo>
                <a:lnTo>
                  <a:pt x="1190" y="16"/>
                </a:lnTo>
                <a:lnTo>
                  <a:pt x="1191" y="16"/>
                </a:lnTo>
                <a:lnTo>
                  <a:pt x="1192" y="16"/>
                </a:lnTo>
                <a:lnTo>
                  <a:pt x="1193" y="16"/>
                </a:lnTo>
                <a:lnTo>
                  <a:pt x="1194" y="16"/>
                </a:lnTo>
                <a:lnTo>
                  <a:pt x="1196" y="16"/>
                </a:lnTo>
                <a:lnTo>
                  <a:pt x="1197" y="16"/>
                </a:lnTo>
                <a:lnTo>
                  <a:pt x="1198" y="16"/>
                </a:lnTo>
                <a:lnTo>
                  <a:pt x="1199" y="16"/>
                </a:lnTo>
                <a:lnTo>
                  <a:pt x="1200" y="16"/>
                </a:lnTo>
                <a:lnTo>
                  <a:pt x="1201" y="16"/>
                </a:lnTo>
                <a:lnTo>
                  <a:pt x="1202" y="16"/>
                </a:lnTo>
                <a:lnTo>
                  <a:pt x="1205" y="15"/>
                </a:lnTo>
                <a:lnTo>
                  <a:pt x="1206" y="15"/>
                </a:lnTo>
                <a:lnTo>
                  <a:pt x="1207" y="15"/>
                </a:lnTo>
                <a:lnTo>
                  <a:pt x="1208" y="15"/>
                </a:lnTo>
                <a:lnTo>
                  <a:pt x="1209" y="15"/>
                </a:lnTo>
                <a:lnTo>
                  <a:pt x="1210" y="15"/>
                </a:lnTo>
                <a:lnTo>
                  <a:pt x="1211" y="15"/>
                </a:lnTo>
                <a:lnTo>
                  <a:pt x="1212" y="15"/>
                </a:lnTo>
                <a:lnTo>
                  <a:pt x="1213" y="15"/>
                </a:lnTo>
                <a:lnTo>
                  <a:pt x="1215" y="15"/>
                </a:lnTo>
                <a:lnTo>
                  <a:pt x="1216" y="15"/>
                </a:lnTo>
                <a:lnTo>
                  <a:pt x="1217" y="16"/>
                </a:lnTo>
                <a:lnTo>
                  <a:pt x="1218" y="16"/>
                </a:lnTo>
                <a:lnTo>
                  <a:pt x="1219" y="16"/>
                </a:lnTo>
                <a:lnTo>
                  <a:pt x="1220" y="16"/>
                </a:lnTo>
                <a:lnTo>
                  <a:pt x="1221" y="16"/>
                </a:lnTo>
                <a:lnTo>
                  <a:pt x="1222" y="16"/>
                </a:lnTo>
                <a:lnTo>
                  <a:pt x="1223" y="16"/>
                </a:lnTo>
                <a:lnTo>
                  <a:pt x="1225" y="16"/>
                </a:lnTo>
                <a:lnTo>
                  <a:pt x="1226" y="16"/>
                </a:lnTo>
                <a:lnTo>
                  <a:pt x="1227" y="16"/>
                </a:lnTo>
                <a:lnTo>
                  <a:pt x="1229" y="16"/>
                </a:lnTo>
                <a:lnTo>
                  <a:pt x="1230" y="16"/>
                </a:lnTo>
                <a:lnTo>
                  <a:pt x="1231" y="16"/>
                </a:lnTo>
                <a:lnTo>
                  <a:pt x="1232" y="16"/>
                </a:lnTo>
                <a:lnTo>
                  <a:pt x="1234" y="16"/>
                </a:lnTo>
                <a:lnTo>
                  <a:pt x="1235" y="16"/>
                </a:lnTo>
                <a:lnTo>
                  <a:pt x="1236" y="16"/>
                </a:lnTo>
                <a:lnTo>
                  <a:pt x="1237" y="16"/>
                </a:lnTo>
                <a:lnTo>
                  <a:pt x="1238" y="16"/>
                </a:lnTo>
                <a:lnTo>
                  <a:pt x="1239" y="16"/>
                </a:lnTo>
                <a:lnTo>
                  <a:pt x="1240" y="16"/>
                </a:lnTo>
                <a:lnTo>
                  <a:pt x="1241" y="16"/>
                </a:lnTo>
                <a:lnTo>
                  <a:pt x="1242" y="16"/>
                </a:lnTo>
                <a:lnTo>
                  <a:pt x="1244" y="16"/>
                </a:lnTo>
                <a:lnTo>
                  <a:pt x="1245" y="16"/>
                </a:lnTo>
                <a:lnTo>
                  <a:pt x="1246" y="16"/>
                </a:lnTo>
                <a:lnTo>
                  <a:pt x="1247" y="16"/>
                </a:lnTo>
                <a:lnTo>
                  <a:pt x="1248" y="16"/>
                </a:lnTo>
                <a:lnTo>
                  <a:pt x="1249" y="16"/>
                </a:lnTo>
                <a:lnTo>
                  <a:pt x="1250" y="16"/>
                </a:lnTo>
                <a:lnTo>
                  <a:pt x="1253" y="16"/>
                </a:lnTo>
                <a:lnTo>
                  <a:pt x="1254" y="16"/>
                </a:lnTo>
                <a:lnTo>
                  <a:pt x="1255" y="16"/>
                </a:lnTo>
                <a:lnTo>
                  <a:pt x="1256" y="16"/>
                </a:lnTo>
                <a:lnTo>
                  <a:pt x="1257" y="16"/>
                </a:lnTo>
                <a:lnTo>
                  <a:pt x="1258" y="16"/>
                </a:lnTo>
                <a:lnTo>
                  <a:pt x="1259" y="16"/>
                </a:lnTo>
                <a:lnTo>
                  <a:pt x="1260" y="16"/>
                </a:lnTo>
                <a:lnTo>
                  <a:pt x="1261" y="16"/>
                </a:lnTo>
                <a:lnTo>
                  <a:pt x="1263" y="16"/>
                </a:lnTo>
                <a:lnTo>
                  <a:pt x="1264" y="16"/>
                </a:lnTo>
                <a:lnTo>
                  <a:pt x="1265" y="16"/>
                </a:lnTo>
                <a:lnTo>
                  <a:pt x="1266" y="16"/>
                </a:lnTo>
                <a:lnTo>
                  <a:pt x="1267" y="16"/>
                </a:lnTo>
                <a:lnTo>
                  <a:pt x="1268" y="16"/>
                </a:lnTo>
                <a:lnTo>
                  <a:pt x="1269" y="16"/>
                </a:lnTo>
                <a:lnTo>
                  <a:pt x="1270" y="16"/>
                </a:lnTo>
                <a:lnTo>
                  <a:pt x="1271" y="16"/>
                </a:lnTo>
                <a:lnTo>
                  <a:pt x="1273" y="16"/>
                </a:lnTo>
                <a:lnTo>
                  <a:pt x="1274" y="16"/>
                </a:lnTo>
                <a:lnTo>
                  <a:pt x="1276" y="16"/>
                </a:lnTo>
                <a:lnTo>
                  <a:pt x="1277" y="16"/>
                </a:lnTo>
                <a:lnTo>
                  <a:pt x="1278" y="16"/>
                </a:lnTo>
                <a:lnTo>
                  <a:pt x="1279" y="16"/>
                </a:lnTo>
                <a:lnTo>
                  <a:pt x="1280" y="16"/>
                </a:lnTo>
                <a:lnTo>
                  <a:pt x="1282" y="16"/>
                </a:lnTo>
                <a:lnTo>
                  <a:pt x="1283" y="16"/>
                </a:lnTo>
                <a:lnTo>
                  <a:pt x="1284" y="16"/>
                </a:lnTo>
                <a:lnTo>
                  <a:pt x="1285" y="16"/>
                </a:lnTo>
                <a:lnTo>
                  <a:pt x="1286" y="16"/>
                </a:lnTo>
                <a:lnTo>
                  <a:pt x="1287" y="16"/>
                </a:lnTo>
                <a:lnTo>
                  <a:pt x="1288" y="16"/>
                </a:lnTo>
                <a:lnTo>
                  <a:pt x="1289" y="16"/>
                </a:lnTo>
                <a:lnTo>
                  <a:pt x="1290" y="16"/>
                </a:lnTo>
                <a:lnTo>
                  <a:pt x="1292" y="16"/>
                </a:lnTo>
                <a:lnTo>
                  <a:pt x="1293" y="16"/>
                </a:lnTo>
                <a:lnTo>
                  <a:pt x="1294" y="16"/>
                </a:lnTo>
                <a:lnTo>
                  <a:pt x="1295" y="16"/>
                </a:lnTo>
                <a:lnTo>
                  <a:pt x="1296" y="16"/>
                </a:lnTo>
                <a:lnTo>
                  <a:pt x="1297" y="16"/>
                </a:lnTo>
                <a:lnTo>
                  <a:pt x="1298" y="16"/>
                </a:lnTo>
                <a:lnTo>
                  <a:pt x="1300" y="16"/>
                </a:lnTo>
                <a:lnTo>
                  <a:pt x="1302" y="16"/>
                </a:lnTo>
                <a:lnTo>
                  <a:pt x="1303" y="16"/>
                </a:lnTo>
                <a:lnTo>
                  <a:pt x="1304" y="16"/>
                </a:lnTo>
                <a:lnTo>
                  <a:pt x="1305" y="16"/>
                </a:lnTo>
                <a:lnTo>
                  <a:pt x="1306" y="16"/>
                </a:lnTo>
                <a:lnTo>
                  <a:pt x="1307" y="16"/>
                </a:lnTo>
                <a:lnTo>
                  <a:pt x="1308" y="16"/>
                </a:lnTo>
                <a:lnTo>
                  <a:pt x="1309" y="16"/>
                </a:lnTo>
                <a:lnTo>
                  <a:pt x="1311" y="16"/>
                </a:lnTo>
                <a:lnTo>
                  <a:pt x="1312" y="16"/>
                </a:lnTo>
                <a:lnTo>
                  <a:pt x="1313" y="16"/>
                </a:lnTo>
                <a:lnTo>
                  <a:pt x="1314" y="16"/>
                </a:lnTo>
                <a:lnTo>
                  <a:pt x="1315" y="16"/>
                </a:lnTo>
                <a:lnTo>
                  <a:pt x="1316" y="16"/>
                </a:lnTo>
                <a:lnTo>
                  <a:pt x="1317" y="16"/>
                </a:lnTo>
                <a:lnTo>
                  <a:pt x="1318" y="16"/>
                </a:lnTo>
                <a:lnTo>
                  <a:pt x="1319" y="16"/>
                </a:lnTo>
                <a:lnTo>
                  <a:pt x="1321" y="16"/>
                </a:lnTo>
                <a:lnTo>
                  <a:pt x="1322" y="16"/>
                </a:lnTo>
                <a:lnTo>
                  <a:pt x="1324" y="16"/>
                </a:lnTo>
                <a:lnTo>
                  <a:pt x="1325" y="16"/>
                </a:lnTo>
                <a:lnTo>
                  <a:pt x="1326" y="16"/>
                </a:lnTo>
                <a:lnTo>
                  <a:pt x="1327" y="16"/>
                </a:lnTo>
                <a:lnTo>
                  <a:pt x="1328" y="16"/>
                </a:lnTo>
                <a:lnTo>
                  <a:pt x="1330" y="16"/>
                </a:lnTo>
                <a:lnTo>
                  <a:pt x="1331" y="16"/>
                </a:lnTo>
                <a:lnTo>
                  <a:pt x="1332" y="16"/>
                </a:lnTo>
                <a:lnTo>
                  <a:pt x="1333" y="16"/>
                </a:lnTo>
                <a:lnTo>
                  <a:pt x="1334" y="16"/>
                </a:lnTo>
                <a:lnTo>
                  <a:pt x="1335" y="16"/>
                </a:lnTo>
                <a:lnTo>
                  <a:pt x="1336" y="16"/>
                </a:lnTo>
                <a:lnTo>
                  <a:pt x="1337" y="16"/>
                </a:lnTo>
                <a:lnTo>
                  <a:pt x="1338" y="16"/>
                </a:lnTo>
                <a:lnTo>
                  <a:pt x="1340" y="16"/>
                </a:lnTo>
                <a:lnTo>
                  <a:pt x="1341" y="16"/>
                </a:lnTo>
                <a:lnTo>
                  <a:pt x="1342" y="16"/>
                </a:lnTo>
                <a:lnTo>
                  <a:pt x="1343" y="16"/>
                </a:lnTo>
                <a:lnTo>
                  <a:pt x="1344" y="16"/>
                </a:lnTo>
                <a:lnTo>
                  <a:pt x="1345" y="16"/>
                </a:lnTo>
                <a:lnTo>
                  <a:pt x="1347" y="16"/>
                </a:lnTo>
                <a:lnTo>
                  <a:pt x="1348" y="16"/>
                </a:lnTo>
                <a:lnTo>
                  <a:pt x="1350" y="16"/>
                </a:lnTo>
                <a:lnTo>
                  <a:pt x="1351" y="16"/>
                </a:lnTo>
                <a:lnTo>
                  <a:pt x="1352" y="16"/>
                </a:lnTo>
                <a:lnTo>
                  <a:pt x="1353" y="16"/>
                </a:lnTo>
                <a:lnTo>
                  <a:pt x="1354" y="16"/>
                </a:lnTo>
                <a:lnTo>
                  <a:pt x="1355" y="16"/>
                </a:lnTo>
                <a:lnTo>
                  <a:pt x="1356" y="16"/>
                </a:lnTo>
                <a:lnTo>
                  <a:pt x="1357" y="16"/>
                </a:lnTo>
                <a:lnTo>
                  <a:pt x="1359" y="16"/>
                </a:lnTo>
                <a:lnTo>
                  <a:pt x="1360" y="16"/>
                </a:lnTo>
                <a:lnTo>
                  <a:pt x="1361" y="16"/>
                </a:lnTo>
                <a:lnTo>
                  <a:pt x="1362" y="16"/>
                </a:lnTo>
                <a:lnTo>
                  <a:pt x="1363" y="16"/>
                </a:lnTo>
                <a:lnTo>
                  <a:pt x="1364" y="16"/>
                </a:lnTo>
                <a:lnTo>
                  <a:pt x="1365" y="16"/>
                </a:lnTo>
                <a:lnTo>
                  <a:pt x="1366" y="16"/>
                </a:lnTo>
                <a:lnTo>
                  <a:pt x="1367" y="16"/>
                </a:lnTo>
                <a:lnTo>
                  <a:pt x="1369" y="16"/>
                </a:lnTo>
                <a:lnTo>
                  <a:pt x="1370" y="16"/>
                </a:lnTo>
                <a:lnTo>
                  <a:pt x="1372" y="16"/>
                </a:lnTo>
                <a:lnTo>
                  <a:pt x="1373" y="16"/>
                </a:lnTo>
                <a:lnTo>
                  <a:pt x="1374" y="16"/>
                </a:lnTo>
                <a:lnTo>
                  <a:pt x="1375" y="16"/>
                </a:lnTo>
                <a:lnTo>
                  <a:pt x="1376" y="16"/>
                </a:lnTo>
                <a:lnTo>
                  <a:pt x="1377" y="16"/>
                </a:lnTo>
                <a:lnTo>
                  <a:pt x="1379" y="16"/>
                </a:lnTo>
                <a:lnTo>
                  <a:pt x="1380" y="16"/>
                </a:lnTo>
                <a:lnTo>
                  <a:pt x="1381" y="16"/>
                </a:lnTo>
                <a:lnTo>
                  <a:pt x="1382" y="16"/>
                </a:lnTo>
                <a:lnTo>
                  <a:pt x="1383" y="16"/>
                </a:lnTo>
                <a:lnTo>
                  <a:pt x="1384" y="16"/>
                </a:lnTo>
                <a:lnTo>
                  <a:pt x="1385" y="16"/>
                </a:lnTo>
                <a:lnTo>
                  <a:pt x="1386" y="16"/>
                </a:lnTo>
                <a:lnTo>
                  <a:pt x="1388" y="16"/>
                </a:lnTo>
                <a:lnTo>
                  <a:pt x="1389" y="16"/>
                </a:lnTo>
                <a:lnTo>
                  <a:pt x="1390" y="16"/>
                </a:lnTo>
                <a:lnTo>
                  <a:pt x="1391" y="16"/>
                </a:lnTo>
                <a:lnTo>
                  <a:pt x="1392" y="16"/>
                </a:lnTo>
                <a:lnTo>
                  <a:pt x="1393" y="16"/>
                </a:lnTo>
                <a:lnTo>
                  <a:pt x="1395" y="15"/>
                </a:lnTo>
                <a:lnTo>
                  <a:pt x="1396" y="15"/>
                </a:lnTo>
                <a:lnTo>
                  <a:pt x="1398" y="15"/>
                </a:lnTo>
                <a:lnTo>
                  <a:pt x="1399" y="14"/>
                </a:lnTo>
                <a:lnTo>
                  <a:pt x="1400" y="12"/>
                </a:lnTo>
                <a:lnTo>
                  <a:pt x="1401" y="11"/>
                </a:lnTo>
                <a:lnTo>
                  <a:pt x="1402" y="9"/>
                </a:lnTo>
                <a:lnTo>
                  <a:pt x="1403" y="8"/>
                </a:lnTo>
                <a:lnTo>
                  <a:pt x="1404" y="7"/>
                </a:lnTo>
                <a:lnTo>
                  <a:pt x="1405" y="7"/>
                </a:lnTo>
                <a:lnTo>
                  <a:pt x="1407" y="7"/>
                </a:lnTo>
                <a:lnTo>
                  <a:pt x="1408" y="7"/>
                </a:lnTo>
                <a:lnTo>
                  <a:pt x="1409" y="7"/>
                </a:lnTo>
                <a:lnTo>
                  <a:pt x="1410" y="7"/>
                </a:lnTo>
                <a:lnTo>
                  <a:pt x="1411" y="7"/>
                </a:lnTo>
                <a:lnTo>
                  <a:pt x="1412" y="7"/>
                </a:lnTo>
                <a:lnTo>
                  <a:pt x="1413" y="8"/>
                </a:lnTo>
                <a:lnTo>
                  <a:pt x="1414" y="8"/>
                </a:lnTo>
                <a:lnTo>
                  <a:pt x="1415" y="8"/>
                </a:lnTo>
                <a:lnTo>
                  <a:pt x="1417" y="8"/>
                </a:lnTo>
                <a:lnTo>
                  <a:pt x="1419" y="9"/>
                </a:lnTo>
                <a:lnTo>
                  <a:pt x="1420" y="9"/>
                </a:lnTo>
                <a:lnTo>
                  <a:pt x="1421" y="9"/>
                </a:lnTo>
                <a:lnTo>
                  <a:pt x="1422" y="11"/>
                </a:lnTo>
                <a:lnTo>
                  <a:pt x="1423" y="11"/>
                </a:lnTo>
                <a:lnTo>
                  <a:pt x="1424" y="11"/>
                </a:lnTo>
                <a:lnTo>
                  <a:pt x="1425" y="11"/>
                </a:lnTo>
                <a:lnTo>
                  <a:pt x="1427" y="11"/>
                </a:lnTo>
                <a:lnTo>
                  <a:pt x="1428" y="12"/>
                </a:lnTo>
                <a:lnTo>
                  <a:pt x="1429" y="12"/>
                </a:lnTo>
                <a:lnTo>
                  <a:pt x="1430" y="12"/>
                </a:lnTo>
                <a:lnTo>
                  <a:pt x="1431" y="12"/>
                </a:lnTo>
                <a:lnTo>
                  <a:pt x="1432" y="12"/>
                </a:lnTo>
                <a:lnTo>
                  <a:pt x="1433" y="14"/>
                </a:lnTo>
                <a:lnTo>
                  <a:pt x="1434" y="14"/>
                </a:lnTo>
                <a:lnTo>
                  <a:pt x="1436" y="14"/>
                </a:lnTo>
                <a:lnTo>
                  <a:pt x="1437" y="14"/>
                </a:lnTo>
                <a:lnTo>
                  <a:pt x="1438" y="14"/>
                </a:lnTo>
                <a:lnTo>
                  <a:pt x="1439" y="14"/>
                </a:lnTo>
                <a:lnTo>
                  <a:pt x="1440" y="15"/>
                </a:lnTo>
                <a:lnTo>
                  <a:pt x="1441" y="15"/>
                </a:lnTo>
                <a:lnTo>
                  <a:pt x="1443" y="15"/>
                </a:lnTo>
                <a:lnTo>
                  <a:pt x="1444" y="15"/>
                </a:lnTo>
                <a:lnTo>
                  <a:pt x="1446" y="15"/>
                </a:lnTo>
                <a:lnTo>
                  <a:pt x="1447" y="15"/>
                </a:lnTo>
                <a:lnTo>
                  <a:pt x="1448" y="16"/>
                </a:lnTo>
                <a:lnTo>
                  <a:pt x="1449" y="16"/>
                </a:lnTo>
                <a:lnTo>
                  <a:pt x="1450" y="16"/>
                </a:lnTo>
                <a:lnTo>
                  <a:pt x="1451" y="16"/>
                </a:lnTo>
                <a:lnTo>
                  <a:pt x="1452" y="16"/>
                </a:lnTo>
                <a:lnTo>
                  <a:pt x="1453" y="16"/>
                </a:lnTo>
                <a:lnTo>
                  <a:pt x="1455" y="16"/>
                </a:lnTo>
                <a:lnTo>
                  <a:pt x="1456" y="16"/>
                </a:lnTo>
                <a:lnTo>
                  <a:pt x="1457" y="16"/>
                </a:lnTo>
                <a:lnTo>
                  <a:pt x="1458" y="16"/>
                </a:lnTo>
                <a:lnTo>
                  <a:pt x="1459" y="16"/>
                </a:lnTo>
                <a:lnTo>
                  <a:pt x="1460" y="16"/>
                </a:lnTo>
                <a:lnTo>
                  <a:pt x="1461" y="16"/>
                </a:lnTo>
                <a:lnTo>
                  <a:pt x="1462" y="16"/>
                </a:lnTo>
                <a:lnTo>
                  <a:pt x="1463" y="16"/>
                </a:lnTo>
                <a:lnTo>
                  <a:pt x="1465" y="16"/>
                </a:lnTo>
                <a:lnTo>
                  <a:pt x="1467" y="15"/>
                </a:lnTo>
                <a:lnTo>
                  <a:pt x="1468" y="15"/>
                </a:lnTo>
                <a:lnTo>
                  <a:pt x="1469" y="15"/>
                </a:lnTo>
                <a:lnTo>
                  <a:pt x="1470" y="15"/>
                </a:lnTo>
                <a:lnTo>
                  <a:pt x="1471" y="15"/>
                </a:lnTo>
                <a:lnTo>
                  <a:pt x="1472" y="16"/>
                </a:lnTo>
                <a:lnTo>
                  <a:pt x="1473" y="16"/>
                </a:lnTo>
                <a:lnTo>
                  <a:pt x="1475" y="16"/>
                </a:lnTo>
                <a:lnTo>
                  <a:pt x="1476" y="16"/>
                </a:lnTo>
                <a:lnTo>
                  <a:pt x="1477" y="16"/>
                </a:lnTo>
                <a:lnTo>
                  <a:pt x="1478" y="16"/>
                </a:lnTo>
                <a:lnTo>
                  <a:pt x="1479" y="16"/>
                </a:lnTo>
                <a:lnTo>
                  <a:pt x="1480" y="16"/>
                </a:lnTo>
                <a:lnTo>
                  <a:pt x="1481" y="16"/>
                </a:lnTo>
                <a:lnTo>
                  <a:pt x="1482" y="16"/>
                </a:lnTo>
                <a:lnTo>
                  <a:pt x="1484" y="16"/>
                </a:lnTo>
                <a:lnTo>
                  <a:pt x="1485" y="16"/>
                </a:lnTo>
                <a:lnTo>
                  <a:pt x="1486" y="16"/>
                </a:lnTo>
                <a:lnTo>
                  <a:pt x="1487" y="16"/>
                </a:lnTo>
                <a:lnTo>
                  <a:pt x="1488" y="16"/>
                </a:lnTo>
                <a:lnTo>
                  <a:pt x="1489" y="16"/>
                </a:lnTo>
                <a:lnTo>
                  <a:pt x="1491" y="16"/>
                </a:lnTo>
                <a:lnTo>
                  <a:pt x="1492" y="16"/>
                </a:lnTo>
                <a:lnTo>
                  <a:pt x="1494" y="16"/>
                </a:lnTo>
                <a:lnTo>
                  <a:pt x="1495" y="16"/>
                </a:lnTo>
                <a:lnTo>
                  <a:pt x="1496" y="16"/>
                </a:lnTo>
                <a:lnTo>
                  <a:pt x="1497" y="16"/>
                </a:lnTo>
                <a:lnTo>
                  <a:pt x="1498" y="16"/>
                </a:lnTo>
                <a:lnTo>
                  <a:pt x="1499" y="16"/>
                </a:lnTo>
                <a:lnTo>
                  <a:pt x="1500" y="16"/>
                </a:lnTo>
                <a:lnTo>
                  <a:pt x="1501" y="16"/>
                </a:lnTo>
                <a:lnTo>
                  <a:pt x="1502" y="16"/>
                </a:lnTo>
                <a:lnTo>
                  <a:pt x="1504" y="16"/>
                </a:lnTo>
                <a:lnTo>
                  <a:pt x="1505" y="16"/>
                </a:lnTo>
                <a:lnTo>
                  <a:pt x="1506" y="16"/>
                </a:lnTo>
                <a:lnTo>
                  <a:pt x="1507" y="16"/>
                </a:lnTo>
                <a:lnTo>
                  <a:pt x="1508" y="16"/>
                </a:lnTo>
                <a:lnTo>
                  <a:pt x="1509" y="16"/>
                </a:lnTo>
                <a:lnTo>
                  <a:pt x="1510" y="16"/>
                </a:lnTo>
                <a:lnTo>
                  <a:pt x="1511" y="16"/>
                </a:lnTo>
                <a:lnTo>
                  <a:pt x="1513" y="16"/>
                </a:lnTo>
                <a:lnTo>
                  <a:pt x="1515" y="16"/>
                </a:lnTo>
                <a:lnTo>
                  <a:pt x="1516" y="16"/>
                </a:lnTo>
                <a:lnTo>
                  <a:pt x="1517" y="16"/>
                </a:lnTo>
                <a:lnTo>
                  <a:pt x="1518" y="16"/>
                </a:lnTo>
                <a:lnTo>
                  <a:pt x="1519" y="16"/>
                </a:lnTo>
                <a:lnTo>
                  <a:pt x="1520" y="16"/>
                </a:lnTo>
                <a:lnTo>
                  <a:pt x="1521" y="16"/>
                </a:lnTo>
                <a:lnTo>
                  <a:pt x="1523" y="16"/>
                </a:lnTo>
                <a:lnTo>
                  <a:pt x="1524" y="16"/>
                </a:lnTo>
                <a:lnTo>
                  <a:pt x="1525" y="16"/>
                </a:lnTo>
                <a:lnTo>
                  <a:pt x="1526" y="16"/>
                </a:lnTo>
                <a:lnTo>
                  <a:pt x="1527" y="16"/>
                </a:lnTo>
                <a:lnTo>
                  <a:pt x="1528" y="16"/>
                </a:lnTo>
                <a:lnTo>
                  <a:pt x="1529" y="16"/>
                </a:lnTo>
                <a:lnTo>
                  <a:pt x="1530" y="16"/>
                </a:lnTo>
                <a:lnTo>
                  <a:pt x="1532" y="16"/>
                </a:lnTo>
                <a:lnTo>
                  <a:pt x="1533" y="16"/>
                </a:lnTo>
                <a:lnTo>
                  <a:pt x="1534" y="16"/>
                </a:lnTo>
                <a:lnTo>
                  <a:pt x="1535" y="16"/>
                </a:lnTo>
                <a:lnTo>
                  <a:pt x="1536" y="16"/>
                </a:lnTo>
                <a:lnTo>
                  <a:pt x="1538" y="16"/>
                </a:lnTo>
                <a:lnTo>
                  <a:pt x="1539" y="16"/>
                </a:lnTo>
                <a:lnTo>
                  <a:pt x="1540" y="16"/>
                </a:lnTo>
                <a:lnTo>
                  <a:pt x="1542" y="16"/>
                </a:lnTo>
                <a:lnTo>
                  <a:pt x="1543" y="16"/>
                </a:lnTo>
                <a:lnTo>
                  <a:pt x="1544" y="16"/>
                </a:lnTo>
                <a:lnTo>
                  <a:pt x="1545" y="16"/>
                </a:lnTo>
                <a:lnTo>
                  <a:pt x="1546" y="16"/>
                </a:lnTo>
                <a:lnTo>
                  <a:pt x="1547" y="16"/>
                </a:lnTo>
                <a:lnTo>
                  <a:pt x="1548" y="16"/>
                </a:lnTo>
                <a:lnTo>
                  <a:pt x="1549" y="16"/>
                </a:lnTo>
                <a:lnTo>
                  <a:pt x="1550" y="16"/>
                </a:lnTo>
                <a:lnTo>
                  <a:pt x="1552" y="16"/>
                </a:lnTo>
                <a:lnTo>
                  <a:pt x="1553" y="16"/>
                </a:lnTo>
                <a:lnTo>
                  <a:pt x="1554" y="16"/>
                </a:lnTo>
                <a:lnTo>
                  <a:pt x="1555" y="16"/>
                </a:lnTo>
                <a:lnTo>
                  <a:pt x="1556" y="16"/>
                </a:lnTo>
                <a:lnTo>
                  <a:pt x="1557" y="16"/>
                </a:lnTo>
                <a:lnTo>
                  <a:pt x="1558" y="16"/>
                </a:lnTo>
                <a:lnTo>
                  <a:pt x="1559" y="16"/>
                </a:lnTo>
                <a:lnTo>
                  <a:pt x="1561" y="16"/>
                </a:lnTo>
                <a:lnTo>
                  <a:pt x="1563" y="16"/>
                </a:lnTo>
                <a:lnTo>
                  <a:pt x="1564" y="16"/>
                </a:lnTo>
                <a:lnTo>
                  <a:pt x="1565" y="16"/>
                </a:lnTo>
                <a:lnTo>
                  <a:pt x="1566" y="16"/>
                </a:lnTo>
                <a:lnTo>
                  <a:pt x="1567" y="16"/>
                </a:lnTo>
                <a:lnTo>
                  <a:pt x="1568" y="16"/>
                </a:lnTo>
                <a:lnTo>
                  <a:pt x="1569" y="16"/>
                </a:lnTo>
                <a:lnTo>
                  <a:pt x="1571" y="16"/>
                </a:lnTo>
                <a:lnTo>
                  <a:pt x="1572" y="16"/>
                </a:lnTo>
                <a:lnTo>
                  <a:pt x="1573" y="16"/>
                </a:lnTo>
                <a:lnTo>
                  <a:pt x="1574" y="16"/>
                </a:lnTo>
                <a:lnTo>
                  <a:pt x="1575" y="16"/>
                </a:lnTo>
                <a:lnTo>
                  <a:pt x="1576" y="16"/>
                </a:lnTo>
                <a:lnTo>
                  <a:pt x="1577" y="16"/>
                </a:lnTo>
                <a:lnTo>
                  <a:pt x="1578" y="16"/>
                </a:lnTo>
                <a:lnTo>
                  <a:pt x="1579" y="16"/>
                </a:lnTo>
                <a:lnTo>
                  <a:pt x="1581" y="16"/>
                </a:lnTo>
                <a:lnTo>
                  <a:pt x="1582" y="16"/>
                </a:lnTo>
                <a:lnTo>
                  <a:pt x="1583" y="16"/>
                </a:lnTo>
                <a:lnTo>
                  <a:pt x="1584" y="16"/>
                </a:lnTo>
                <a:lnTo>
                  <a:pt x="1586" y="16"/>
                </a:lnTo>
                <a:lnTo>
                  <a:pt x="1587" y="16"/>
                </a:lnTo>
                <a:lnTo>
                  <a:pt x="1588" y="16"/>
                </a:lnTo>
                <a:lnTo>
                  <a:pt x="1590" y="16"/>
                </a:lnTo>
                <a:lnTo>
                  <a:pt x="1591" y="16"/>
                </a:lnTo>
                <a:lnTo>
                  <a:pt x="1592" y="16"/>
                </a:lnTo>
                <a:lnTo>
                  <a:pt x="1593" y="16"/>
                </a:lnTo>
                <a:lnTo>
                  <a:pt x="1594" y="16"/>
                </a:lnTo>
                <a:lnTo>
                  <a:pt x="1595" y="16"/>
                </a:lnTo>
                <a:lnTo>
                  <a:pt x="1596" y="16"/>
                </a:lnTo>
                <a:lnTo>
                  <a:pt x="1597" y="16"/>
                </a:lnTo>
                <a:lnTo>
                  <a:pt x="1598" y="16"/>
                </a:lnTo>
                <a:lnTo>
                  <a:pt x="1600" y="16"/>
                </a:lnTo>
                <a:lnTo>
                  <a:pt x="1601" y="16"/>
                </a:lnTo>
                <a:lnTo>
                  <a:pt x="1602" y="16"/>
                </a:lnTo>
                <a:lnTo>
                  <a:pt x="1603" y="16"/>
                </a:lnTo>
                <a:lnTo>
                  <a:pt x="1604" y="16"/>
                </a:lnTo>
                <a:lnTo>
                  <a:pt x="1605" y="16"/>
                </a:lnTo>
                <a:lnTo>
                  <a:pt x="1606" y="16"/>
                </a:lnTo>
                <a:lnTo>
                  <a:pt x="1607" y="16"/>
                </a:lnTo>
                <a:lnTo>
                  <a:pt x="1610" y="16"/>
                </a:lnTo>
                <a:lnTo>
                  <a:pt x="1611" y="16"/>
                </a:lnTo>
                <a:lnTo>
                  <a:pt x="1612" y="16"/>
                </a:lnTo>
                <a:lnTo>
                  <a:pt x="1613" y="16"/>
                </a:lnTo>
                <a:lnTo>
                  <a:pt x="1614" y="16"/>
                </a:lnTo>
                <a:lnTo>
                  <a:pt x="1615" y="16"/>
                </a:lnTo>
                <a:lnTo>
                  <a:pt x="1616" y="16"/>
                </a:lnTo>
                <a:lnTo>
                  <a:pt x="1617" y="16"/>
                </a:lnTo>
                <a:lnTo>
                  <a:pt x="1619" y="16"/>
                </a:lnTo>
                <a:lnTo>
                  <a:pt x="1620" y="16"/>
                </a:lnTo>
                <a:lnTo>
                  <a:pt x="1621" y="16"/>
                </a:lnTo>
                <a:lnTo>
                  <a:pt x="1622" y="16"/>
                </a:lnTo>
                <a:lnTo>
                  <a:pt x="1623" y="16"/>
                </a:lnTo>
                <a:lnTo>
                  <a:pt x="1624" y="16"/>
                </a:lnTo>
                <a:lnTo>
                  <a:pt x="1625" y="16"/>
                </a:lnTo>
                <a:lnTo>
                  <a:pt x="1626" y="16"/>
                </a:lnTo>
                <a:lnTo>
                  <a:pt x="1627" y="16"/>
                </a:lnTo>
                <a:lnTo>
                  <a:pt x="1629" y="16"/>
                </a:lnTo>
                <a:lnTo>
                  <a:pt x="1630" y="16"/>
                </a:lnTo>
                <a:lnTo>
                  <a:pt x="1631" y="16"/>
                </a:lnTo>
                <a:lnTo>
                  <a:pt x="1632" y="16"/>
                </a:lnTo>
                <a:lnTo>
                  <a:pt x="1634" y="16"/>
                </a:lnTo>
                <a:lnTo>
                  <a:pt x="1635" y="16"/>
                </a:lnTo>
                <a:lnTo>
                  <a:pt x="1636" y="16"/>
                </a:lnTo>
                <a:lnTo>
                  <a:pt x="1638" y="16"/>
                </a:lnTo>
                <a:lnTo>
                  <a:pt x="1639" y="16"/>
                </a:lnTo>
                <a:lnTo>
                  <a:pt x="1640" y="16"/>
                </a:lnTo>
                <a:lnTo>
                  <a:pt x="1641" y="16"/>
                </a:lnTo>
                <a:lnTo>
                  <a:pt x="1642" y="16"/>
                </a:lnTo>
                <a:lnTo>
                  <a:pt x="1643" y="16"/>
                </a:lnTo>
                <a:lnTo>
                  <a:pt x="1644" y="16"/>
                </a:lnTo>
                <a:lnTo>
                  <a:pt x="1645" y="16"/>
                </a:lnTo>
                <a:lnTo>
                  <a:pt x="1646" y="16"/>
                </a:lnTo>
                <a:lnTo>
                  <a:pt x="1648" y="16"/>
                </a:lnTo>
                <a:lnTo>
                  <a:pt x="1649" y="16"/>
                </a:lnTo>
                <a:lnTo>
                  <a:pt x="1650" y="16"/>
                </a:lnTo>
                <a:lnTo>
                  <a:pt x="1651" y="16"/>
                </a:lnTo>
                <a:lnTo>
                  <a:pt x="1652" y="16"/>
                </a:lnTo>
                <a:lnTo>
                  <a:pt x="1653" y="16"/>
                </a:lnTo>
                <a:lnTo>
                  <a:pt x="1654" y="16"/>
                </a:lnTo>
                <a:lnTo>
                  <a:pt x="1655" y="16"/>
                </a:lnTo>
                <a:lnTo>
                  <a:pt x="1658" y="16"/>
                </a:lnTo>
                <a:lnTo>
                  <a:pt x="1659" y="16"/>
                </a:lnTo>
                <a:lnTo>
                  <a:pt x="1660" y="16"/>
                </a:lnTo>
                <a:lnTo>
                  <a:pt x="1661" y="16"/>
                </a:lnTo>
                <a:lnTo>
                  <a:pt x="1662" y="16"/>
                </a:lnTo>
                <a:lnTo>
                  <a:pt x="1663" y="16"/>
                </a:lnTo>
                <a:lnTo>
                  <a:pt x="1664" y="16"/>
                </a:lnTo>
                <a:lnTo>
                  <a:pt x="1665" y="16"/>
                </a:lnTo>
                <a:lnTo>
                  <a:pt x="1667" y="16"/>
                </a:lnTo>
                <a:lnTo>
                  <a:pt x="1668" y="16"/>
                </a:lnTo>
                <a:lnTo>
                  <a:pt x="1669" y="16"/>
                </a:lnTo>
                <a:lnTo>
                  <a:pt x="1670" y="16"/>
                </a:lnTo>
                <a:lnTo>
                  <a:pt x="1671" y="16"/>
                </a:lnTo>
                <a:lnTo>
                  <a:pt x="1672" y="16"/>
                </a:lnTo>
                <a:lnTo>
                  <a:pt x="1673" y="16"/>
                </a:lnTo>
                <a:lnTo>
                  <a:pt x="1674" y="16"/>
                </a:lnTo>
                <a:lnTo>
                  <a:pt x="1675" y="16"/>
                </a:lnTo>
                <a:lnTo>
                  <a:pt x="1677" y="16"/>
                </a:lnTo>
                <a:lnTo>
                  <a:pt x="1678" y="16"/>
                </a:lnTo>
                <a:lnTo>
                  <a:pt x="1679" y="16"/>
                </a:lnTo>
                <a:lnTo>
                  <a:pt x="1681" y="16"/>
                </a:lnTo>
                <a:lnTo>
                  <a:pt x="1682" y="16"/>
                </a:lnTo>
                <a:lnTo>
                  <a:pt x="1683" y="16"/>
                </a:lnTo>
                <a:lnTo>
                  <a:pt x="1684" y="16"/>
                </a:lnTo>
                <a:lnTo>
                  <a:pt x="1686" y="16"/>
                </a:lnTo>
                <a:lnTo>
                  <a:pt x="1687" y="16"/>
                </a:lnTo>
                <a:lnTo>
                  <a:pt x="1688" y="16"/>
                </a:lnTo>
                <a:lnTo>
                  <a:pt x="1689" y="16"/>
                </a:lnTo>
                <a:lnTo>
                  <a:pt x="1690" y="16"/>
                </a:lnTo>
                <a:lnTo>
                  <a:pt x="1691" y="16"/>
                </a:lnTo>
                <a:lnTo>
                  <a:pt x="1692" y="16"/>
                </a:lnTo>
                <a:lnTo>
                  <a:pt x="1693" y="16"/>
                </a:lnTo>
                <a:lnTo>
                  <a:pt x="1694" y="16"/>
                </a:lnTo>
                <a:lnTo>
                  <a:pt x="1696" y="16"/>
                </a:lnTo>
                <a:lnTo>
                  <a:pt x="1697" y="16"/>
                </a:lnTo>
                <a:lnTo>
                  <a:pt x="1698" y="16"/>
                </a:lnTo>
                <a:lnTo>
                  <a:pt x="1699" y="16"/>
                </a:lnTo>
                <a:lnTo>
                  <a:pt x="1700" y="16"/>
                </a:lnTo>
                <a:lnTo>
                  <a:pt x="1701" y="16"/>
                </a:lnTo>
                <a:lnTo>
                  <a:pt x="1702" y="16"/>
                </a:lnTo>
                <a:lnTo>
                  <a:pt x="1703" y="16"/>
                </a:lnTo>
                <a:lnTo>
                  <a:pt x="1706" y="16"/>
                </a:lnTo>
                <a:lnTo>
                  <a:pt x="1707" y="16"/>
                </a:lnTo>
                <a:lnTo>
                  <a:pt x="1708" y="16"/>
                </a:lnTo>
                <a:lnTo>
                  <a:pt x="1709" y="16"/>
                </a:lnTo>
                <a:lnTo>
                  <a:pt x="1710" y="16"/>
                </a:lnTo>
                <a:lnTo>
                  <a:pt x="1711" y="16"/>
                </a:lnTo>
                <a:lnTo>
                  <a:pt x="1712" y="16"/>
                </a:lnTo>
                <a:lnTo>
                  <a:pt x="1713" y="16"/>
                </a:lnTo>
                <a:lnTo>
                  <a:pt x="1715" y="16"/>
                </a:lnTo>
                <a:lnTo>
                  <a:pt x="1716" y="16"/>
                </a:lnTo>
                <a:lnTo>
                  <a:pt x="1717" y="16"/>
                </a:lnTo>
                <a:lnTo>
                  <a:pt x="1718" y="16"/>
                </a:lnTo>
                <a:lnTo>
                  <a:pt x="1719" y="16"/>
                </a:lnTo>
                <a:lnTo>
                  <a:pt x="1720" y="16"/>
                </a:lnTo>
                <a:lnTo>
                  <a:pt x="1721" y="16"/>
                </a:lnTo>
                <a:lnTo>
                  <a:pt x="1722" y="16"/>
                </a:lnTo>
                <a:lnTo>
                  <a:pt x="1723" y="16"/>
                </a:lnTo>
                <a:lnTo>
                  <a:pt x="1725" y="16"/>
                </a:lnTo>
                <a:lnTo>
                  <a:pt x="1726" y="16"/>
                </a:lnTo>
                <a:lnTo>
                  <a:pt x="1727" y="16"/>
                </a:lnTo>
                <a:lnTo>
                  <a:pt x="1729" y="16"/>
                </a:lnTo>
                <a:lnTo>
                  <a:pt x="1730" y="16"/>
                </a:lnTo>
                <a:lnTo>
                  <a:pt x="1731" y="16"/>
                </a:lnTo>
                <a:lnTo>
                  <a:pt x="1732" y="16"/>
                </a:lnTo>
                <a:lnTo>
                  <a:pt x="1733" y="16"/>
                </a:lnTo>
                <a:lnTo>
                  <a:pt x="1735" y="16"/>
                </a:lnTo>
                <a:lnTo>
                  <a:pt x="1736" y="16"/>
                </a:lnTo>
                <a:lnTo>
                  <a:pt x="1737" y="16"/>
                </a:lnTo>
                <a:lnTo>
                  <a:pt x="1738" y="16"/>
                </a:lnTo>
                <a:lnTo>
                  <a:pt x="1739" y="16"/>
                </a:lnTo>
                <a:lnTo>
                  <a:pt x="1740" y="16"/>
                </a:lnTo>
                <a:lnTo>
                  <a:pt x="1741" y="16"/>
                </a:lnTo>
                <a:lnTo>
                  <a:pt x="1742" y="16"/>
                </a:lnTo>
                <a:lnTo>
                  <a:pt x="1744" y="15"/>
                </a:lnTo>
                <a:lnTo>
                  <a:pt x="1745" y="15"/>
                </a:lnTo>
                <a:lnTo>
                  <a:pt x="1746" y="15"/>
                </a:lnTo>
                <a:lnTo>
                  <a:pt x="1747" y="15"/>
                </a:lnTo>
                <a:lnTo>
                  <a:pt x="1748" y="15"/>
                </a:lnTo>
                <a:lnTo>
                  <a:pt x="1749" y="15"/>
                </a:lnTo>
                <a:lnTo>
                  <a:pt x="1750" y="15"/>
                </a:lnTo>
                <a:lnTo>
                  <a:pt x="1752" y="15"/>
                </a:lnTo>
                <a:lnTo>
                  <a:pt x="1754" y="15"/>
                </a:lnTo>
                <a:lnTo>
                  <a:pt x="1755" y="15"/>
                </a:lnTo>
                <a:lnTo>
                  <a:pt x="1756" y="15"/>
                </a:lnTo>
                <a:lnTo>
                  <a:pt x="1757" y="15"/>
                </a:lnTo>
                <a:lnTo>
                  <a:pt x="1758" y="15"/>
                </a:lnTo>
                <a:lnTo>
                  <a:pt x="1759" y="15"/>
                </a:lnTo>
                <a:lnTo>
                  <a:pt x="1760" y="14"/>
                </a:lnTo>
                <a:lnTo>
                  <a:pt x="1761" y="14"/>
                </a:lnTo>
                <a:lnTo>
                  <a:pt x="1763" y="14"/>
                </a:lnTo>
                <a:lnTo>
                  <a:pt x="1764" y="14"/>
                </a:lnTo>
                <a:lnTo>
                  <a:pt x="1765" y="14"/>
                </a:lnTo>
                <a:lnTo>
                  <a:pt x="1766" y="14"/>
                </a:lnTo>
                <a:lnTo>
                  <a:pt x="1767" y="15"/>
                </a:lnTo>
                <a:lnTo>
                  <a:pt x="1768" y="15"/>
                </a:lnTo>
                <a:lnTo>
                  <a:pt x="1769" y="15"/>
                </a:lnTo>
                <a:lnTo>
                  <a:pt x="1770" y="15"/>
                </a:lnTo>
                <a:lnTo>
                  <a:pt x="1771" y="15"/>
                </a:lnTo>
                <a:lnTo>
                  <a:pt x="1773" y="15"/>
                </a:lnTo>
                <a:lnTo>
                  <a:pt x="1774" y="16"/>
                </a:lnTo>
                <a:lnTo>
                  <a:pt x="1775" y="16"/>
                </a:lnTo>
                <a:lnTo>
                  <a:pt x="1777" y="16"/>
                </a:lnTo>
                <a:lnTo>
                  <a:pt x="1778" y="16"/>
                </a:lnTo>
                <a:lnTo>
                  <a:pt x="1779" y="16"/>
                </a:lnTo>
                <a:lnTo>
                  <a:pt x="1780" y="16"/>
                </a:lnTo>
                <a:lnTo>
                  <a:pt x="1781" y="16"/>
                </a:lnTo>
                <a:lnTo>
                  <a:pt x="1783" y="16"/>
                </a:lnTo>
                <a:lnTo>
                  <a:pt x="1784" y="16"/>
                </a:lnTo>
                <a:lnTo>
                  <a:pt x="1785" y="16"/>
                </a:lnTo>
                <a:lnTo>
                  <a:pt x="1786" y="16"/>
                </a:lnTo>
                <a:lnTo>
                  <a:pt x="1787" y="16"/>
                </a:lnTo>
                <a:lnTo>
                  <a:pt x="1788" y="16"/>
                </a:lnTo>
                <a:lnTo>
                  <a:pt x="1789" y="16"/>
                </a:lnTo>
                <a:lnTo>
                  <a:pt x="1790" y="16"/>
                </a:lnTo>
                <a:lnTo>
                  <a:pt x="1792" y="16"/>
                </a:lnTo>
                <a:lnTo>
                  <a:pt x="1793" y="16"/>
                </a:lnTo>
                <a:lnTo>
                  <a:pt x="1794" y="16"/>
                </a:lnTo>
                <a:lnTo>
                  <a:pt x="1795" y="16"/>
                </a:lnTo>
                <a:lnTo>
                  <a:pt x="1796" y="16"/>
                </a:lnTo>
                <a:lnTo>
                  <a:pt x="1797" y="16"/>
                </a:lnTo>
                <a:lnTo>
                  <a:pt x="1798" y="16"/>
                </a:lnTo>
                <a:lnTo>
                  <a:pt x="1800" y="16"/>
                </a:lnTo>
                <a:lnTo>
                  <a:pt x="1802" y="16"/>
                </a:lnTo>
                <a:lnTo>
                  <a:pt x="1803" y="16"/>
                </a:lnTo>
                <a:lnTo>
                  <a:pt x="1804" y="16"/>
                </a:lnTo>
                <a:lnTo>
                  <a:pt x="1805" y="16"/>
                </a:lnTo>
                <a:lnTo>
                  <a:pt x="1806" y="16"/>
                </a:lnTo>
                <a:lnTo>
                  <a:pt x="1807" y="16"/>
                </a:lnTo>
                <a:lnTo>
                  <a:pt x="1808" y="16"/>
                </a:lnTo>
                <a:lnTo>
                  <a:pt x="1809" y="16"/>
                </a:lnTo>
                <a:lnTo>
                  <a:pt x="1811" y="16"/>
                </a:lnTo>
                <a:lnTo>
                  <a:pt x="1812" y="16"/>
                </a:lnTo>
                <a:lnTo>
                  <a:pt x="1813" y="16"/>
                </a:lnTo>
                <a:lnTo>
                  <a:pt x="1814" y="16"/>
                </a:lnTo>
                <a:lnTo>
                  <a:pt x="1815" y="16"/>
                </a:lnTo>
                <a:lnTo>
                  <a:pt x="1816" y="16"/>
                </a:lnTo>
                <a:lnTo>
                  <a:pt x="1817" y="16"/>
                </a:lnTo>
                <a:lnTo>
                  <a:pt x="1818" y="16"/>
                </a:lnTo>
                <a:lnTo>
                  <a:pt x="1819" y="16"/>
                </a:lnTo>
                <a:lnTo>
                  <a:pt x="1821" y="16"/>
                </a:lnTo>
                <a:lnTo>
                  <a:pt x="1822" y="16"/>
                </a:lnTo>
                <a:lnTo>
                  <a:pt x="1824" y="16"/>
                </a:lnTo>
                <a:lnTo>
                  <a:pt x="1825" y="16"/>
                </a:lnTo>
                <a:lnTo>
                  <a:pt x="1826" y="16"/>
                </a:lnTo>
                <a:lnTo>
                  <a:pt x="1827" y="16"/>
                </a:lnTo>
                <a:lnTo>
                  <a:pt x="1828" y="16"/>
                </a:lnTo>
                <a:lnTo>
                  <a:pt x="1829" y="16"/>
                </a:lnTo>
                <a:lnTo>
                  <a:pt x="1831" y="16"/>
                </a:lnTo>
                <a:lnTo>
                  <a:pt x="1832" y="16"/>
                </a:lnTo>
                <a:lnTo>
                  <a:pt x="1833" y="16"/>
                </a:lnTo>
                <a:lnTo>
                  <a:pt x="1834" y="16"/>
                </a:lnTo>
                <a:lnTo>
                  <a:pt x="1835" y="16"/>
                </a:lnTo>
                <a:lnTo>
                  <a:pt x="1836" y="16"/>
                </a:lnTo>
                <a:lnTo>
                  <a:pt x="1837" y="16"/>
                </a:lnTo>
                <a:lnTo>
                  <a:pt x="1838" y="16"/>
                </a:lnTo>
                <a:lnTo>
                  <a:pt x="1840" y="16"/>
                </a:lnTo>
                <a:lnTo>
                  <a:pt x="1841" y="16"/>
                </a:lnTo>
                <a:lnTo>
                  <a:pt x="1842" y="16"/>
                </a:lnTo>
                <a:lnTo>
                  <a:pt x="1843" y="16"/>
                </a:lnTo>
                <a:lnTo>
                  <a:pt x="1844" y="16"/>
                </a:lnTo>
                <a:lnTo>
                  <a:pt x="1845" y="16"/>
                </a:lnTo>
                <a:lnTo>
                  <a:pt x="1846" y="16"/>
                </a:lnTo>
                <a:lnTo>
                  <a:pt x="1848" y="16"/>
                </a:lnTo>
                <a:lnTo>
                  <a:pt x="1850" y="15"/>
                </a:lnTo>
                <a:lnTo>
                  <a:pt x="1851" y="15"/>
                </a:lnTo>
                <a:lnTo>
                  <a:pt x="1852" y="14"/>
                </a:lnTo>
                <a:lnTo>
                  <a:pt x="1853" y="14"/>
                </a:lnTo>
                <a:lnTo>
                  <a:pt x="1854" y="12"/>
                </a:lnTo>
                <a:lnTo>
                  <a:pt x="1855" y="12"/>
                </a:lnTo>
                <a:lnTo>
                  <a:pt x="1856" y="12"/>
                </a:lnTo>
                <a:lnTo>
                  <a:pt x="1857" y="14"/>
                </a:lnTo>
                <a:lnTo>
                  <a:pt x="1858" y="14"/>
                </a:lnTo>
                <a:lnTo>
                  <a:pt x="1860" y="14"/>
                </a:lnTo>
                <a:lnTo>
                  <a:pt x="1861" y="15"/>
                </a:lnTo>
                <a:lnTo>
                  <a:pt x="1862" y="15"/>
                </a:lnTo>
                <a:lnTo>
                  <a:pt x="1863" y="15"/>
                </a:lnTo>
                <a:lnTo>
                  <a:pt x="1864" y="15"/>
                </a:lnTo>
                <a:lnTo>
                  <a:pt x="1865" y="15"/>
                </a:lnTo>
                <a:lnTo>
                  <a:pt x="1866" y="16"/>
                </a:lnTo>
                <a:lnTo>
                  <a:pt x="1867" y="16"/>
                </a:lnTo>
                <a:lnTo>
                  <a:pt x="1869" y="16"/>
                </a:lnTo>
                <a:lnTo>
                  <a:pt x="1870" y="16"/>
                </a:lnTo>
                <a:lnTo>
                  <a:pt x="1872" y="16"/>
                </a:lnTo>
                <a:lnTo>
                  <a:pt x="1873" y="16"/>
                </a:lnTo>
                <a:lnTo>
                  <a:pt x="1874" y="16"/>
                </a:lnTo>
                <a:lnTo>
                  <a:pt x="1875" y="16"/>
                </a:lnTo>
                <a:lnTo>
                  <a:pt x="1876" y="16"/>
                </a:lnTo>
                <a:lnTo>
                  <a:pt x="1877" y="16"/>
                </a:lnTo>
                <a:lnTo>
                  <a:pt x="1879" y="16"/>
                </a:lnTo>
                <a:lnTo>
                  <a:pt x="1880" y="16"/>
                </a:lnTo>
                <a:lnTo>
                  <a:pt x="1881" y="16"/>
                </a:lnTo>
                <a:lnTo>
                  <a:pt x="1882" y="16"/>
                </a:lnTo>
                <a:lnTo>
                  <a:pt x="1883" y="16"/>
                </a:lnTo>
                <a:lnTo>
                  <a:pt x="1884" y="16"/>
                </a:lnTo>
                <a:lnTo>
                  <a:pt x="1885" y="16"/>
                </a:lnTo>
                <a:lnTo>
                  <a:pt x="1886" y="16"/>
                </a:lnTo>
                <a:lnTo>
                  <a:pt x="1888" y="16"/>
                </a:lnTo>
                <a:lnTo>
                  <a:pt x="1889" y="16"/>
                </a:lnTo>
                <a:lnTo>
                  <a:pt x="1890" y="16"/>
                </a:lnTo>
                <a:lnTo>
                  <a:pt x="1891" y="16"/>
                </a:lnTo>
                <a:lnTo>
                  <a:pt x="1892" y="16"/>
                </a:lnTo>
                <a:lnTo>
                  <a:pt x="1893" y="16"/>
                </a:lnTo>
                <a:lnTo>
                  <a:pt x="1894" y="16"/>
                </a:lnTo>
                <a:lnTo>
                  <a:pt x="1896" y="16"/>
                </a:lnTo>
                <a:lnTo>
                  <a:pt x="1898" y="16"/>
                </a:lnTo>
                <a:lnTo>
                  <a:pt x="1899" y="16"/>
                </a:lnTo>
                <a:lnTo>
                  <a:pt x="1900" y="16"/>
                </a:lnTo>
                <a:lnTo>
                  <a:pt x="1901" y="16"/>
                </a:lnTo>
                <a:lnTo>
                  <a:pt x="1902" y="16"/>
                </a:lnTo>
                <a:lnTo>
                  <a:pt x="1903" y="16"/>
                </a:lnTo>
                <a:lnTo>
                  <a:pt x="1904" y="16"/>
                </a:lnTo>
                <a:lnTo>
                  <a:pt x="1905" y="16"/>
                </a:lnTo>
                <a:lnTo>
                  <a:pt x="1906" y="16"/>
                </a:lnTo>
                <a:lnTo>
                  <a:pt x="1908" y="16"/>
                </a:lnTo>
                <a:lnTo>
                  <a:pt x="1909" y="16"/>
                </a:lnTo>
                <a:lnTo>
                  <a:pt x="1910" y="16"/>
                </a:lnTo>
                <a:lnTo>
                  <a:pt x="1911" y="16"/>
                </a:lnTo>
                <a:lnTo>
                  <a:pt x="1912" y="16"/>
                </a:lnTo>
                <a:lnTo>
                  <a:pt x="1913" y="16"/>
                </a:lnTo>
                <a:lnTo>
                  <a:pt x="1914" y="16"/>
                </a:lnTo>
                <a:lnTo>
                  <a:pt x="1915" y="16"/>
                </a:lnTo>
                <a:lnTo>
                  <a:pt x="1917" y="16"/>
                </a:lnTo>
                <a:lnTo>
                  <a:pt x="1918" y="16"/>
                </a:lnTo>
                <a:lnTo>
                  <a:pt x="1920" y="16"/>
                </a:lnTo>
                <a:lnTo>
                  <a:pt x="1921" y="16"/>
                </a:lnTo>
                <a:lnTo>
                  <a:pt x="1922" y="16"/>
                </a:lnTo>
                <a:lnTo>
                  <a:pt x="1923" y="16"/>
                </a:lnTo>
                <a:lnTo>
                  <a:pt x="1924" y="16"/>
                </a:lnTo>
                <a:lnTo>
                  <a:pt x="1925" y="16"/>
                </a:lnTo>
                <a:lnTo>
                  <a:pt x="1927" y="16"/>
                </a:lnTo>
                <a:lnTo>
                  <a:pt x="1928" y="16"/>
                </a:lnTo>
                <a:lnTo>
                  <a:pt x="1929" y="16"/>
                </a:lnTo>
                <a:lnTo>
                  <a:pt x="1930" y="16"/>
                </a:lnTo>
                <a:lnTo>
                  <a:pt x="1931" y="16"/>
                </a:lnTo>
                <a:lnTo>
                  <a:pt x="1932" y="16"/>
                </a:lnTo>
                <a:lnTo>
                  <a:pt x="1933" y="16"/>
                </a:lnTo>
                <a:lnTo>
                  <a:pt x="1934" y="16"/>
                </a:lnTo>
                <a:lnTo>
                  <a:pt x="1935" y="16"/>
                </a:lnTo>
                <a:lnTo>
                  <a:pt x="1937" y="16"/>
                </a:lnTo>
                <a:lnTo>
                  <a:pt x="1938" y="16"/>
                </a:lnTo>
                <a:lnTo>
                  <a:pt x="1939" y="16"/>
                </a:lnTo>
                <a:lnTo>
                  <a:pt x="1940" y="16"/>
                </a:lnTo>
                <a:lnTo>
                  <a:pt x="1941" y="16"/>
                </a:lnTo>
                <a:lnTo>
                  <a:pt x="1943" y="16"/>
                </a:lnTo>
                <a:lnTo>
                  <a:pt x="1944" y="16"/>
                </a:lnTo>
                <a:lnTo>
                  <a:pt x="1946" y="16"/>
                </a:lnTo>
                <a:lnTo>
                  <a:pt x="1947" y="16"/>
                </a:lnTo>
                <a:lnTo>
                  <a:pt x="1948" y="16"/>
                </a:lnTo>
                <a:lnTo>
                  <a:pt x="1949" y="16"/>
                </a:lnTo>
                <a:lnTo>
                  <a:pt x="1950" y="16"/>
                </a:lnTo>
                <a:lnTo>
                  <a:pt x="1951" y="16"/>
                </a:lnTo>
                <a:lnTo>
                  <a:pt x="1952" y="16"/>
                </a:lnTo>
                <a:lnTo>
                  <a:pt x="1953" y="16"/>
                </a:lnTo>
                <a:lnTo>
                  <a:pt x="1954" y="16"/>
                </a:lnTo>
                <a:lnTo>
                  <a:pt x="1956" y="16"/>
                </a:lnTo>
                <a:lnTo>
                  <a:pt x="1957" y="16"/>
                </a:lnTo>
                <a:lnTo>
                  <a:pt x="1958" y="16"/>
                </a:lnTo>
                <a:lnTo>
                  <a:pt x="1959" y="16"/>
                </a:lnTo>
                <a:lnTo>
                  <a:pt x="1960" y="16"/>
                </a:lnTo>
                <a:lnTo>
                  <a:pt x="1961" y="15"/>
                </a:lnTo>
                <a:lnTo>
                  <a:pt x="1962" y="15"/>
                </a:lnTo>
                <a:lnTo>
                  <a:pt x="1963" y="15"/>
                </a:lnTo>
                <a:lnTo>
                  <a:pt x="1965" y="14"/>
                </a:lnTo>
                <a:lnTo>
                  <a:pt x="1966" y="14"/>
                </a:lnTo>
                <a:lnTo>
                  <a:pt x="1968" y="14"/>
                </a:lnTo>
                <a:lnTo>
                  <a:pt x="1969" y="14"/>
                </a:lnTo>
                <a:lnTo>
                  <a:pt x="1970" y="14"/>
                </a:lnTo>
                <a:lnTo>
                  <a:pt x="1971" y="14"/>
                </a:lnTo>
                <a:lnTo>
                  <a:pt x="1972" y="15"/>
                </a:lnTo>
                <a:lnTo>
                  <a:pt x="1973" y="15"/>
                </a:lnTo>
                <a:lnTo>
                  <a:pt x="1975" y="15"/>
                </a:lnTo>
                <a:lnTo>
                  <a:pt x="1976" y="15"/>
                </a:lnTo>
                <a:lnTo>
                  <a:pt x="1977" y="15"/>
                </a:lnTo>
                <a:lnTo>
                  <a:pt x="1978" y="15"/>
                </a:lnTo>
                <a:lnTo>
                  <a:pt x="1979" y="16"/>
                </a:lnTo>
                <a:lnTo>
                  <a:pt x="1980" y="16"/>
                </a:lnTo>
                <a:lnTo>
                  <a:pt x="1981" y="16"/>
                </a:lnTo>
                <a:lnTo>
                  <a:pt x="1982" y="16"/>
                </a:lnTo>
                <a:lnTo>
                  <a:pt x="1983" y="16"/>
                </a:lnTo>
                <a:lnTo>
                  <a:pt x="1985" y="16"/>
                </a:lnTo>
                <a:lnTo>
                  <a:pt x="1986" y="16"/>
                </a:lnTo>
                <a:lnTo>
                  <a:pt x="1987" y="16"/>
                </a:lnTo>
                <a:lnTo>
                  <a:pt x="1988" y="16"/>
                </a:lnTo>
                <a:lnTo>
                  <a:pt x="1989" y="16"/>
                </a:lnTo>
                <a:lnTo>
                  <a:pt x="1991" y="16"/>
                </a:lnTo>
                <a:lnTo>
                  <a:pt x="1992" y="16"/>
                </a:lnTo>
                <a:lnTo>
                  <a:pt x="1994" y="16"/>
                </a:lnTo>
                <a:lnTo>
                  <a:pt x="1995" y="16"/>
                </a:lnTo>
                <a:lnTo>
                  <a:pt x="1996" y="16"/>
                </a:lnTo>
                <a:lnTo>
                  <a:pt x="1997" y="16"/>
                </a:lnTo>
                <a:lnTo>
                  <a:pt x="1998" y="16"/>
                </a:lnTo>
                <a:lnTo>
                  <a:pt x="1999" y="16"/>
                </a:lnTo>
                <a:lnTo>
                  <a:pt x="2000" y="16"/>
                </a:lnTo>
                <a:lnTo>
                  <a:pt x="2001" y="16"/>
                </a:lnTo>
                <a:lnTo>
                  <a:pt x="2002" y="16"/>
                </a:lnTo>
                <a:lnTo>
                  <a:pt x="2004" y="15"/>
                </a:lnTo>
                <a:lnTo>
                  <a:pt x="2005" y="15"/>
                </a:lnTo>
                <a:lnTo>
                  <a:pt x="2006" y="15"/>
                </a:lnTo>
                <a:lnTo>
                  <a:pt x="2007" y="15"/>
                </a:lnTo>
                <a:lnTo>
                  <a:pt x="2008" y="15"/>
                </a:lnTo>
                <a:lnTo>
                  <a:pt x="2009" y="15"/>
                </a:lnTo>
                <a:lnTo>
                  <a:pt x="2010" y="15"/>
                </a:lnTo>
                <a:lnTo>
                  <a:pt x="2011" y="15"/>
                </a:lnTo>
                <a:lnTo>
                  <a:pt x="2012" y="15"/>
                </a:lnTo>
                <a:lnTo>
                  <a:pt x="2015" y="15"/>
                </a:lnTo>
                <a:lnTo>
                  <a:pt x="2016" y="15"/>
                </a:lnTo>
                <a:lnTo>
                  <a:pt x="2017" y="16"/>
                </a:lnTo>
                <a:lnTo>
                  <a:pt x="2018" y="16"/>
                </a:lnTo>
                <a:lnTo>
                  <a:pt x="2019" y="16"/>
                </a:lnTo>
                <a:lnTo>
                  <a:pt x="2020" y="16"/>
                </a:lnTo>
                <a:lnTo>
                  <a:pt x="2021" y="16"/>
                </a:lnTo>
                <a:lnTo>
                  <a:pt x="2023" y="16"/>
                </a:lnTo>
                <a:lnTo>
                  <a:pt x="2024" y="16"/>
                </a:lnTo>
                <a:lnTo>
                  <a:pt x="2025" y="16"/>
                </a:lnTo>
                <a:lnTo>
                  <a:pt x="2026" y="16"/>
                </a:lnTo>
                <a:lnTo>
                  <a:pt x="2027" y="16"/>
                </a:lnTo>
                <a:lnTo>
                  <a:pt x="2028" y="16"/>
                </a:lnTo>
                <a:lnTo>
                  <a:pt x="2029" y="16"/>
                </a:lnTo>
                <a:lnTo>
                  <a:pt x="2030" y="15"/>
                </a:lnTo>
                <a:lnTo>
                  <a:pt x="2031" y="15"/>
                </a:lnTo>
                <a:lnTo>
                  <a:pt x="2033" y="15"/>
                </a:lnTo>
                <a:lnTo>
                  <a:pt x="2034" y="15"/>
                </a:lnTo>
                <a:lnTo>
                  <a:pt x="2035" y="14"/>
                </a:lnTo>
                <a:lnTo>
                  <a:pt x="2036" y="15"/>
                </a:lnTo>
                <a:lnTo>
                  <a:pt x="2037" y="15"/>
                </a:lnTo>
                <a:lnTo>
                  <a:pt x="2039" y="15"/>
                </a:lnTo>
                <a:lnTo>
                  <a:pt x="2040" y="15"/>
                </a:lnTo>
                <a:lnTo>
                  <a:pt x="2042" y="15"/>
                </a:lnTo>
                <a:lnTo>
                  <a:pt x="2043" y="15"/>
                </a:lnTo>
                <a:lnTo>
                  <a:pt x="2044" y="16"/>
                </a:lnTo>
                <a:lnTo>
                  <a:pt x="2045" y="16"/>
                </a:lnTo>
                <a:lnTo>
                  <a:pt x="2046" y="16"/>
                </a:lnTo>
                <a:lnTo>
                  <a:pt x="2047" y="16"/>
                </a:lnTo>
                <a:lnTo>
                  <a:pt x="2048" y="16"/>
                </a:lnTo>
                <a:lnTo>
                  <a:pt x="2049" y="16"/>
                </a:lnTo>
                <a:lnTo>
                  <a:pt x="2050" y="16"/>
                </a:lnTo>
                <a:lnTo>
                  <a:pt x="2052" y="16"/>
                </a:lnTo>
                <a:lnTo>
                  <a:pt x="2053" y="16"/>
                </a:lnTo>
                <a:lnTo>
                  <a:pt x="2054" y="16"/>
                </a:lnTo>
                <a:lnTo>
                  <a:pt x="2055" y="16"/>
                </a:lnTo>
                <a:lnTo>
                  <a:pt x="2056" y="16"/>
                </a:lnTo>
                <a:lnTo>
                  <a:pt x="2057" y="16"/>
                </a:lnTo>
                <a:lnTo>
                  <a:pt x="2058" y="16"/>
                </a:lnTo>
                <a:lnTo>
                  <a:pt x="2059" y="16"/>
                </a:lnTo>
                <a:lnTo>
                  <a:pt x="2060" y="16"/>
                </a:lnTo>
                <a:lnTo>
                  <a:pt x="2063" y="16"/>
                </a:lnTo>
                <a:lnTo>
                  <a:pt x="2064" y="16"/>
                </a:lnTo>
                <a:lnTo>
                  <a:pt x="2065" y="16"/>
                </a:lnTo>
                <a:lnTo>
                  <a:pt x="2066" y="16"/>
                </a:lnTo>
                <a:lnTo>
                  <a:pt x="2067" y="16"/>
                </a:lnTo>
                <a:lnTo>
                  <a:pt x="2068" y="16"/>
                </a:lnTo>
                <a:lnTo>
                  <a:pt x="2069" y="16"/>
                </a:lnTo>
                <a:lnTo>
                  <a:pt x="2071" y="16"/>
                </a:lnTo>
                <a:lnTo>
                  <a:pt x="2072" y="16"/>
                </a:lnTo>
                <a:lnTo>
                  <a:pt x="2073" y="16"/>
                </a:lnTo>
                <a:lnTo>
                  <a:pt x="2074" y="16"/>
                </a:lnTo>
                <a:lnTo>
                  <a:pt x="2075" y="16"/>
                </a:lnTo>
                <a:lnTo>
                  <a:pt x="2076" y="16"/>
                </a:lnTo>
                <a:lnTo>
                  <a:pt x="2077" y="16"/>
                </a:lnTo>
                <a:lnTo>
                  <a:pt x="2078" y="16"/>
                </a:lnTo>
                <a:lnTo>
                  <a:pt x="2079" y="16"/>
                </a:lnTo>
                <a:lnTo>
                  <a:pt x="2081" y="16"/>
                </a:lnTo>
                <a:lnTo>
                  <a:pt x="2082" y="16"/>
                </a:lnTo>
                <a:lnTo>
                  <a:pt x="2083" y="16"/>
                </a:lnTo>
                <a:lnTo>
                  <a:pt x="2084" y="16"/>
                </a:lnTo>
                <a:lnTo>
                  <a:pt x="2086" y="16"/>
                </a:lnTo>
                <a:lnTo>
                  <a:pt x="2087" y="16"/>
                </a:lnTo>
                <a:lnTo>
                  <a:pt x="2088" y="16"/>
                </a:lnTo>
                <a:lnTo>
                  <a:pt x="2089" y="16"/>
                </a:lnTo>
                <a:lnTo>
                  <a:pt x="2091" y="16"/>
                </a:lnTo>
                <a:lnTo>
                  <a:pt x="2092" y="16"/>
                </a:lnTo>
                <a:lnTo>
                  <a:pt x="2093" y="16"/>
                </a:lnTo>
                <a:lnTo>
                  <a:pt x="2094" y="16"/>
                </a:lnTo>
                <a:lnTo>
                  <a:pt x="2095" y="16"/>
                </a:lnTo>
                <a:lnTo>
                  <a:pt x="2096" y="16"/>
                </a:lnTo>
                <a:lnTo>
                  <a:pt x="2097" y="16"/>
                </a:lnTo>
                <a:lnTo>
                  <a:pt x="2098" y="16"/>
                </a:lnTo>
                <a:lnTo>
                  <a:pt x="2100" y="16"/>
                </a:lnTo>
                <a:lnTo>
                  <a:pt x="2101" y="16"/>
                </a:lnTo>
                <a:lnTo>
                  <a:pt x="2102" y="16"/>
                </a:lnTo>
                <a:lnTo>
                  <a:pt x="2103" y="16"/>
                </a:lnTo>
                <a:lnTo>
                  <a:pt x="2104" y="16"/>
                </a:lnTo>
                <a:lnTo>
                  <a:pt x="2105" y="16"/>
                </a:lnTo>
                <a:lnTo>
                  <a:pt x="2106" y="16"/>
                </a:lnTo>
                <a:lnTo>
                  <a:pt x="2107" y="16"/>
                </a:lnTo>
                <a:lnTo>
                  <a:pt x="2108" y="16"/>
                </a:lnTo>
                <a:lnTo>
                  <a:pt x="2111" y="16"/>
                </a:lnTo>
                <a:lnTo>
                  <a:pt x="2112" y="16"/>
                </a:lnTo>
                <a:lnTo>
                  <a:pt x="2113" y="16"/>
                </a:lnTo>
                <a:lnTo>
                  <a:pt x="2114" y="16"/>
                </a:lnTo>
                <a:lnTo>
                  <a:pt x="2115" y="16"/>
                </a:lnTo>
                <a:lnTo>
                  <a:pt x="2116" y="16"/>
                </a:lnTo>
                <a:lnTo>
                  <a:pt x="2117" y="16"/>
                </a:lnTo>
                <a:lnTo>
                  <a:pt x="2119" y="16"/>
                </a:lnTo>
                <a:lnTo>
                  <a:pt x="2120" y="16"/>
                </a:lnTo>
                <a:lnTo>
                  <a:pt x="2121" y="16"/>
                </a:lnTo>
                <a:lnTo>
                  <a:pt x="2122" y="16"/>
                </a:lnTo>
                <a:lnTo>
                  <a:pt x="2123" y="16"/>
                </a:lnTo>
                <a:lnTo>
                  <a:pt x="2124" y="16"/>
                </a:lnTo>
                <a:lnTo>
                  <a:pt x="2125" y="16"/>
                </a:lnTo>
                <a:lnTo>
                  <a:pt x="2126" y="16"/>
                </a:lnTo>
                <a:lnTo>
                  <a:pt x="2127" y="16"/>
                </a:lnTo>
                <a:lnTo>
                  <a:pt x="2129" y="16"/>
                </a:lnTo>
                <a:lnTo>
                  <a:pt x="2130" y="16"/>
                </a:lnTo>
                <a:lnTo>
                  <a:pt x="2131" y="16"/>
                </a:lnTo>
                <a:lnTo>
                  <a:pt x="2132" y="16"/>
                </a:lnTo>
                <a:lnTo>
                  <a:pt x="2134" y="16"/>
                </a:lnTo>
                <a:lnTo>
                  <a:pt x="2135" y="16"/>
                </a:lnTo>
                <a:lnTo>
                  <a:pt x="2136" y="16"/>
                </a:lnTo>
                <a:lnTo>
                  <a:pt x="2137" y="16"/>
                </a:lnTo>
                <a:lnTo>
                  <a:pt x="2139" y="16"/>
                </a:lnTo>
                <a:lnTo>
                  <a:pt x="2140" y="16"/>
                </a:lnTo>
                <a:lnTo>
                  <a:pt x="2141" y="16"/>
                </a:lnTo>
                <a:lnTo>
                  <a:pt x="2142" y="16"/>
                </a:lnTo>
                <a:lnTo>
                  <a:pt x="2143" y="16"/>
                </a:lnTo>
                <a:lnTo>
                  <a:pt x="2144" y="16"/>
                </a:lnTo>
                <a:lnTo>
                  <a:pt x="2145" y="16"/>
                </a:lnTo>
                <a:lnTo>
                  <a:pt x="2146" y="16"/>
                </a:lnTo>
                <a:lnTo>
                  <a:pt x="2148" y="16"/>
                </a:lnTo>
                <a:lnTo>
                  <a:pt x="2149" y="16"/>
                </a:lnTo>
                <a:lnTo>
                  <a:pt x="2150" y="16"/>
                </a:lnTo>
                <a:lnTo>
                  <a:pt x="2151" y="16"/>
                </a:lnTo>
                <a:lnTo>
                  <a:pt x="2152" y="16"/>
                </a:lnTo>
                <a:lnTo>
                  <a:pt x="2153" y="16"/>
                </a:lnTo>
                <a:lnTo>
                  <a:pt x="2154" y="16"/>
                </a:lnTo>
                <a:lnTo>
                  <a:pt x="2155" y="16"/>
                </a:lnTo>
                <a:lnTo>
                  <a:pt x="2158" y="15"/>
                </a:lnTo>
                <a:lnTo>
                  <a:pt x="2159" y="15"/>
                </a:lnTo>
                <a:lnTo>
                  <a:pt x="2160" y="15"/>
                </a:lnTo>
                <a:lnTo>
                  <a:pt x="2161" y="15"/>
                </a:lnTo>
                <a:lnTo>
                  <a:pt x="2162" y="15"/>
                </a:lnTo>
                <a:lnTo>
                  <a:pt x="2163" y="15"/>
                </a:lnTo>
                <a:lnTo>
                  <a:pt x="2164" y="15"/>
                </a:lnTo>
                <a:lnTo>
                  <a:pt x="2165" y="15"/>
                </a:lnTo>
                <a:lnTo>
                  <a:pt x="2167" y="16"/>
                </a:lnTo>
                <a:lnTo>
                  <a:pt x="2168" y="16"/>
                </a:lnTo>
                <a:lnTo>
                  <a:pt x="2169" y="16"/>
                </a:lnTo>
                <a:lnTo>
                  <a:pt x="2170" y="16"/>
                </a:lnTo>
                <a:lnTo>
                  <a:pt x="2171" y="16"/>
                </a:lnTo>
                <a:lnTo>
                  <a:pt x="2172" y="16"/>
                </a:lnTo>
                <a:lnTo>
                  <a:pt x="2173" y="16"/>
                </a:lnTo>
                <a:lnTo>
                  <a:pt x="2174" y="16"/>
                </a:lnTo>
                <a:lnTo>
                  <a:pt x="2175" y="16"/>
                </a:lnTo>
                <a:lnTo>
                  <a:pt x="2177" y="16"/>
                </a:lnTo>
                <a:lnTo>
                  <a:pt x="2178" y="16"/>
                </a:lnTo>
                <a:lnTo>
                  <a:pt x="2179" y="16"/>
                </a:lnTo>
                <a:lnTo>
                  <a:pt x="2180" y="16"/>
                </a:lnTo>
                <a:lnTo>
                  <a:pt x="2182" y="16"/>
                </a:lnTo>
                <a:lnTo>
                  <a:pt x="2183" y="16"/>
                </a:lnTo>
                <a:lnTo>
                  <a:pt x="2184" y="16"/>
                </a:lnTo>
                <a:lnTo>
                  <a:pt x="2185" y="16"/>
                </a:lnTo>
                <a:lnTo>
                  <a:pt x="2187" y="16"/>
                </a:lnTo>
                <a:lnTo>
                  <a:pt x="2188" y="15"/>
                </a:lnTo>
                <a:lnTo>
                  <a:pt x="2189" y="15"/>
                </a:lnTo>
                <a:lnTo>
                  <a:pt x="2190" y="15"/>
                </a:lnTo>
                <a:lnTo>
                  <a:pt x="2191" y="15"/>
                </a:lnTo>
                <a:lnTo>
                  <a:pt x="2192" y="15"/>
                </a:lnTo>
                <a:lnTo>
                  <a:pt x="2193" y="15"/>
                </a:lnTo>
                <a:lnTo>
                  <a:pt x="2194" y="16"/>
                </a:lnTo>
                <a:lnTo>
                  <a:pt x="2196" y="16"/>
                </a:lnTo>
                <a:lnTo>
                  <a:pt x="2197" y="16"/>
                </a:lnTo>
                <a:lnTo>
                  <a:pt x="2198" y="16"/>
                </a:lnTo>
                <a:lnTo>
                  <a:pt x="2199" y="16"/>
                </a:lnTo>
                <a:lnTo>
                  <a:pt x="2200" y="16"/>
                </a:lnTo>
                <a:lnTo>
                  <a:pt x="2201" y="16"/>
                </a:lnTo>
                <a:lnTo>
                  <a:pt x="2202" y="16"/>
                </a:lnTo>
                <a:lnTo>
                  <a:pt x="2203" y="16"/>
                </a:lnTo>
                <a:lnTo>
                  <a:pt x="2206" y="16"/>
                </a:lnTo>
                <a:lnTo>
                  <a:pt x="2207" y="16"/>
                </a:lnTo>
                <a:lnTo>
                  <a:pt x="2208" y="16"/>
                </a:lnTo>
                <a:lnTo>
                  <a:pt x="2209" y="16"/>
                </a:lnTo>
                <a:lnTo>
                  <a:pt x="2210" y="16"/>
                </a:lnTo>
                <a:lnTo>
                  <a:pt x="2211" y="16"/>
                </a:lnTo>
                <a:lnTo>
                  <a:pt x="2212" y="16"/>
                </a:lnTo>
                <a:lnTo>
                  <a:pt x="2213" y="16"/>
                </a:lnTo>
                <a:lnTo>
                  <a:pt x="2214" y="16"/>
                </a:lnTo>
                <a:lnTo>
                  <a:pt x="2216" y="16"/>
                </a:lnTo>
                <a:lnTo>
                  <a:pt x="2217" y="16"/>
                </a:lnTo>
                <a:lnTo>
                  <a:pt x="2218" y="16"/>
                </a:lnTo>
                <a:lnTo>
                  <a:pt x="2219" y="16"/>
                </a:lnTo>
                <a:lnTo>
                  <a:pt x="2220" y="16"/>
                </a:lnTo>
                <a:lnTo>
                  <a:pt x="2221" y="16"/>
                </a:lnTo>
                <a:lnTo>
                  <a:pt x="2222" y="16"/>
                </a:lnTo>
                <a:lnTo>
                  <a:pt x="2223" y="16"/>
                </a:lnTo>
                <a:lnTo>
                  <a:pt x="2225" y="16"/>
                </a:lnTo>
                <a:lnTo>
                  <a:pt x="2226" y="16"/>
                </a:lnTo>
                <a:lnTo>
                  <a:pt x="2227" y="16"/>
                </a:lnTo>
                <a:lnTo>
                  <a:pt x="2229" y="16"/>
                </a:lnTo>
                <a:lnTo>
                  <a:pt x="2230" y="16"/>
                </a:lnTo>
                <a:lnTo>
                  <a:pt x="2231" y="16"/>
                </a:lnTo>
                <a:lnTo>
                  <a:pt x="2232" y="16"/>
                </a:lnTo>
                <a:lnTo>
                  <a:pt x="2233" y="16"/>
                </a:lnTo>
                <a:lnTo>
                  <a:pt x="2235" y="16"/>
                </a:lnTo>
                <a:lnTo>
                  <a:pt x="2236" y="16"/>
                </a:lnTo>
                <a:lnTo>
                  <a:pt x="2237" y="16"/>
                </a:lnTo>
                <a:lnTo>
                  <a:pt x="2238" y="15"/>
                </a:lnTo>
                <a:lnTo>
                  <a:pt x="2239" y="14"/>
                </a:lnTo>
                <a:lnTo>
                  <a:pt x="2240" y="12"/>
                </a:lnTo>
                <a:lnTo>
                  <a:pt x="2241" y="9"/>
                </a:lnTo>
                <a:lnTo>
                  <a:pt x="2242" y="7"/>
                </a:lnTo>
                <a:lnTo>
                  <a:pt x="2244" y="2"/>
                </a:lnTo>
                <a:lnTo>
                  <a:pt x="2245" y="1"/>
                </a:lnTo>
                <a:lnTo>
                  <a:pt x="2246" y="1"/>
                </a:lnTo>
                <a:lnTo>
                  <a:pt x="2247" y="2"/>
                </a:lnTo>
                <a:lnTo>
                  <a:pt x="2248" y="4"/>
                </a:lnTo>
                <a:lnTo>
                  <a:pt x="2249" y="7"/>
                </a:lnTo>
                <a:lnTo>
                  <a:pt x="2250" y="9"/>
                </a:lnTo>
                <a:lnTo>
                  <a:pt x="2251" y="11"/>
                </a:lnTo>
                <a:lnTo>
                  <a:pt x="2254" y="12"/>
                </a:lnTo>
                <a:lnTo>
                  <a:pt x="2255" y="14"/>
                </a:lnTo>
                <a:lnTo>
                  <a:pt x="2256" y="15"/>
                </a:lnTo>
                <a:lnTo>
                  <a:pt x="2257" y="15"/>
                </a:lnTo>
                <a:lnTo>
                  <a:pt x="2258" y="15"/>
                </a:lnTo>
                <a:lnTo>
                  <a:pt x="2259" y="15"/>
                </a:lnTo>
                <a:lnTo>
                  <a:pt x="2260" y="16"/>
                </a:lnTo>
                <a:lnTo>
                  <a:pt x="2261" y="16"/>
                </a:lnTo>
                <a:lnTo>
                  <a:pt x="2262" y="16"/>
                </a:lnTo>
                <a:lnTo>
                  <a:pt x="2264" y="16"/>
                </a:lnTo>
                <a:lnTo>
                  <a:pt x="2265" y="16"/>
                </a:lnTo>
                <a:lnTo>
                  <a:pt x="2266" y="16"/>
                </a:lnTo>
                <a:lnTo>
                  <a:pt x="2267" y="16"/>
                </a:lnTo>
                <a:lnTo>
                  <a:pt x="2268" y="16"/>
                </a:lnTo>
                <a:lnTo>
                  <a:pt x="2269" y="16"/>
                </a:lnTo>
                <a:lnTo>
                  <a:pt x="2270" y="16"/>
                </a:lnTo>
                <a:lnTo>
                  <a:pt x="2271" y="16"/>
                </a:lnTo>
                <a:lnTo>
                  <a:pt x="2273" y="16"/>
                </a:lnTo>
                <a:lnTo>
                  <a:pt x="2274" y="16"/>
                </a:lnTo>
                <a:lnTo>
                  <a:pt x="2275" y="16"/>
                </a:lnTo>
                <a:lnTo>
                  <a:pt x="2277" y="16"/>
                </a:lnTo>
                <a:lnTo>
                  <a:pt x="2278" y="16"/>
                </a:lnTo>
                <a:lnTo>
                  <a:pt x="2279" y="16"/>
                </a:lnTo>
                <a:lnTo>
                  <a:pt x="2280" y="16"/>
                </a:lnTo>
                <a:lnTo>
                  <a:pt x="2281" y="16"/>
                </a:lnTo>
                <a:lnTo>
                  <a:pt x="2283" y="16"/>
                </a:lnTo>
                <a:lnTo>
                  <a:pt x="2284" y="16"/>
                </a:lnTo>
                <a:lnTo>
                  <a:pt x="2285" y="16"/>
                </a:lnTo>
                <a:lnTo>
                  <a:pt x="2286" y="16"/>
                </a:lnTo>
                <a:lnTo>
                  <a:pt x="2287" y="16"/>
                </a:lnTo>
                <a:lnTo>
                  <a:pt x="2288" y="16"/>
                </a:lnTo>
                <a:lnTo>
                  <a:pt x="2289" y="16"/>
                </a:lnTo>
                <a:lnTo>
                  <a:pt x="2290" y="16"/>
                </a:lnTo>
                <a:lnTo>
                  <a:pt x="2291" y="16"/>
                </a:lnTo>
                <a:lnTo>
                  <a:pt x="2293" y="16"/>
                </a:lnTo>
                <a:lnTo>
                  <a:pt x="2294" y="16"/>
                </a:lnTo>
                <a:lnTo>
                  <a:pt x="2295" y="16"/>
                </a:lnTo>
                <a:lnTo>
                  <a:pt x="2296" y="16"/>
                </a:lnTo>
                <a:lnTo>
                  <a:pt x="2297" y="16"/>
                </a:lnTo>
                <a:lnTo>
                  <a:pt x="2298" y="16"/>
                </a:lnTo>
                <a:lnTo>
                  <a:pt x="2299" y="16"/>
                </a:lnTo>
                <a:lnTo>
                  <a:pt x="2302" y="16"/>
                </a:lnTo>
                <a:lnTo>
                  <a:pt x="2303" y="16"/>
                </a:lnTo>
                <a:lnTo>
                  <a:pt x="2304" y="16"/>
                </a:lnTo>
                <a:lnTo>
                  <a:pt x="2305" y="16"/>
                </a:lnTo>
                <a:lnTo>
                  <a:pt x="2306" y="16"/>
                </a:lnTo>
                <a:lnTo>
                  <a:pt x="2307" y="16"/>
                </a:lnTo>
                <a:lnTo>
                  <a:pt x="2308" y="16"/>
                </a:lnTo>
                <a:lnTo>
                  <a:pt x="2309" y="16"/>
                </a:lnTo>
                <a:lnTo>
                  <a:pt x="2310" y="16"/>
                </a:lnTo>
                <a:lnTo>
                  <a:pt x="2312" y="16"/>
                </a:lnTo>
                <a:lnTo>
                  <a:pt x="2313" y="16"/>
                </a:lnTo>
                <a:lnTo>
                  <a:pt x="2314" y="16"/>
                </a:lnTo>
                <a:lnTo>
                  <a:pt x="2315" y="16"/>
                </a:lnTo>
                <a:lnTo>
                  <a:pt x="2316" y="16"/>
                </a:lnTo>
                <a:lnTo>
                  <a:pt x="2317" y="16"/>
                </a:lnTo>
                <a:lnTo>
                  <a:pt x="2318" y="16"/>
                </a:lnTo>
                <a:lnTo>
                  <a:pt x="2319" y="16"/>
                </a:lnTo>
                <a:lnTo>
                  <a:pt x="2321" y="16"/>
                </a:lnTo>
                <a:lnTo>
                  <a:pt x="2322" y="16"/>
                </a:lnTo>
                <a:lnTo>
                  <a:pt x="2323" y="16"/>
                </a:lnTo>
                <a:lnTo>
                  <a:pt x="2325" y="16"/>
                </a:lnTo>
                <a:lnTo>
                  <a:pt x="2326" y="16"/>
                </a:lnTo>
                <a:lnTo>
                  <a:pt x="2327" y="16"/>
                </a:lnTo>
                <a:lnTo>
                  <a:pt x="2328" y="16"/>
                </a:lnTo>
                <a:lnTo>
                  <a:pt x="2329" y="16"/>
                </a:lnTo>
                <a:lnTo>
                  <a:pt x="2331" y="16"/>
                </a:lnTo>
                <a:lnTo>
                  <a:pt x="2332" y="16"/>
                </a:lnTo>
                <a:lnTo>
                  <a:pt x="2333" y="16"/>
                </a:lnTo>
                <a:lnTo>
                  <a:pt x="2334" y="16"/>
                </a:lnTo>
                <a:lnTo>
                  <a:pt x="2335" y="16"/>
                </a:lnTo>
                <a:lnTo>
                  <a:pt x="2336" y="16"/>
                </a:lnTo>
                <a:lnTo>
                  <a:pt x="2337" y="16"/>
                </a:lnTo>
                <a:lnTo>
                  <a:pt x="2338" y="16"/>
                </a:lnTo>
                <a:lnTo>
                  <a:pt x="2339" y="16"/>
                </a:lnTo>
                <a:lnTo>
                  <a:pt x="2341" y="16"/>
                </a:lnTo>
                <a:lnTo>
                  <a:pt x="2342" y="16"/>
                </a:lnTo>
                <a:lnTo>
                  <a:pt x="2343" y="16"/>
                </a:lnTo>
                <a:lnTo>
                  <a:pt x="2344" y="16"/>
                </a:lnTo>
                <a:lnTo>
                  <a:pt x="2345" y="16"/>
                </a:lnTo>
                <a:lnTo>
                  <a:pt x="2346" y="16"/>
                </a:lnTo>
                <a:lnTo>
                  <a:pt x="2348" y="16"/>
                </a:lnTo>
                <a:lnTo>
                  <a:pt x="2350" y="16"/>
                </a:lnTo>
                <a:lnTo>
                  <a:pt x="2351" y="16"/>
                </a:lnTo>
                <a:lnTo>
                  <a:pt x="2352" y="16"/>
                </a:lnTo>
                <a:lnTo>
                  <a:pt x="2353" y="16"/>
                </a:lnTo>
                <a:lnTo>
                  <a:pt x="2354" y="16"/>
                </a:lnTo>
                <a:lnTo>
                  <a:pt x="2355" y="16"/>
                </a:lnTo>
                <a:lnTo>
                  <a:pt x="2356" y="16"/>
                </a:lnTo>
                <a:lnTo>
                  <a:pt x="2357" y="16"/>
                </a:lnTo>
                <a:lnTo>
                  <a:pt x="2358" y="16"/>
                </a:lnTo>
                <a:lnTo>
                  <a:pt x="2360" y="16"/>
                </a:lnTo>
                <a:lnTo>
                  <a:pt x="2361" y="16"/>
                </a:lnTo>
                <a:lnTo>
                  <a:pt x="2362" y="16"/>
                </a:lnTo>
                <a:lnTo>
                  <a:pt x="2363" y="16"/>
                </a:lnTo>
                <a:lnTo>
                  <a:pt x="2364" y="15"/>
                </a:lnTo>
                <a:lnTo>
                  <a:pt x="2365" y="15"/>
                </a:lnTo>
                <a:lnTo>
                  <a:pt x="2366" y="15"/>
                </a:lnTo>
                <a:lnTo>
                  <a:pt x="2367" y="15"/>
                </a:lnTo>
                <a:lnTo>
                  <a:pt x="2368" y="15"/>
                </a:lnTo>
                <a:lnTo>
                  <a:pt x="2370" y="15"/>
                </a:lnTo>
                <a:lnTo>
                  <a:pt x="2371" y="15"/>
                </a:lnTo>
                <a:lnTo>
                  <a:pt x="2373" y="15"/>
                </a:lnTo>
                <a:lnTo>
                  <a:pt x="2374" y="16"/>
                </a:lnTo>
                <a:lnTo>
                  <a:pt x="2375" y="16"/>
                </a:lnTo>
                <a:lnTo>
                  <a:pt x="2376" y="16"/>
                </a:lnTo>
                <a:lnTo>
                  <a:pt x="2377" y="16"/>
                </a:lnTo>
                <a:lnTo>
                  <a:pt x="2379" y="16"/>
                </a:lnTo>
                <a:lnTo>
                  <a:pt x="2380" y="16"/>
                </a:lnTo>
                <a:lnTo>
                  <a:pt x="2381" y="16"/>
                </a:lnTo>
                <a:lnTo>
                  <a:pt x="2382" y="16"/>
                </a:lnTo>
                <a:lnTo>
                  <a:pt x="2383" y="16"/>
                </a:lnTo>
                <a:lnTo>
                  <a:pt x="2384" y="16"/>
                </a:lnTo>
                <a:lnTo>
                  <a:pt x="2385" y="16"/>
                </a:lnTo>
                <a:lnTo>
                  <a:pt x="2386" y="16"/>
                </a:lnTo>
                <a:lnTo>
                  <a:pt x="2387" y="16"/>
                </a:lnTo>
                <a:lnTo>
                  <a:pt x="2389" y="16"/>
                </a:lnTo>
                <a:lnTo>
                  <a:pt x="2390" y="16"/>
                </a:lnTo>
                <a:lnTo>
                  <a:pt x="2391" y="16"/>
                </a:lnTo>
                <a:lnTo>
                  <a:pt x="2392" y="16"/>
                </a:lnTo>
                <a:lnTo>
                  <a:pt x="2393" y="15"/>
                </a:lnTo>
                <a:lnTo>
                  <a:pt x="2394" y="14"/>
                </a:lnTo>
                <a:lnTo>
                  <a:pt x="2396" y="11"/>
                </a:lnTo>
                <a:lnTo>
                  <a:pt x="2398" y="7"/>
                </a:lnTo>
                <a:lnTo>
                  <a:pt x="2399" y="4"/>
                </a:lnTo>
                <a:lnTo>
                  <a:pt x="2400" y="1"/>
                </a:lnTo>
                <a:lnTo>
                  <a:pt x="2401" y="0"/>
                </a:lnTo>
                <a:lnTo>
                  <a:pt x="2402" y="1"/>
                </a:lnTo>
                <a:lnTo>
                  <a:pt x="2403" y="4"/>
                </a:lnTo>
                <a:lnTo>
                  <a:pt x="2404" y="7"/>
                </a:lnTo>
                <a:lnTo>
                  <a:pt x="2405" y="8"/>
                </a:lnTo>
                <a:lnTo>
                  <a:pt x="2406" y="11"/>
                </a:lnTo>
                <a:lnTo>
                  <a:pt x="2408" y="12"/>
                </a:lnTo>
                <a:lnTo>
                  <a:pt x="2409" y="14"/>
                </a:lnTo>
                <a:lnTo>
                  <a:pt x="2410" y="15"/>
                </a:lnTo>
                <a:lnTo>
                  <a:pt x="2411" y="15"/>
                </a:lnTo>
                <a:lnTo>
                  <a:pt x="2412" y="15"/>
                </a:lnTo>
                <a:lnTo>
                  <a:pt x="2413" y="15"/>
                </a:lnTo>
                <a:lnTo>
                  <a:pt x="2414" y="15"/>
                </a:lnTo>
                <a:lnTo>
                  <a:pt x="2415" y="16"/>
                </a:lnTo>
                <a:lnTo>
                  <a:pt x="2416" y="16"/>
                </a:lnTo>
                <a:lnTo>
                  <a:pt x="2418" y="16"/>
                </a:lnTo>
                <a:lnTo>
                  <a:pt x="2420" y="15"/>
                </a:lnTo>
                <a:lnTo>
                  <a:pt x="2421" y="15"/>
                </a:lnTo>
                <a:lnTo>
                  <a:pt x="2422" y="15"/>
                </a:lnTo>
                <a:lnTo>
                  <a:pt x="2423" y="15"/>
                </a:lnTo>
                <a:lnTo>
                  <a:pt x="2424" y="15"/>
                </a:lnTo>
                <a:lnTo>
                  <a:pt x="2425" y="15"/>
                </a:lnTo>
                <a:lnTo>
                  <a:pt x="2427" y="15"/>
                </a:lnTo>
                <a:lnTo>
                  <a:pt x="2428" y="15"/>
                </a:lnTo>
                <a:lnTo>
                  <a:pt x="2429" y="15"/>
                </a:lnTo>
                <a:lnTo>
                  <a:pt x="2430" y="15"/>
                </a:lnTo>
                <a:lnTo>
                  <a:pt x="2431" y="15"/>
                </a:lnTo>
                <a:lnTo>
                  <a:pt x="2432" y="16"/>
                </a:lnTo>
                <a:lnTo>
                  <a:pt x="2433" y="16"/>
                </a:lnTo>
                <a:lnTo>
                  <a:pt x="2434" y="16"/>
                </a:lnTo>
                <a:lnTo>
                  <a:pt x="2435" y="16"/>
                </a:lnTo>
                <a:lnTo>
                  <a:pt x="2437" y="16"/>
                </a:lnTo>
                <a:lnTo>
                  <a:pt x="2438" y="16"/>
                </a:lnTo>
                <a:lnTo>
                  <a:pt x="2439" y="16"/>
                </a:lnTo>
                <a:lnTo>
                  <a:pt x="2440" y="16"/>
                </a:lnTo>
                <a:lnTo>
                  <a:pt x="2441" y="16"/>
                </a:lnTo>
                <a:lnTo>
                  <a:pt x="2442" y="16"/>
                </a:lnTo>
                <a:lnTo>
                  <a:pt x="2444" y="16"/>
                </a:lnTo>
                <a:lnTo>
                  <a:pt x="2445" y="16"/>
                </a:lnTo>
                <a:lnTo>
                  <a:pt x="2447" y="16"/>
                </a:lnTo>
                <a:lnTo>
                  <a:pt x="2448" y="16"/>
                </a:lnTo>
                <a:lnTo>
                  <a:pt x="2449" y="16"/>
                </a:lnTo>
                <a:lnTo>
                  <a:pt x="2450" y="16"/>
                </a:lnTo>
                <a:lnTo>
                  <a:pt x="2451" y="16"/>
                </a:lnTo>
                <a:lnTo>
                  <a:pt x="2452" y="16"/>
                </a:lnTo>
                <a:lnTo>
                  <a:pt x="2453" y="16"/>
                </a:lnTo>
                <a:lnTo>
                  <a:pt x="2454" y="16"/>
                </a:lnTo>
                <a:lnTo>
                  <a:pt x="2456" y="16"/>
                </a:lnTo>
                <a:lnTo>
                  <a:pt x="2457" y="16"/>
                </a:lnTo>
                <a:lnTo>
                  <a:pt x="2458" y="16"/>
                </a:lnTo>
                <a:lnTo>
                  <a:pt x="2459" y="16"/>
                </a:lnTo>
                <a:lnTo>
                  <a:pt x="2460" y="16"/>
                </a:lnTo>
                <a:lnTo>
                  <a:pt x="2461" y="16"/>
                </a:lnTo>
                <a:lnTo>
                  <a:pt x="2462" y="16"/>
                </a:lnTo>
                <a:lnTo>
                  <a:pt x="2463" y="16"/>
                </a:lnTo>
                <a:lnTo>
                  <a:pt x="2464" y="16"/>
                </a:lnTo>
                <a:lnTo>
                  <a:pt x="2466" y="16"/>
                </a:lnTo>
                <a:lnTo>
                  <a:pt x="2468" y="16"/>
                </a:lnTo>
                <a:lnTo>
                  <a:pt x="2469" y="16"/>
                </a:lnTo>
                <a:lnTo>
                  <a:pt x="2470" y="16"/>
                </a:lnTo>
                <a:lnTo>
                  <a:pt x="2471" y="16"/>
                </a:lnTo>
                <a:lnTo>
                  <a:pt x="2472" y="16"/>
                </a:lnTo>
                <a:lnTo>
                  <a:pt x="2473" y="16"/>
                </a:lnTo>
                <a:lnTo>
                  <a:pt x="2475" y="16"/>
                </a:lnTo>
                <a:lnTo>
                  <a:pt x="2476" y="16"/>
                </a:lnTo>
                <a:lnTo>
                  <a:pt x="2477" y="16"/>
                </a:lnTo>
                <a:lnTo>
                  <a:pt x="2478" y="16"/>
                </a:lnTo>
                <a:lnTo>
                  <a:pt x="2479" y="16"/>
                </a:lnTo>
                <a:lnTo>
                  <a:pt x="2480" y="16"/>
                </a:lnTo>
                <a:lnTo>
                  <a:pt x="2481" y="16"/>
                </a:lnTo>
                <a:lnTo>
                  <a:pt x="2482" y="16"/>
                </a:lnTo>
                <a:lnTo>
                  <a:pt x="2483" y="16"/>
                </a:lnTo>
                <a:lnTo>
                  <a:pt x="2485" y="16"/>
                </a:lnTo>
                <a:lnTo>
                  <a:pt x="2486" y="16"/>
                </a:lnTo>
                <a:lnTo>
                  <a:pt x="2487" y="16"/>
                </a:lnTo>
                <a:lnTo>
                  <a:pt x="2488" y="16"/>
                </a:lnTo>
                <a:lnTo>
                  <a:pt x="2489" y="16"/>
                </a:lnTo>
                <a:lnTo>
                  <a:pt x="2491" y="16"/>
                </a:lnTo>
                <a:lnTo>
                  <a:pt x="2492" y="16"/>
                </a:lnTo>
                <a:lnTo>
                  <a:pt x="2493" y="16"/>
                </a:lnTo>
                <a:lnTo>
                  <a:pt x="2495" y="16"/>
                </a:lnTo>
                <a:lnTo>
                  <a:pt x="2496" y="16"/>
                </a:lnTo>
                <a:lnTo>
                  <a:pt x="2497" y="16"/>
                </a:lnTo>
                <a:lnTo>
                  <a:pt x="2498" y="16"/>
                </a:lnTo>
                <a:lnTo>
                  <a:pt x="2499" y="16"/>
                </a:lnTo>
                <a:lnTo>
                  <a:pt x="2500" y="16"/>
                </a:lnTo>
                <a:lnTo>
                  <a:pt x="2501" y="16"/>
                </a:lnTo>
                <a:lnTo>
                  <a:pt x="2502" y="16"/>
                </a:lnTo>
                <a:lnTo>
                  <a:pt x="2504" y="16"/>
                </a:lnTo>
                <a:lnTo>
                  <a:pt x="2505" y="16"/>
                </a:lnTo>
                <a:lnTo>
                  <a:pt x="2506" y="16"/>
                </a:lnTo>
                <a:lnTo>
                  <a:pt x="2507" y="16"/>
                </a:lnTo>
                <a:lnTo>
                  <a:pt x="2508" y="16"/>
                </a:lnTo>
                <a:lnTo>
                  <a:pt x="2509" y="16"/>
                </a:lnTo>
                <a:lnTo>
                  <a:pt x="2510" y="16"/>
                </a:lnTo>
                <a:lnTo>
                  <a:pt x="2511" y="16"/>
                </a:lnTo>
                <a:lnTo>
                  <a:pt x="2512" y="16"/>
                </a:lnTo>
                <a:lnTo>
                  <a:pt x="2514" y="16"/>
                </a:lnTo>
                <a:lnTo>
                  <a:pt x="2516" y="16"/>
                </a:lnTo>
                <a:lnTo>
                  <a:pt x="2517" y="16"/>
                </a:lnTo>
                <a:lnTo>
                  <a:pt x="2518" y="16"/>
                </a:lnTo>
                <a:lnTo>
                  <a:pt x="2519" y="16"/>
                </a:lnTo>
                <a:lnTo>
                  <a:pt x="2520" y="16"/>
                </a:lnTo>
                <a:lnTo>
                  <a:pt x="2521" y="16"/>
                </a:lnTo>
                <a:lnTo>
                  <a:pt x="2523" y="16"/>
                </a:lnTo>
                <a:lnTo>
                  <a:pt x="2524" y="16"/>
                </a:lnTo>
                <a:lnTo>
                  <a:pt x="2525" y="16"/>
                </a:lnTo>
                <a:lnTo>
                  <a:pt x="2526" y="16"/>
                </a:lnTo>
                <a:lnTo>
                  <a:pt x="2527" y="16"/>
                </a:lnTo>
                <a:lnTo>
                  <a:pt x="2528" y="16"/>
                </a:lnTo>
                <a:lnTo>
                  <a:pt x="2529" y="16"/>
                </a:lnTo>
                <a:lnTo>
                  <a:pt x="2530" y="16"/>
                </a:lnTo>
                <a:lnTo>
                  <a:pt x="2531" y="16"/>
                </a:lnTo>
                <a:lnTo>
                  <a:pt x="2533" y="16"/>
                </a:lnTo>
                <a:lnTo>
                  <a:pt x="2534" y="16"/>
                </a:lnTo>
                <a:lnTo>
                  <a:pt x="2535" y="16"/>
                </a:lnTo>
                <a:lnTo>
                  <a:pt x="2536" y="16"/>
                </a:lnTo>
                <a:lnTo>
                  <a:pt x="2537" y="16"/>
                </a:lnTo>
                <a:lnTo>
                  <a:pt x="2539" y="15"/>
                </a:lnTo>
                <a:lnTo>
                  <a:pt x="2540" y="15"/>
                </a:lnTo>
                <a:lnTo>
                  <a:pt x="2541" y="15"/>
                </a:lnTo>
                <a:lnTo>
                  <a:pt x="2543" y="15"/>
                </a:lnTo>
                <a:lnTo>
                  <a:pt x="2544" y="15"/>
                </a:lnTo>
                <a:lnTo>
                  <a:pt x="2545" y="15"/>
                </a:lnTo>
                <a:lnTo>
                  <a:pt x="2546" y="15"/>
                </a:lnTo>
                <a:lnTo>
                  <a:pt x="2547" y="16"/>
                </a:lnTo>
                <a:lnTo>
                  <a:pt x="2548" y="16"/>
                </a:lnTo>
                <a:lnTo>
                  <a:pt x="2549" y="16"/>
                </a:lnTo>
                <a:lnTo>
                  <a:pt x="2550" y="16"/>
                </a:lnTo>
                <a:lnTo>
                  <a:pt x="2552" y="16"/>
                </a:lnTo>
                <a:lnTo>
                  <a:pt x="2553" y="16"/>
                </a:lnTo>
                <a:lnTo>
                  <a:pt x="2554" y="16"/>
                </a:lnTo>
                <a:lnTo>
                  <a:pt x="2555" y="16"/>
                </a:lnTo>
                <a:lnTo>
                  <a:pt x="2556" y="16"/>
                </a:lnTo>
                <a:lnTo>
                  <a:pt x="2557" y="16"/>
                </a:lnTo>
                <a:lnTo>
                  <a:pt x="2558" y="16"/>
                </a:lnTo>
                <a:lnTo>
                  <a:pt x="2559" y="16"/>
                </a:lnTo>
                <a:lnTo>
                  <a:pt x="2560" y="16"/>
                </a:lnTo>
                <a:lnTo>
                  <a:pt x="2563" y="16"/>
                </a:lnTo>
                <a:lnTo>
                  <a:pt x="2564" y="16"/>
                </a:lnTo>
                <a:lnTo>
                  <a:pt x="2565" y="16"/>
                </a:lnTo>
                <a:lnTo>
                  <a:pt x="2566" y="16"/>
                </a:lnTo>
                <a:lnTo>
                  <a:pt x="2567" y="16"/>
                </a:lnTo>
                <a:lnTo>
                  <a:pt x="2568" y="16"/>
                </a:lnTo>
                <a:lnTo>
                  <a:pt x="2569" y="16"/>
                </a:lnTo>
                <a:lnTo>
                  <a:pt x="2570" y="16"/>
                </a:lnTo>
                <a:lnTo>
                  <a:pt x="2572" y="16"/>
                </a:lnTo>
                <a:lnTo>
                  <a:pt x="2573" y="16"/>
                </a:lnTo>
                <a:lnTo>
                  <a:pt x="2574" y="16"/>
                </a:lnTo>
                <a:lnTo>
                  <a:pt x="2575" y="16"/>
                </a:lnTo>
                <a:lnTo>
                  <a:pt x="2576" y="16"/>
                </a:lnTo>
                <a:lnTo>
                  <a:pt x="2577" y="16"/>
                </a:lnTo>
                <a:lnTo>
                  <a:pt x="2578" y="16"/>
                </a:lnTo>
                <a:lnTo>
                  <a:pt x="2579" y="16"/>
                </a:lnTo>
                <a:lnTo>
                  <a:pt x="2581" y="16"/>
                </a:lnTo>
                <a:lnTo>
                  <a:pt x="2582" y="16"/>
                </a:lnTo>
                <a:lnTo>
                  <a:pt x="2583" y="16"/>
                </a:lnTo>
                <a:lnTo>
                  <a:pt x="2584" y="16"/>
                </a:lnTo>
                <a:lnTo>
                  <a:pt x="2585" y="16"/>
                </a:lnTo>
                <a:lnTo>
                  <a:pt x="2587" y="16"/>
                </a:lnTo>
                <a:lnTo>
                  <a:pt x="2588" y="16"/>
                </a:lnTo>
                <a:lnTo>
                  <a:pt x="2589" y="16"/>
                </a:lnTo>
                <a:lnTo>
                  <a:pt x="2591" y="16"/>
                </a:lnTo>
                <a:lnTo>
                  <a:pt x="2592" y="16"/>
                </a:lnTo>
                <a:lnTo>
                  <a:pt x="2593" y="16"/>
                </a:lnTo>
                <a:lnTo>
                  <a:pt x="2594" y="16"/>
                </a:lnTo>
                <a:lnTo>
                  <a:pt x="2595" y="16"/>
                </a:lnTo>
                <a:lnTo>
                  <a:pt x="2596" y="16"/>
                </a:lnTo>
                <a:lnTo>
                  <a:pt x="2597" y="16"/>
                </a:lnTo>
                <a:lnTo>
                  <a:pt x="2598" y="16"/>
                </a:lnTo>
                <a:lnTo>
                  <a:pt x="2600" y="16"/>
                </a:lnTo>
                <a:lnTo>
                  <a:pt x="2601" y="16"/>
                </a:lnTo>
                <a:lnTo>
                  <a:pt x="2602" y="16"/>
                </a:lnTo>
                <a:lnTo>
                  <a:pt x="2603" y="16"/>
                </a:lnTo>
                <a:lnTo>
                  <a:pt x="2604" y="16"/>
                </a:lnTo>
                <a:lnTo>
                  <a:pt x="2605" y="16"/>
                </a:lnTo>
                <a:lnTo>
                  <a:pt x="2606" y="16"/>
                </a:lnTo>
                <a:lnTo>
                  <a:pt x="2607" y="16"/>
                </a:lnTo>
                <a:lnTo>
                  <a:pt x="2608" y="16"/>
                </a:lnTo>
                <a:lnTo>
                  <a:pt x="2611" y="16"/>
                </a:lnTo>
                <a:lnTo>
                  <a:pt x="2612" y="16"/>
                </a:lnTo>
                <a:lnTo>
                  <a:pt x="2613" y="16"/>
                </a:lnTo>
                <a:lnTo>
                  <a:pt x="2614" y="16"/>
                </a:lnTo>
                <a:lnTo>
                  <a:pt x="2615" y="16"/>
                </a:lnTo>
                <a:lnTo>
                  <a:pt x="2616" y="16"/>
                </a:lnTo>
                <a:lnTo>
                  <a:pt x="2617" y="16"/>
                </a:lnTo>
                <a:lnTo>
                  <a:pt x="2618" y="16"/>
                </a:lnTo>
                <a:lnTo>
                  <a:pt x="2620" y="16"/>
                </a:lnTo>
                <a:lnTo>
                  <a:pt x="2621" y="16"/>
                </a:lnTo>
                <a:lnTo>
                  <a:pt x="2622" y="16"/>
                </a:lnTo>
                <a:lnTo>
                  <a:pt x="2623" y="16"/>
                </a:lnTo>
                <a:lnTo>
                  <a:pt x="2624" y="16"/>
                </a:lnTo>
                <a:lnTo>
                  <a:pt x="2625" y="16"/>
                </a:lnTo>
                <a:lnTo>
                  <a:pt x="2626" y="16"/>
                </a:lnTo>
                <a:lnTo>
                  <a:pt x="2627" y="16"/>
                </a:lnTo>
                <a:lnTo>
                  <a:pt x="2629" y="16"/>
                </a:lnTo>
                <a:lnTo>
                  <a:pt x="2630" y="16"/>
                </a:lnTo>
                <a:lnTo>
                  <a:pt x="2631" y="16"/>
                </a:lnTo>
                <a:lnTo>
                  <a:pt x="2632" y="16"/>
                </a:lnTo>
                <a:lnTo>
                  <a:pt x="2634" y="16"/>
                </a:lnTo>
                <a:lnTo>
                  <a:pt x="2635" y="16"/>
                </a:lnTo>
                <a:lnTo>
                  <a:pt x="2636" y="16"/>
                </a:lnTo>
                <a:lnTo>
                  <a:pt x="2637" y="16"/>
                </a:lnTo>
                <a:lnTo>
                  <a:pt x="2639" y="16"/>
                </a:lnTo>
                <a:lnTo>
                  <a:pt x="2640" y="16"/>
                </a:lnTo>
                <a:lnTo>
                  <a:pt x="2641" y="16"/>
                </a:lnTo>
                <a:lnTo>
                  <a:pt x="2642" y="16"/>
                </a:lnTo>
                <a:lnTo>
                  <a:pt x="2643" y="16"/>
                </a:lnTo>
                <a:lnTo>
                  <a:pt x="2644" y="16"/>
                </a:lnTo>
                <a:lnTo>
                  <a:pt x="2645" y="16"/>
                </a:lnTo>
                <a:lnTo>
                  <a:pt x="2646" y="16"/>
                </a:lnTo>
                <a:lnTo>
                  <a:pt x="2647" y="16"/>
                </a:lnTo>
                <a:lnTo>
                  <a:pt x="2649" y="16"/>
                </a:lnTo>
                <a:lnTo>
                  <a:pt x="2650" y="16"/>
                </a:lnTo>
                <a:lnTo>
                  <a:pt x="2651" y="16"/>
                </a:lnTo>
                <a:lnTo>
                  <a:pt x="2652" y="16"/>
                </a:lnTo>
                <a:lnTo>
                  <a:pt x="2653" y="16"/>
                </a:lnTo>
                <a:lnTo>
                  <a:pt x="2654" y="16"/>
                </a:lnTo>
                <a:lnTo>
                  <a:pt x="2655" y="16"/>
                </a:lnTo>
                <a:lnTo>
                  <a:pt x="2656" y="16"/>
                </a:lnTo>
                <a:lnTo>
                  <a:pt x="2659" y="16"/>
                </a:lnTo>
                <a:lnTo>
                  <a:pt x="2660" y="16"/>
                </a:lnTo>
                <a:lnTo>
                  <a:pt x="2661" y="16"/>
                </a:lnTo>
                <a:lnTo>
                  <a:pt x="2662" y="16"/>
                </a:lnTo>
                <a:lnTo>
                  <a:pt x="2663" y="16"/>
                </a:lnTo>
                <a:lnTo>
                  <a:pt x="2664" y="16"/>
                </a:lnTo>
                <a:lnTo>
                  <a:pt x="2665" y="16"/>
                </a:lnTo>
                <a:lnTo>
                  <a:pt x="2666" y="16"/>
                </a:lnTo>
                <a:lnTo>
                  <a:pt x="2668" y="16"/>
                </a:lnTo>
                <a:lnTo>
                  <a:pt x="2669" y="16"/>
                </a:lnTo>
                <a:lnTo>
                  <a:pt x="2670" y="16"/>
                </a:lnTo>
                <a:lnTo>
                  <a:pt x="2671" y="16"/>
                </a:lnTo>
                <a:lnTo>
                  <a:pt x="2672" y="16"/>
                </a:lnTo>
                <a:lnTo>
                  <a:pt x="2673" y="16"/>
                </a:lnTo>
                <a:lnTo>
                  <a:pt x="2674" y="16"/>
                </a:lnTo>
                <a:lnTo>
                  <a:pt x="2675" y="16"/>
                </a:lnTo>
                <a:lnTo>
                  <a:pt x="2677" y="16"/>
                </a:lnTo>
                <a:lnTo>
                  <a:pt x="2678" y="16"/>
                </a:lnTo>
                <a:lnTo>
                  <a:pt x="2679" y="16"/>
                </a:lnTo>
                <a:lnTo>
                  <a:pt x="2680" y="16"/>
                </a:lnTo>
                <a:lnTo>
                  <a:pt x="2682" y="16"/>
                </a:lnTo>
                <a:lnTo>
                  <a:pt x="2683" y="16"/>
                </a:lnTo>
                <a:lnTo>
                  <a:pt x="2684" y="16"/>
                </a:lnTo>
                <a:lnTo>
                  <a:pt x="2685" y="16"/>
                </a:lnTo>
                <a:lnTo>
                  <a:pt x="2687" y="16"/>
                </a:lnTo>
                <a:lnTo>
                  <a:pt x="2688" y="16"/>
                </a:lnTo>
                <a:lnTo>
                  <a:pt x="2689" y="16"/>
                </a:lnTo>
                <a:lnTo>
                  <a:pt x="2690" y="16"/>
                </a:lnTo>
                <a:lnTo>
                  <a:pt x="2691" y="16"/>
                </a:lnTo>
                <a:lnTo>
                  <a:pt x="2692" y="16"/>
                </a:lnTo>
                <a:lnTo>
                  <a:pt x="2693" y="16"/>
                </a:lnTo>
                <a:lnTo>
                  <a:pt x="2694" y="16"/>
                </a:lnTo>
                <a:lnTo>
                  <a:pt x="2695" y="16"/>
                </a:lnTo>
                <a:lnTo>
                  <a:pt x="2697" y="16"/>
                </a:lnTo>
                <a:lnTo>
                  <a:pt x="2698" y="16"/>
                </a:lnTo>
                <a:lnTo>
                  <a:pt x="2699" y="16"/>
                </a:lnTo>
                <a:lnTo>
                  <a:pt x="2700" y="16"/>
                </a:lnTo>
                <a:lnTo>
                  <a:pt x="2701" y="16"/>
                </a:lnTo>
                <a:lnTo>
                  <a:pt x="2702" y="16"/>
                </a:lnTo>
                <a:lnTo>
                  <a:pt x="2703" y="16"/>
                </a:lnTo>
                <a:lnTo>
                  <a:pt x="2704" y="16"/>
                </a:lnTo>
                <a:lnTo>
                  <a:pt x="2707" y="16"/>
                </a:lnTo>
                <a:lnTo>
                  <a:pt x="2708" y="16"/>
                </a:lnTo>
                <a:lnTo>
                  <a:pt x="2709" y="16"/>
                </a:lnTo>
                <a:lnTo>
                  <a:pt x="2710" y="16"/>
                </a:lnTo>
                <a:lnTo>
                  <a:pt x="2711" y="16"/>
                </a:lnTo>
                <a:lnTo>
                  <a:pt x="2712" y="16"/>
                </a:lnTo>
                <a:lnTo>
                  <a:pt x="2713" y="16"/>
                </a:lnTo>
                <a:lnTo>
                  <a:pt x="2714" y="16"/>
                </a:lnTo>
                <a:lnTo>
                  <a:pt x="2716" y="16"/>
                </a:lnTo>
                <a:lnTo>
                  <a:pt x="2717" y="16"/>
                </a:lnTo>
                <a:lnTo>
                  <a:pt x="2718" y="16"/>
                </a:lnTo>
                <a:lnTo>
                  <a:pt x="2719" y="16"/>
                </a:lnTo>
                <a:lnTo>
                  <a:pt x="2720" y="16"/>
                </a:lnTo>
                <a:lnTo>
                  <a:pt x="2721" y="16"/>
                </a:lnTo>
                <a:lnTo>
                  <a:pt x="2722" y="16"/>
                </a:lnTo>
                <a:lnTo>
                  <a:pt x="2723" y="16"/>
                </a:lnTo>
                <a:lnTo>
                  <a:pt x="2724" y="16"/>
                </a:lnTo>
                <a:lnTo>
                  <a:pt x="2726" y="16"/>
                </a:lnTo>
                <a:lnTo>
                  <a:pt x="2727" y="16"/>
                </a:lnTo>
                <a:lnTo>
                  <a:pt x="2728" y="16"/>
                </a:lnTo>
                <a:lnTo>
                  <a:pt x="2730" y="16"/>
                </a:lnTo>
                <a:lnTo>
                  <a:pt x="2731" y="16"/>
                </a:lnTo>
                <a:lnTo>
                  <a:pt x="2732" y="16"/>
                </a:lnTo>
                <a:lnTo>
                  <a:pt x="2733" y="16"/>
                </a:lnTo>
                <a:lnTo>
                  <a:pt x="2735" y="16"/>
                </a:lnTo>
                <a:lnTo>
                  <a:pt x="2736" y="16"/>
                </a:lnTo>
                <a:lnTo>
                  <a:pt x="2737" y="16"/>
                </a:lnTo>
                <a:lnTo>
                  <a:pt x="2738" y="16"/>
                </a:lnTo>
                <a:lnTo>
                  <a:pt x="2739" y="16"/>
                </a:lnTo>
                <a:lnTo>
                  <a:pt x="2740" y="16"/>
                </a:lnTo>
                <a:lnTo>
                  <a:pt x="2741" y="16"/>
                </a:lnTo>
                <a:lnTo>
                  <a:pt x="2742" y="16"/>
                </a:lnTo>
                <a:lnTo>
                  <a:pt x="2743" y="16"/>
                </a:lnTo>
                <a:lnTo>
                  <a:pt x="2745" y="16"/>
                </a:lnTo>
                <a:lnTo>
                  <a:pt x="2746" y="16"/>
                </a:lnTo>
                <a:lnTo>
                  <a:pt x="2747" y="16"/>
                </a:lnTo>
                <a:lnTo>
                  <a:pt x="2748" y="16"/>
                </a:lnTo>
                <a:lnTo>
                  <a:pt x="2749" y="16"/>
                </a:lnTo>
                <a:lnTo>
                  <a:pt x="2750" y="16"/>
                </a:lnTo>
                <a:lnTo>
                  <a:pt x="2751" y="16"/>
                </a:lnTo>
                <a:lnTo>
                  <a:pt x="2754" y="16"/>
                </a:lnTo>
                <a:lnTo>
                  <a:pt x="2755" y="16"/>
                </a:lnTo>
                <a:lnTo>
                  <a:pt x="2756" y="16"/>
                </a:lnTo>
                <a:lnTo>
                  <a:pt x="2757" y="16"/>
                </a:lnTo>
                <a:lnTo>
                  <a:pt x="2758" y="16"/>
                </a:lnTo>
                <a:lnTo>
                  <a:pt x="2759" y="16"/>
                </a:lnTo>
                <a:lnTo>
                  <a:pt x="2760" y="16"/>
                </a:lnTo>
                <a:lnTo>
                  <a:pt x="2761" y="16"/>
                </a:lnTo>
                <a:lnTo>
                  <a:pt x="2762" y="16"/>
                </a:lnTo>
                <a:lnTo>
                  <a:pt x="2764" y="16"/>
                </a:lnTo>
                <a:lnTo>
                  <a:pt x="2765" y="16"/>
                </a:lnTo>
                <a:lnTo>
                  <a:pt x="2766" y="16"/>
                </a:lnTo>
                <a:lnTo>
                  <a:pt x="2767" y="16"/>
                </a:lnTo>
                <a:lnTo>
                  <a:pt x="2768" y="16"/>
                </a:lnTo>
                <a:lnTo>
                  <a:pt x="2769" y="16"/>
                </a:lnTo>
                <a:lnTo>
                  <a:pt x="2770" y="16"/>
                </a:lnTo>
                <a:lnTo>
                  <a:pt x="2771" y="16"/>
                </a:lnTo>
                <a:lnTo>
                  <a:pt x="2772" y="16"/>
                </a:lnTo>
                <a:lnTo>
                  <a:pt x="2774" y="16"/>
                </a:lnTo>
                <a:lnTo>
                  <a:pt x="2775" y="16"/>
                </a:lnTo>
                <a:lnTo>
                  <a:pt x="2776" y="16"/>
                </a:lnTo>
                <a:lnTo>
                  <a:pt x="2778" y="16"/>
                </a:lnTo>
                <a:lnTo>
                  <a:pt x="2779" y="16"/>
                </a:lnTo>
                <a:lnTo>
                  <a:pt x="2780" y="16"/>
                </a:lnTo>
                <a:lnTo>
                  <a:pt x="2781" y="16"/>
                </a:lnTo>
                <a:lnTo>
                  <a:pt x="2783" y="16"/>
                </a:lnTo>
                <a:lnTo>
                  <a:pt x="2784" y="16"/>
                </a:lnTo>
                <a:lnTo>
                  <a:pt x="2785" y="16"/>
                </a:lnTo>
                <a:lnTo>
                  <a:pt x="2786" y="16"/>
                </a:lnTo>
                <a:lnTo>
                  <a:pt x="2787" y="16"/>
                </a:lnTo>
                <a:lnTo>
                  <a:pt x="2788" y="16"/>
                </a:lnTo>
                <a:lnTo>
                  <a:pt x="2789" y="16"/>
                </a:lnTo>
                <a:lnTo>
                  <a:pt x="2790" y="16"/>
                </a:lnTo>
                <a:lnTo>
                  <a:pt x="2791" y="16"/>
                </a:lnTo>
                <a:lnTo>
                  <a:pt x="2793" y="16"/>
                </a:lnTo>
                <a:lnTo>
                  <a:pt x="2794" y="16"/>
                </a:lnTo>
                <a:lnTo>
                  <a:pt x="2795" y="16"/>
                </a:lnTo>
                <a:lnTo>
                  <a:pt x="2796" y="16"/>
                </a:lnTo>
                <a:lnTo>
                  <a:pt x="2797" y="16"/>
                </a:lnTo>
                <a:lnTo>
                  <a:pt x="2798" y="16"/>
                </a:lnTo>
                <a:lnTo>
                  <a:pt x="2799" y="16"/>
                </a:lnTo>
                <a:lnTo>
                  <a:pt x="2801" y="16"/>
                </a:lnTo>
                <a:lnTo>
                  <a:pt x="2803" y="16"/>
                </a:lnTo>
                <a:lnTo>
                  <a:pt x="2804" y="16"/>
                </a:lnTo>
                <a:lnTo>
                  <a:pt x="2805" y="16"/>
                </a:lnTo>
                <a:lnTo>
                  <a:pt x="2806" y="16"/>
                </a:lnTo>
                <a:lnTo>
                  <a:pt x="2807" y="16"/>
                </a:lnTo>
                <a:lnTo>
                  <a:pt x="2808" y="16"/>
                </a:lnTo>
                <a:lnTo>
                  <a:pt x="2809" y="16"/>
                </a:lnTo>
                <a:lnTo>
                  <a:pt x="2810" y="16"/>
                </a:lnTo>
                <a:lnTo>
                  <a:pt x="2812" y="16"/>
                </a:lnTo>
                <a:lnTo>
                  <a:pt x="2813" y="16"/>
                </a:lnTo>
                <a:lnTo>
                  <a:pt x="2814" y="16"/>
                </a:lnTo>
                <a:lnTo>
                  <a:pt x="2815" y="16"/>
                </a:lnTo>
                <a:lnTo>
                  <a:pt x="2816" y="16"/>
                </a:lnTo>
                <a:lnTo>
                  <a:pt x="2817" y="16"/>
                </a:lnTo>
                <a:lnTo>
                  <a:pt x="2818" y="16"/>
                </a:lnTo>
                <a:lnTo>
                  <a:pt x="2819" y="16"/>
                </a:lnTo>
                <a:lnTo>
                  <a:pt x="2820" y="16"/>
                </a:lnTo>
                <a:lnTo>
                  <a:pt x="2822" y="16"/>
                </a:lnTo>
                <a:lnTo>
                  <a:pt x="2823" y="16"/>
                </a:lnTo>
                <a:lnTo>
                  <a:pt x="2825" y="16"/>
                </a:lnTo>
                <a:lnTo>
                  <a:pt x="2826" y="16"/>
                </a:lnTo>
                <a:lnTo>
                  <a:pt x="2827" y="16"/>
                </a:lnTo>
                <a:lnTo>
                  <a:pt x="2828" y="16"/>
                </a:lnTo>
                <a:lnTo>
                  <a:pt x="2829" y="16"/>
                </a:lnTo>
                <a:lnTo>
                  <a:pt x="2831" y="16"/>
                </a:lnTo>
                <a:lnTo>
                  <a:pt x="2832" y="16"/>
                </a:lnTo>
                <a:lnTo>
                  <a:pt x="2833" y="16"/>
                </a:lnTo>
                <a:lnTo>
                  <a:pt x="2834" y="16"/>
                </a:lnTo>
                <a:lnTo>
                  <a:pt x="2835" y="16"/>
                </a:lnTo>
                <a:lnTo>
                  <a:pt x="2836" y="16"/>
                </a:lnTo>
                <a:lnTo>
                  <a:pt x="2837" y="16"/>
                </a:lnTo>
                <a:lnTo>
                  <a:pt x="2838" y="16"/>
                </a:lnTo>
                <a:lnTo>
                  <a:pt x="2839" y="16"/>
                </a:lnTo>
                <a:lnTo>
                  <a:pt x="2841" y="15"/>
                </a:lnTo>
                <a:lnTo>
                  <a:pt x="2842" y="14"/>
                </a:lnTo>
                <a:lnTo>
                  <a:pt x="2843" y="12"/>
                </a:lnTo>
                <a:lnTo>
                  <a:pt x="2844" y="9"/>
                </a:lnTo>
                <a:lnTo>
                  <a:pt x="2845" y="8"/>
                </a:lnTo>
                <a:lnTo>
                  <a:pt x="2846" y="7"/>
                </a:lnTo>
                <a:lnTo>
                  <a:pt x="2847" y="7"/>
                </a:lnTo>
                <a:lnTo>
                  <a:pt x="2849" y="7"/>
                </a:lnTo>
                <a:lnTo>
                  <a:pt x="2851" y="8"/>
                </a:lnTo>
                <a:lnTo>
                  <a:pt x="2852" y="9"/>
                </a:lnTo>
                <a:lnTo>
                  <a:pt x="2853" y="11"/>
                </a:lnTo>
                <a:lnTo>
                  <a:pt x="2854" y="12"/>
                </a:lnTo>
                <a:lnTo>
                  <a:pt x="2855" y="14"/>
                </a:lnTo>
                <a:lnTo>
                  <a:pt x="2856" y="14"/>
                </a:lnTo>
                <a:lnTo>
                  <a:pt x="2857" y="15"/>
                </a:lnTo>
                <a:lnTo>
                  <a:pt x="2858" y="15"/>
                </a:lnTo>
                <a:lnTo>
                  <a:pt x="2860" y="15"/>
                </a:lnTo>
                <a:lnTo>
                  <a:pt x="2861" y="15"/>
                </a:lnTo>
                <a:lnTo>
                  <a:pt x="2862" y="15"/>
                </a:lnTo>
                <a:lnTo>
                  <a:pt x="2863" y="15"/>
                </a:lnTo>
                <a:lnTo>
                  <a:pt x="2864" y="15"/>
                </a:lnTo>
                <a:lnTo>
                  <a:pt x="2865" y="15"/>
                </a:lnTo>
                <a:lnTo>
                  <a:pt x="2866" y="15"/>
                </a:lnTo>
                <a:lnTo>
                  <a:pt x="2867" y="15"/>
                </a:lnTo>
                <a:lnTo>
                  <a:pt x="2868" y="15"/>
                </a:lnTo>
                <a:lnTo>
                  <a:pt x="2870" y="16"/>
                </a:lnTo>
                <a:lnTo>
                  <a:pt x="2871" y="16"/>
                </a:lnTo>
                <a:lnTo>
                  <a:pt x="2873" y="16"/>
                </a:lnTo>
                <a:lnTo>
                  <a:pt x="2874" y="16"/>
                </a:lnTo>
                <a:lnTo>
                  <a:pt x="2875" y="16"/>
                </a:lnTo>
                <a:lnTo>
                  <a:pt x="2876" y="16"/>
                </a:lnTo>
                <a:lnTo>
                  <a:pt x="2877" y="16"/>
                </a:lnTo>
                <a:lnTo>
                  <a:pt x="2879" y="16"/>
                </a:lnTo>
                <a:lnTo>
                  <a:pt x="2880" y="16"/>
                </a:lnTo>
                <a:lnTo>
                  <a:pt x="2881" y="16"/>
                </a:lnTo>
                <a:lnTo>
                  <a:pt x="2882" y="16"/>
                </a:lnTo>
                <a:lnTo>
                  <a:pt x="2883" y="16"/>
                </a:lnTo>
                <a:lnTo>
                  <a:pt x="2884" y="16"/>
                </a:lnTo>
                <a:lnTo>
                  <a:pt x="2885" y="16"/>
                </a:lnTo>
                <a:lnTo>
                  <a:pt x="2886" y="16"/>
                </a:lnTo>
                <a:lnTo>
                  <a:pt x="2887" y="16"/>
                </a:lnTo>
                <a:lnTo>
                  <a:pt x="2889" y="16"/>
                </a:lnTo>
                <a:lnTo>
                  <a:pt x="2890" y="16"/>
                </a:lnTo>
                <a:lnTo>
                  <a:pt x="2891" y="16"/>
                </a:lnTo>
                <a:lnTo>
                  <a:pt x="2892" y="16"/>
                </a:lnTo>
                <a:lnTo>
                  <a:pt x="2893" y="16"/>
                </a:lnTo>
                <a:lnTo>
                  <a:pt x="2894" y="16"/>
                </a:lnTo>
                <a:lnTo>
                  <a:pt x="2896" y="16"/>
                </a:lnTo>
                <a:lnTo>
                  <a:pt x="2897" y="16"/>
                </a:lnTo>
                <a:lnTo>
                  <a:pt x="2899" y="16"/>
                </a:lnTo>
                <a:lnTo>
                  <a:pt x="2900" y="16"/>
                </a:lnTo>
                <a:lnTo>
                  <a:pt x="2901" y="16"/>
                </a:lnTo>
                <a:lnTo>
                  <a:pt x="2902" y="16"/>
                </a:lnTo>
                <a:lnTo>
                  <a:pt x="2903" y="16"/>
                </a:lnTo>
                <a:lnTo>
                  <a:pt x="2904" y="16"/>
                </a:lnTo>
                <a:lnTo>
                  <a:pt x="2905" y="16"/>
                </a:lnTo>
                <a:lnTo>
                  <a:pt x="2906" y="16"/>
                </a:lnTo>
                <a:lnTo>
                  <a:pt x="2908" y="16"/>
                </a:lnTo>
                <a:lnTo>
                  <a:pt x="2909" y="16"/>
                </a:lnTo>
                <a:lnTo>
                  <a:pt x="2910" y="16"/>
                </a:lnTo>
                <a:lnTo>
                  <a:pt x="2911" y="16"/>
                </a:lnTo>
                <a:lnTo>
                  <a:pt x="2912" y="16"/>
                </a:lnTo>
                <a:lnTo>
                  <a:pt x="2913" y="16"/>
                </a:lnTo>
                <a:lnTo>
                  <a:pt x="2914" y="16"/>
                </a:lnTo>
                <a:lnTo>
                  <a:pt x="2915" y="16"/>
                </a:lnTo>
                <a:lnTo>
                  <a:pt x="2916" y="16"/>
                </a:lnTo>
                <a:lnTo>
                  <a:pt x="2918" y="16"/>
                </a:lnTo>
                <a:lnTo>
                  <a:pt x="2919" y="16"/>
                </a:lnTo>
                <a:lnTo>
                  <a:pt x="2921" y="16"/>
                </a:lnTo>
                <a:lnTo>
                  <a:pt x="2922" y="16"/>
                </a:lnTo>
                <a:lnTo>
                  <a:pt x="2923" y="16"/>
                </a:lnTo>
                <a:lnTo>
                  <a:pt x="2924" y="16"/>
                </a:lnTo>
                <a:lnTo>
                  <a:pt x="2925" y="16"/>
                </a:lnTo>
                <a:lnTo>
                  <a:pt x="2926" y="16"/>
                </a:lnTo>
                <a:lnTo>
                  <a:pt x="2928" y="16"/>
                </a:lnTo>
                <a:lnTo>
                  <a:pt x="2929" y="16"/>
                </a:lnTo>
                <a:lnTo>
                  <a:pt x="2930" y="16"/>
                </a:lnTo>
                <a:lnTo>
                  <a:pt x="2931" y="16"/>
                </a:lnTo>
                <a:lnTo>
                  <a:pt x="2932" y="16"/>
                </a:lnTo>
                <a:lnTo>
                  <a:pt x="2933" y="16"/>
                </a:lnTo>
                <a:lnTo>
                  <a:pt x="2934" y="16"/>
                </a:lnTo>
                <a:lnTo>
                  <a:pt x="2935" y="15"/>
                </a:lnTo>
                <a:lnTo>
                  <a:pt x="2937" y="15"/>
                </a:lnTo>
                <a:lnTo>
                  <a:pt x="2938" y="15"/>
                </a:lnTo>
                <a:lnTo>
                  <a:pt x="2939" y="15"/>
                </a:lnTo>
                <a:lnTo>
                  <a:pt x="2940" y="15"/>
                </a:lnTo>
                <a:lnTo>
                  <a:pt x="2941" y="15"/>
                </a:lnTo>
                <a:lnTo>
                  <a:pt x="2942" y="15"/>
                </a:lnTo>
                <a:lnTo>
                  <a:pt x="2944" y="14"/>
                </a:lnTo>
                <a:lnTo>
                  <a:pt x="2945" y="12"/>
                </a:lnTo>
                <a:lnTo>
                  <a:pt x="2947" y="9"/>
                </a:lnTo>
                <a:lnTo>
                  <a:pt x="2948" y="7"/>
                </a:lnTo>
                <a:lnTo>
                  <a:pt x="2949" y="4"/>
                </a:lnTo>
                <a:lnTo>
                  <a:pt x="2950" y="1"/>
                </a:lnTo>
                <a:lnTo>
                  <a:pt x="2951" y="1"/>
                </a:lnTo>
                <a:lnTo>
                  <a:pt x="2952" y="2"/>
                </a:lnTo>
                <a:lnTo>
                  <a:pt x="2953" y="4"/>
                </a:lnTo>
                <a:lnTo>
                  <a:pt x="2954" y="5"/>
                </a:lnTo>
                <a:lnTo>
                  <a:pt x="2956" y="7"/>
                </a:lnTo>
                <a:lnTo>
                  <a:pt x="2957" y="8"/>
                </a:lnTo>
                <a:lnTo>
                  <a:pt x="2958" y="9"/>
                </a:lnTo>
                <a:lnTo>
                  <a:pt x="2959" y="11"/>
                </a:lnTo>
                <a:lnTo>
                  <a:pt x="2960" y="11"/>
                </a:lnTo>
                <a:lnTo>
                  <a:pt x="2961" y="12"/>
                </a:lnTo>
                <a:lnTo>
                  <a:pt x="2962" y="12"/>
                </a:lnTo>
                <a:lnTo>
                  <a:pt x="2963" y="12"/>
                </a:lnTo>
                <a:lnTo>
                  <a:pt x="2964" y="12"/>
                </a:lnTo>
                <a:lnTo>
                  <a:pt x="2966" y="14"/>
                </a:lnTo>
                <a:lnTo>
                  <a:pt x="2968" y="14"/>
                </a:lnTo>
                <a:lnTo>
                  <a:pt x="2969" y="14"/>
                </a:lnTo>
                <a:lnTo>
                  <a:pt x="2970" y="14"/>
                </a:lnTo>
                <a:lnTo>
                  <a:pt x="2971" y="14"/>
                </a:lnTo>
                <a:lnTo>
                  <a:pt x="2972" y="14"/>
                </a:lnTo>
                <a:lnTo>
                  <a:pt x="2973" y="15"/>
                </a:lnTo>
                <a:lnTo>
                  <a:pt x="2974" y="15"/>
                </a:lnTo>
                <a:lnTo>
                  <a:pt x="2976" y="15"/>
                </a:lnTo>
                <a:lnTo>
                  <a:pt x="2977" y="15"/>
                </a:lnTo>
                <a:lnTo>
                  <a:pt x="2978" y="15"/>
                </a:lnTo>
                <a:lnTo>
                  <a:pt x="2979" y="15"/>
                </a:lnTo>
                <a:lnTo>
                  <a:pt x="2980" y="15"/>
                </a:lnTo>
                <a:lnTo>
                  <a:pt x="2981" y="15"/>
                </a:lnTo>
                <a:lnTo>
                  <a:pt x="2982" y="15"/>
                </a:lnTo>
                <a:lnTo>
                  <a:pt x="2983" y="15"/>
                </a:lnTo>
                <a:lnTo>
                  <a:pt x="2985" y="15"/>
                </a:lnTo>
                <a:lnTo>
                  <a:pt x="2986" y="15"/>
                </a:lnTo>
                <a:lnTo>
                  <a:pt x="2987" y="15"/>
                </a:lnTo>
                <a:lnTo>
                  <a:pt x="2988" y="15"/>
                </a:lnTo>
                <a:lnTo>
                  <a:pt x="2989" y="15"/>
                </a:lnTo>
                <a:lnTo>
                  <a:pt x="2990" y="15"/>
                </a:lnTo>
                <a:lnTo>
                  <a:pt x="2992" y="15"/>
                </a:lnTo>
                <a:lnTo>
                  <a:pt x="2993" y="15"/>
                </a:lnTo>
                <a:lnTo>
                  <a:pt x="2995" y="15"/>
                </a:lnTo>
                <a:lnTo>
                  <a:pt x="2996" y="15"/>
                </a:lnTo>
                <a:lnTo>
                  <a:pt x="2997" y="15"/>
                </a:lnTo>
                <a:lnTo>
                  <a:pt x="2998" y="15"/>
                </a:lnTo>
                <a:lnTo>
                  <a:pt x="2999" y="15"/>
                </a:lnTo>
                <a:lnTo>
                  <a:pt x="3000" y="15"/>
                </a:lnTo>
                <a:lnTo>
                  <a:pt x="3001" y="15"/>
                </a:lnTo>
                <a:lnTo>
                  <a:pt x="3002" y="15"/>
                </a:lnTo>
                <a:lnTo>
                  <a:pt x="3003" y="15"/>
                </a:lnTo>
                <a:lnTo>
                  <a:pt x="3005" y="15"/>
                </a:lnTo>
                <a:lnTo>
                  <a:pt x="3006" y="16"/>
                </a:lnTo>
                <a:lnTo>
                  <a:pt x="3007" y="16"/>
                </a:lnTo>
                <a:lnTo>
                  <a:pt x="3008" y="16"/>
                </a:lnTo>
                <a:lnTo>
                  <a:pt x="3009" y="16"/>
                </a:lnTo>
                <a:lnTo>
                  <a:pt x="3010" y="16"/>
                </a:lnTo>
                <a:lnTo>
                  <a:pt x="3011" y="15"/>
                </a:lnTo>
                <a:lnTo>
                  <a:pt x="3012" y="16"/>
                </a:lnTo>
                <a:lnTo>
                  <a:pt x="3014" y="16"/>
                </a:lnTo>
                <a:lnTo>
                  <a:pt x="3016" y="16"/>
                </a:lnTo>
                <a:lnTo>
                  <a:pt x="3017" y="15"/>
                </a:lnTo>
                <a:lnTo>
                  <a:pt x="3018" y="16"/>
                </a:lnTo>
                <a:lnTo>
                  <a:pt x="3019" y="16"/>
                </a:lnTo>
                <a:lnTo>
                  <a:pt x="3020" y="16"/>
                </a:lnTo>
                <a:lnTo>
                  <a:pt x="3021" y="16"/>
                </a:lnTo>
                <a:lnTo>
                  <a:pt x="3022" y="16"/>
                </a:lnTo>
                <a:lnTo>
                  <a:pt x="3024" y="16"/>
                </a:lnTo>
                <a:lnTo>
                  <a:pt x="3025" y="16"/>
                </a:lnTo>
                <a:lnTo>
                  <a:pt x="3026" y="16"/>
                </a:lnTo>
                <a:lnTo>
                  <a:pt x="3027" y="16"/>
                </a:lnTo>
                <a:lnTo>
                  <a:pt x="3028" y="16"/>
                </a:lnTo>
                <a:lnTo>
                  <a:pt x="3029" y="16"/>
                </a:lnTo>
                <a:lnTo>
                  <a:pt x="3030" y="16"/>
                </a:lnTo>
                <a:lnTo>
                  <a:pt x="3031" y="16"/>
                </a:lnTo>
                <a:lnTo>
                  <a:pt x="3033" y="16"/>
                </a:lnTo>
                <a:lnTo>
                  <a:pt x="3034" y="16"/>
                </a:lnTo>
                <a:lnTo>
                  <a:pt x="3035" y="16"/>
                </a:lnTo>
                <a:lnTo>
                  <a:pt x="3036" y="16"/>
                </a:lnTo>
                <a:lnTo>
                  <a:pt x="3037" y="16"/>
                </a:lnTo>
                <a:lnTo>
                  <a:pt x="3039" y="16"/>
                </a:lnTo>
                <a:lnTo>
                  <a:pt x="3040" y="16"/>
                </a:lnTo>
                <a:lnTo>
                  <a:pt x="3041" y="16"/>
                </a:lnTo>
                <a:lnTo>
                  <a:pt x="3043" y="16"/>
                </a:lnTo>
                <a:lnTo>
                  <a:pt x="3044" y="16"/>
                </a:lnTo>
                <a:lnTo>
                  <a:pt x="3045" y="16"/>
                </a:lnTo>
                <a:lnTo>
                  <a:pt x="3046" y="16"/>
                </a:lnTo>
                <a:lnTo>
                  <a:pt x="3047" y="16"/>
                </a:lnTo>
                <a:lnTo>
                  <a:pt x="3048" y="16"/>
                </a:lnTo>
                <a:lnTo>
                  <a:pt x="3049" y="16"/>
                </a:lnTo>
                <a:lnTo>
                  <a:pt x="3050" y="16"/>
                </a:lnTo>
                <a:lnTo>
                  <a:pt x="3051" y="16"/>
                </a:lnTo>
                <a:lnTo>
                  <a:pt x="3053" y="16"/>
                </a:lnTo>
                <a:lnTo>
                  <a:pt x="3054" y="16"/>
                </a:lnTo>
                <a:lnTo>
                  <a:pt x="3055" y="16"/>
                </a:lnTo>
                <a:lnTo>
                  <a:pt x="3056" y="16"/>
                </a:lnTo>
                <a:lnTo>
                  <a:pt x="3057" y="16"/>
                </a:lnTo>
                <a:lnTo>
                  <a:pt x="3058" y="16"/>
                </a:lnTo>
                <a:lnTo>
                  <a:pt x="3059" y="16"/>
                </a:lnTo>
                <a:lnTo>
                  <a:pt x="3060" y="16"/>
                </a:lnTo>
                <a:lnTo>
                  <a:pt x="3062" y="16"/>
                </a:lnTo>
                <a:lnTo>
                  <a:pt x="3064" y="16"/>
                </a:lnTo>
                <a:lnTo>
                  <a:pt x="3065" y="16"/>
                </a:lnTo>
                <a:lnTo>
                  <a:pt x="3066" y="16"/>
                </a:lnTo>
                <a:lnTo>
                  <a:pt x="3067" y="16"/>
                </a:lnTo>
                <a:lnTo>
                  <a:pt x="3068" y="16"/>
                </a:lnTo>
                <a:lnTo>
                  <a:pt x="3069" y="16"/>
                </a:lnTo>
                <a:lnTo>
                  <a:pt x="3070" y="16"/>
                </a:lnTo>
                <a:lnTo>
                  <a:pt x="3072" y="16"/>
                </a:lnTo>
                <a:lnTo>
                  <a:pt x="3073" y="16"/>
                </a:lnTo>
                <a:lnTo>
                  <a:pt x="3074" y="16"/>
                </a:lnTo>
                <a:lnTo>
                  <a:pt x="3075" y="16"/>
                </a:lnTo>
                <a:lnTo>
                  <a:pt x="3076" y="16"/>
                </a:lnTo>
                <a:lnTo>
                  <a:pt x="3077" y="16"/>
                </a:lnTo>
                <a:lnTo>
                  <a:pt x="3078" y="16"/>
                </a:lnTo>
                <a:lnTo>
                  <a:pt x="3079" y="16"/>
                </a:lnTo>
                <a:lnTo>
                  <a:pt x="3080" y="16"/>
                </a:lnTo>
                <a:lnTo>
                  <a:pt x="3082" y="16"/>
                </a:lnTo>
                <a:lnTo>
                  <a:pt x="3083" y="16"/>
                </a:lnTo>
                <a:lnTo>
                  <a:pt x="3084" y="16"/>
                </a:lnTo>
                <a:lnTo>
                  <a:pt x="3085" y="16"/>
                </a:lnTo>
                <a:lnTo>
                  <a:pt x="3087" y="16"/>
                </a:lnTo>
                <a:lnTo>
                  <a:pt x="3088" y="16"/>
                </a:lnTo>
                <a:lnTo>
                  <a:pt x="3089" y="16"/>
                </a:lnTo>
                <a:lnTo>
                  <a:pt x="3091" y="16"/>
                </a:lnTo>
                <a:lnTo>
                  <a:pt x="3092" y="16"/>
                </a:lnTo>
                <a:lnTo>
                  <a:pt x="3093" y="16"/>
                </a:lnTo>
                <a:lnTo>
                  <a:pt x="3094" y="16"/>
                </a:lnTo>
                <a:lnTo>
                  <a:pt x="3095" y="16"/>
                </a:lnTo>
                <a:lnTo>
                  <a:pt x="3096" y="16"/>
                </a:lnTo>
                <a:lnTo>
                  <a:pt x="3097" y="16"/>
                </a:lnTo>
                <a:lnTo>
                  <a:pt x="3098" y="16"/>
                </a:lnTo>
                <a:lnTo>
                  <a:pt x="3099" y="16"/>
                </a:lnTo>
                <a:lnTo>
                  <a:pt x="3101" y="16"/>
                </a:lnTo>
                <a:lnTo>
                  <a:pt x="3102" y="16"/>
                </a:lnTo>
                <a:lnTo>
                  <a:pt x="3103" y="16"/>
                </a:lnTo>
                <a:lnTo>
                  <a:pt x="3104" y="16"/>
                </a:lnTo>
                <a:lnTo>
                  <a:pt x="3105" y="16"/>
                </a:lnTo>
                <a:lnTo>
                  <a:pt x="3106" y="16"/>
                </a:lnTo>
                <a:lnTo>
                  <a:pt x="3107" y="16"/>
                </a:lnTo>
                <a:lnTo>
                  <a:pt x="3108" y="16"/>
                </a:lnTo>
                <a:lnTo>
                  <a:pt x="3110" y="16"/>
                </a:lnTo>
                <a:lnTo>
                  <a:pt x="3112" y="16"/>
                </a:lnTo>
                <a:lnTo>
                  <a:pt x="3113" y="16"/>
                </a:lnTo>
                <a:lnTo>
                  <a:pt x="3114" y="16"/>
                </a:lnTo>
                <a:lnTo>
                  <a:pt x="3115" y="16"/>
                </a:lnTo>
                <a:lnTo>
                  <a:pt x="3116" y="16"/>
                </a:lnTo>
                <a:lnTo>
                  <a:pt x="3117" y="16"/>
                </a:lnTo>
                <a:lnTo>
                  <a:pt x="3118" y="16"/>
                </a:lnTo>
                <a:lnTo>
                  <a:pt x="3120" y="16"/>
                </a:lnTo>
                <a:lnTo>
                  <a:pt x="3121" y="16"/>
                </a:lnTo>
                <a:lnTo>
                  <a:pt x="3122" y="16"/>
                </a:lnTo>
                <a:lnTo>
                  <a:pt x="3123" y="16"/>
                </a:lnTo>
                <a:lnTo>
                  <a:pt x="3124" y="16"/>
                </a:lnTo>
                <a:lnTo>
                  <a:pt x="3125" y="16"/>
                </a:lnTo>
                <a:lnTo>
                  <a:pt x="3126" y="16"/>
                </a:lnTo>
                <a:lnTo>
                  <a:pt x="3127" y="16"/>
                </a:lnTo>
                <a:lnTo>
                  <a:pt x="3128" y="16"/>
                </a:lnTo>
                <a:lnTo>
                  <a:pt x="3130" y="16"/>
                </a:lnTo>
                <a:lnTo>
                  <a:pt x="3131" y="16"/>
                </a:lnTo>
                <a:lnTo>
                  <a:pt x="3132" y="16"/>
                </a:lnTo>
                <a:lnTo>
                  <a:pt x="3133" y="16"/>
                </a:lnTo>
                <a:lnTo>
                  <a:pt x="3135" y="16"/>
                </a:lnTo>
                <a:lnTo>
                  <a:pt x="3136" y="16"/>
                </a:lnTo>
                <a:lnTo>
                  <a:pt x="3137" y="16"/>
                </a:lnTo>
                <a:lnTo>
                  <a:pt x="3139" y="16"/>
                </a:lnTo>
                <a:lnTo>
                  <a:pt x="3140" y="16"/>
                </a:lnTo>
                <a:lnTo>
                  <a:pt x="3141" y="16"/>
                </a:lnTo>
                <a:lnTo>
                  <a:pt x="3142" y="16"/>
                </a:lnTo>
                <a:lnTo>
                  <a:pt x="3143" y="16"/>
                </a:lnTo>
                <a:lnTo>
                  <a:pt x="3144" y="16"/>
                </a:lnTo>
                <a:lnTo>
                  <a:pt x="3145" y="16"/>
                </a:lnTo>
                <a:lnTo>
                  <a:pt x="3146" y="16"/>
                </a:lnTo>
                <a:lnTo>
                  <a:pt x="3147" y="16"/>
                </a:lnTo>
                <a:lnTo>
                  <a:pt x="3149" y="16"/>
                </a:lnTo>
                <a:lnTo>
                  <a:pt x="3150" y="16"/>
                </a:lnTo>
                <a:lnTo>
                  <a:pt x="3151" y="16"/>
                </a:lnTo>
                <a:lnTo>
                  <a:pt x="3152" y="16"/>
                </a:lnTo>
                <a:lnTo>
                  <a:pt x="3153" y="16"/>
                </a:lnTo>
                <a:lnTo>
                  <a:pt x="3154" y="16"/>
                </a:lnTo>
                <a:lnTo>
                  <a:pt x="3155" y="16"/>
                </a:lnTo>
                <a:lnTo>
                  <a:pt x="3156" y="16"/>
                </a:lnTo>
                <a:lnTo>
                  <a:pt x="3159" y="16"/>
                </a:lnTo>
                <a:lnTo>
                  <a:pt x="3160" y="16"/>
                </a:lnTo>
                <a:lnTo>
                  <a:pt x="3161" y="16"/>
                </a:lnTo>
                <a:lnTo>
                  <a:pt x="3162" y="16"/>
                </a:lnTo>
                <a:lnTo>
                  <a:pt x="3163" y="16"/>
                </a:lnTo>
                <a:lnTo>
                  <a:pt x="3164" y="16"/>
                </a:lnTo>
                <a:lnTo>
                  <a:pt x="3165" y="16"/>
                </a:lnTo>
                <a:lnTo>
                  <a:pt x="3166" y="16"/>
                </a:lnTo>
                <a:lnTo>
                  <a:pt x="3168" y="16"/>
                </a:lnTo>
                <a:lnTo>
                  <a:pt x="3169" y="16"/>
                </a:lnTo>
                <a:lnTo>
                  <a:pt x="3170" y="16"/>
                </a:lnTo>
                <a:lnTo>
                  <a:pt x="3171" y="16"/>
                </a:lnTo>
                <a:lnTo>
                  <a:pt x="3172" y="16"/>
                </a:lnTo>
                <a:lnTo>
                  <a:pt x="3173" y="16"/>
                </a:lnTo>
                <a:lnTo>
                  <a:pt x="3174" y="16"/>
                </a:lnTo>
                <a:lnTo>
                  <a:pt x="3175" y="15"/>
                </a:lnTo>
                <a:lnTo>
                  <a:pt x="3176" y="15"/>
                </a:lnTo>
                <a:lnTo>
                  <a:pt x="3178" y="15"/>
                </a:lnTo>
                <a:lnTo>
                  <a:pt x="3179" y="15"/>
                </a:lnTo>
                <a:lnTo>
                  <a:pt x="3180" y="15"/>
                </a:lnTo>
                <a:lnTo>
                  <a:pt x="3181" y="15"/>
                </a:lnTo>
                <a:lnTo>
                  <a:pt x="3183" y="15"/>
                </a:lnTo>
                <a:lnTo>
                  <a:pt x="3184" y="15"/>
                </a:lnTo>
                <a:lnTo>
                  <a:pt x="3185" y="16"/>
                </a:lnTo>
                <a:lnTo>
                  <a:pt x="3187" y="16"/>
                </a:lnTo>
                <a:lnTo>
                  <a:pt x="3188" y="16"/>
                </a:lnTo>
                <a:lnTo>
                  <a:pt x="3189" y="16"/>
                </a:lnTo>
                <a:lnTo>
                  <a:pt x="3190" y="16"/>
                </a:lnTo>
                <a:lnTo>
                  <a:pt x="3191" y="16"/>
                </a:lnTo>
                <a:lnTo>
                  <a:pt x="3192" y="16"/>
                </a:lnTo>
                <a:lnTo>
                  <a:pt x="3193" y="16"/>
                </a:lnTo>
                <a:lnTo>
                  <a:pt x="3194" y="16"/>
                </a:lnTo>
                <a:lnTo>
                  <a:pt x="3195" y="16"/>
                </a:lnTo>
                <a:lnTo>
                  <a:pt x="3197" y="16"/>
                </a:lnTo>
                <a:lnTo>
                  <a:pt x="3198" y="16"/>
                </a:lnTo>
                <a:lnTo>
                  <a:pt x="3199" y="16"/>
                </a:lnTo>
                <a:lnTo>
                  <a:pt x="3200" y="16"/>
                </a:lnTo>
                <a:lnTo>
                  <a:pt x="3201" y="16"/>
                </a:lnTo>
                <a:lnTo>
                  <a:pt x="3202" y="16"/>
                </a:lnTo>
                <a:lnTo>
                  <a:pt x="3203" y="16"/>
                </a:lnTo>
                <a:lnTo>
                  <a:pt x="3204" y="16"/>
                </a:lnTo>
                <a:lnTo>
                  <a:pt x="3207" y="16"/>
                </a:lnTo>
                <a:lnTo>
                  <a:pt x="3208" y="16"/>
                </a:lnTo>
                <a:lnTo>
                  <a:pt x="3209" y="16"/>
                </a:lnTo>
                <a:lnTo>
                  <a:pt x="3210" y="15"/>
                </a:lnTo>
                <a:lnTo>
                  <a:pt x="3211" y="15"/>
                </a:lnTo>
                <a:lnTo>
                  <a:pt x="3212" y="15"/>
                </a:lnTo>
                <a:lnTo>
                  <a:pt x="3213" y="15"/>
                </a:lnTo>
                <a:lnTo>
                  <a:pt x="3214" y="15"/>
                </a:lnTo>
                <a:lnTo>
                  <a:pt x="3216" y="15"/>
                </a:lnTo>
                <a:lnTo>
                  <a:pt x="3217" y="15"/>
                </a:lnTo>
                <a:lnTo>
                  <a:pt x="3218" y="16"/>
                </a:lnTo>
                <a:lnTo>
                  <a:pt x="3219" y="16"/>
                </a:lnTo>
                <a:lnTo>
                  <a:pt x="3220" y="16"/>
                </a:lnTo>
                <a:lnTo>
                  <a:pt x="3221" y="16"/>
                </a:lnTo>
                <a:lnTo>
                  <a:pt x="3222" y="16"/>
                </a:lnTo>
                <a:lnTo>
                  <a:pt x="3223" y="16"/>
                </a:lnTo>
                <a:lnTo>
                  <a:pt x="3224" y="16"/>
                </a:lnTo>
                <a:lnTo>
                  <a:pt x="3226" y="16"/>
                </a:lnTo>
                <a:lnTo>
                  <a:pt x="3227" y="16"/>
                </a:lnTo>
                <a:lnTo>
                  <a:pt x="3228" y="16"/>
                </a:lnTo>
                <a:lnTo>
                  <a:pt x="3230" y="16"/>
                </a:lnTo>
                <a:lnTo>
                  <a:pt x="3231" y="16"/>
                </a:lnTo>
                <a:lnTo>
                  <a:pt x="3232" y="16"/>
                </a:lnTo>
                <a:lnTo>
                  <a:pt x="3233" y="16"/>
                </a:lnTo>
                <a:lnTo>
                  <a:pt x="3234" y="16"/>
                </a:lnTo>
                <a:lnTo>
                  <a:pt x="3236" y="16"/>
                </a:lnTo>
                <a:lnTo>
                  <a:pt x="3237" y="16"/>
                </a:lnTo>
                <a:lnTo>
                  <a:pt x="3238" y="16"/>
                </a:lnTo>
                <a:lnTo>
                  <a:pt x="3239" y="16"/>
                </a:lnTo>
                <a:lnTo>
                  <a:pt x="3240" y="16"/>
                </a:lnTo>
                <a:lnTo>
                  <a:pt x="3241" y="16"/>
                </a:lnTo>
                <a:lnTo>
                  <a:pt x="3242" y="16"/>
                </a:lnTo>
                <a:lnTo>
                  <a:pt x="3243" y="16"/>
                </a:lnTo>
                <a:lnTo>
                  <a:pt x="3245" y="16"/>
                </a:lnTo>
                <a:lnTo>
                  <a:pt x="3246" y="16"/>
                </a:lnTo>
                <a:lnTo>
                  <a:pt x="3247" y="15"/>
                </a:lnTo>
                <a:lnTo>
                  <a:pt x="3248" y="15"/>
                </a:lnTo>
                <a:lnTo>
                  <a:pt x="3249" y="15"/>
                </a:lnTo>
                <a:lnTo>
                  <a:pt x="3250" y="15"/>
                </a:lnTo>
                <a:lnTo>
                  <a:pt x="3251" y="15"/>
                </a:lnTo>
                <a:lnTo>
                  <a:pt x="3252" y="16"/>
                </a:lnTo>
                <a:lnTo>
                  <a:pt x="3255" y="16"/>
                </a:lnTo>
                <a:lnTo>
                  <a:pt x="3256" y="16"/>
                </a:lnTo>
                <a:lnTo>
                  <a:pt x="3257" y="16"/>
                </a:lnTo>
                <a:lnTo>
                  <a:pt x="3258" y="16"/>
                </a:lnTo>
                <a:lnTo>
                  <a:pt x="3259" y="16"/>
                </a:lnTo>
                <a:lnTo>
                  <a:pt x="3260" y="16"/>
                </a:lnTo>
                <a:lnTo>
                  <a:pt x="3261" y="16"/>
                </a:lnTo>
                <a:lnTo>
                  <a:pt x="3262" y="16"/>
                </a:lnTo>
                <a:lnTo>
                  <a:pt x="3264" y="16"/>
                </a:lnTo>
                <a:lnTo>
                  <a:pt x="3265" y="16"/>
                </a:lnTo>
                <a:lnTo>
                  <a:pt x="3266" y="16"/>
                </a:lnTo>
                <a:lnTo>
                  <a:pt x="3267" y="16"/>
                </a:lnTo>
                <a:lnTo>
                  <a:pt x="3268" y="16"/>
                </a:lnTo>
                <a:lnTo>
                  <a:pt x="3269" y="16"/>
                </a:lnTo>
                <a:lnTo>
                  <a:pt x="3270" y="16"/>
                </a:lnTo>
                <a:lnTo>
                  <a:pt x="3271" y="16"/>
                </a:lnTo>
                <a:lnTo>
                  <a:pt x="3272" y="16"/>
                </a:lnTo>
                <a:lnTo>
                  <a:pt x="3274" y="16"/>
                </a:lnTo>
                <a:lnTo>
                  <a:pt x="3275" y="16"/>
                </a:lnTo>
                <a:lnTo>
                  <a:pt x="3276" y="16"/>
                </a:lnTo>
                <a:lnTo>
                  <a:pt x="3278" y="16"/>
                </a:lnTo>
                <a:lnTo>
                  <a:pt x="3279" y="16"/>
                </a:lnTo>
                <a:lnTo>
                  <a:pt x="3280" y="16"/>
                </a:lnTo>
                <a:lnTo>
                  <a:pt x="3281" y="16"/>
                </a:lnTo>
                <a:lnTo>
                  <a:pt x="3282" y="16"/>
                </a:lnTo>
                <a:lnTo>
                  <a:pt x="3284" y="16"/>
                </a:lnTo>
                <a:lnTo>
                  <a:pt x="3285" y="16"/>
                </a:lnTo>
                <a:lnTo>
                  <a:pt x="3286" y="16"/>
                </a:lnTo>
                <a:lnTo>
                  <a:pt x="3287" y="16"/>
                </a:lnTo>
                <a:lnTo>
                  <a:pt x="3288" y="16"/>
                </a:lnTo>
                <a:lnTo>
                  <a:pt x="3289" y="16"/>
                </a:lnTo>
                <a:lnTo>
                  <a:pt x="3290" y="16"/>
                </a:lnTo>
                <a:lnTo>
                  <a:pt x="3291" y="16"/>
                </a:lnTo>
                <a:lnTo>
                  <a:pt x="3293" y="16"/>
                </a:lnTo>
                <a:lnTo>
                  <a:pt x="3294" y="16"/>
                </a:lnTo>
                <a:lnTo>
                  <a:pt x="3295" y="16"/>
                </a:lnTo>
                <a:lnTo>
                  <a:pt x="3296" y="16"/>
                </a:lnTo>
                <a:lnTo>
                  <a:pt x="3297" y="16"/>
                </a:lnTo>
                <a:lnTo>
                  <a:pt x="3298" y="16"/>
                </a:lnTo>
                <a:lnTo>
                  <a:pt x="3299" y="16"/>
                </a:lnTo>
                <a:lnTo>
                  <a:pt x="3301" y="16"/>
                </a:lnTo>
                <a:lnTo>
                  <a:pt x="3303" y="16"/>
                </a:lnTo>
                <a:lnTo>
                  <a:pt x="3304" y="16"/>
                </a:lnTo>
                <a:lnTo>
                  <a:pt x="3305" y="16"/>
                </a:lnTo>
                <a:lnTo>
                  <a:pt x="3306" y="16"/>
                </a:lnTo>
                <a:lnTo>
                  <a:pt x="3307" y="16"/>
                </a:lnTo>
                <a:lnTo>
                  <a:pt x="3308" y="16"/>
                </a:lnTo>
                <a:lnTo>
                  <a:pt x="3309" y="16"/>
                </a:lnTo>
                <a:lnTo>
                  <a:pt x="3310" y="16"/>
                </a:lnTo>
                <a:lnTo>
                  <a:pt x="3312" y="16"/>
                </a:lnTo>
                <a:lnTo>
                  <a:pt x="3313" y="16"/>
                </a:lnTo>
                <a:lnTo>
                  <a:pt x="3314" y="16"/>
                </a:lnTo>
                <a:lnTo>
                  <a:pt x="3315" y="16"/>
                </a:lnTo>
                <a:lnTo>
                  <a:pt x="3316" y="16"/>
                </a:lnTo>
                <a:lnTo>
                  <a:pt x="3317" y="16"/>
                </a:lnTo>
                <a:lnTo>
                  <a:pt x="3318" y="16"/>
                </a:lnTo>
                <a:lnTo>
                  <a:pt x="3319" y="16"/>
                </a:lnTo>
                <a:lnTo>
                  <a:pt x="3320" y="16"/>
                </a:lnTo>
                <a:lnTo>
                  <a:pt x="3322" y="16"/>
                </a:lnTo>
                <a:lnTo>
                  <a:pt x="3323" y="16"/>
                </a:lnTo>
                <a:lnTo>
                  <a:pt x="3324" y="16"/>
                </a:lnTo>
                <a:lnTo>
                  <a:pt x="3326" y="16"/>
                </a:lnTo>
                <a:lnTo>
                  <a:pt x="3327" y="16"/>
                </a:lnTo>
                <a:lnTo>
                  <a:pt x="3328" y="16"/>
                </a:lnTo>
                <a:lnTo>
                  <a:pt x="3329" y="16"/>
                </a:lnTo>
                <a:lnTo>
                  <a:pt x="3330" y="16"/>
                </a:lnTo>
                <a:lnTo>
                  <a:pt x="3332" y="16"/>
                </a:lnTo>
                <a:lnTo>
                  <a:pt x="3333" y="16"/>
                </a:lnTo>
                <a:lnTo>
                  <a:pt x="3334" y="16"/>
                </a:lnTo>
                <a:lnTo>
                  <a:pt x="3335" y="16"/>
                </a:lnTo>
                <a:lnTo>
                  <a:pt x="3336" y="16"/>
                </a:lnTo>
                <a:lnTo>
                  <a:pt x="3337" y="16"/>
                </a:lnTo>
                <a:lnTo>
                  <a:pt x="3338" y="16"/>
                </a:lnTo>
                <a:lnTo>
                  <a:pt x="3339" y="15"/>
                </a:lnTo>
                <a:lnTo>
                  <a:pt x="3341" y="15"/>
                </a:lnTo>
                <a:lnTo>
                  <a:pt x="3342" y="15"/>
                </a:lnTo>
                <a:lnTo>
                  <a:pt x="3343" y="15"/>
                </a:lnTo>
                <a:lnTo>
                  <a:pt x="3344" y="14"/>
                </a:lnTo>
                <a:lnTo>
                  <a:pt x="3345" y="14"/>
                </a:lnTo>
                <a:lnTo>
                  <a:pt x="3346" y="14"/>
                </a:lnTo>
                <a:lnTo>
                  <a:pt x="3347" y="15"/>
                </a:lnTo>
                <a:lnTo>
                  <a:pt x="3349" y="15"/>
                </a:lnTo>
                <a:lnTo>
                  <a:pt x="3351" y="15"/>
                </a:lnTo>
                <a:lnTo>
                  <a:pt x="3352" y="15"/>
                </a:lnTo>
                <a:lnTo>
                  <a:pt x="3353" y="15"/>
                </a:lnTo>
                <a:lnTo>
                  <a:pt x="3354" y="15"/>
                </a:lnTo>
                <a:lnTo>
                  <a:pt x="3355" y="15"/>
                </a:lnTo>
                <a:lnTo>
                  <a:pt x="3356" y="15"/>
                </a:lnTo>
                <a:lnTo>
                  <a:pt x="3357" y="15"/>
                </a:lnTo>
                <a:lnTo>
                  <a:pt x="3358" y="15"/>
                </a:lnTo>
                <a:lnTo>
                  <a:pt x="3359" y="15"/>
                </a:lnTo>
                <a:lnTo>
                  <a:pt x="3361" y="16"/>
                </a:lnTo>
                <a:lnTo>
                  <a:pt x="3362" y="16"/>
                </a:lnTo>
                <a:lnTo>
                  <a:pt x="3363" y="16"/>
                </a:lnTo>
                <a:lnTo>
                  <a:pt x="3364" y="16"/>
                </a:lnTo>
                <a:lnTo>
                  <a:pt x="3365" y="16"/>
                </a:lnTo>
                <a:lnTo>
                  <a:pt x="3366" y="16"/>
                </a:lnTo>
                <a:lnTo>
                  <a:pt x="3367" y="16"/>
                </a:lnTo>
                <a:lnTo>
                  <a:pt x="3368" y="16"/>
                </a:lnTo>
                <a:lnTo>
                  <a:pt x="3370" y="16"/>
                </a:lnTo>
                <a:lnTo>
                  <a:pt x="3371" y="16"/>
                </a:lnTo>
                <a:lnTo>
                  <a:pt x="3373" y="16"/>
                </a:lnTo>
                <a:lnTo>
                  <a:pt x="3374" y="16"/>
                </a:lnTo>
                <a:lnTo>
                  <a:pt x="3375" y="16"/>
                </a:lnTo>
                <a:lnTo>
                  <a:pt x="3376" y="16"/>
                </a:lnTo>
                <a:lnTo>
                  <a:pt x="3377" y="16"/>
                </a:lnTo>
                <a:lnTo>
                  <a:pt x="3378" y="16"/>
                </a:lnTo>
                <a:lnTo>
                  <a:pt x="3380" y="16"/>
                </a:lnTo>
                <a:lnTo>
                  <a:pt x="3381" y="16"/>
                </a:lnTo>
                <a:lnTo>
                  <a:pt x="3382" y="16"/>
                </a:lnTo>
                <a:lnTo>
                  <a:pt x="3383" y="16"/>
                </a:lnTo>
                <a:lnTo>
                  <a:pt x="3384" y="16"/>
                </a:lnTo>
                <a:lnTo>
                  <a:pt x="3385" y="16"/>
                </a:lnTo>
                <a:lnTo>
                  <a:pt x="3386" y="16"/>
                </a:lnTo>
                <a:lnTo>
                  <a:pt x="3387" y="15"/>
                </a:lnTo>
                <a:lnTo>
                  <a:pt x="3389" y="15"/>
                </a:lnTo>
                <a:lnTo>
                  <a:pt x="3390" y="15"/>
                </a:lnTo>
                <a:lnTo>
                  <a:pt x="3391" y="15"/>
                </a:lnTo>
                <a:lnTo>
                  <a:pt x="3392" y="15"/>
                </a:lnTo>
                <a:lnTo>
                  <a:pt x="3393" y="15"/>
                </a:lnTo>
                <a:lnTo>
                  <a:pt x="3394" y="15"/>
                </a:lnTo>
                <a:lnTo>
                  <a:pt x="3395" y="15"/>
                </a:lnTo>
                <a:lnTo>
                  <a:pt x="3397" y="15"/>
                </a:lnTo>
                <a:lnTo>
                  <a:pt x="3399" y="16"/>
                </a:lnTo>
                <a:lnTo>
                  <a:pt x="3400" y="16"/>
                </a:lnTo>
                <a:lnTo>
                  <a:pt x="3401" y="16"/>
                </a:lnTo>
                <a:lnTo>
                  <a:pt x="3402" y="16"/>
                </a:lnTo>
                <a:lnTo>
                  <a:pt x="3403" y="16"/>
                </a:lnTo>
                <a:lnTo>
                  <a:pt x="3404" y="16"/>
                </a:lnTo>
                <a:lnTo>
                  <a:pt x="3405" y="16"/>
                </a:lnTo>
                <a:lnTo>
                  <a:pt x="3406" y="16"/>
                </a:lnTo>
                <a:lnTo>
                  <a:pt x="3407" y="16"/>
                </a:lnTo>
                <a:lnTo>
                  <a:pt x="3409" y="16"/>
                </a:lnTo>
                <a:lnTo>
                  <a:pt x="3410" y="16"/>
                </a:lnTo>
                <a:lnTo>
                  <a:pt x="3411" y="16"/>
                </a:lnTo>
                <a:lnTo>
                  <a:pt x="3412" y="16"/>
                </a:lnTo>
                <a:lnTo>
                  <a:pt x="3413" y="16"/>
                </a:lnTo>
                <a:lnTo>
                  <a:pt x="3414" y="16"/>
                </a:lnTo>
                <a:lnTo>
                  <a:pt x="3415" y="16"/>
                </a:lnTo>
                <a:lnTo>
                  <a:pt x="3416" y="16"/>
                </a:lnTo>
                <a:lnTo>
                  <a:pt x="3418" y="16"/>
                </a:lnTo>
                <a:lnTo>
                  <a:pt x="3419" y="16"/>
                </a:lnTo>
                <a:lnTo>
                  <a:pt x="3421" y="16"/>
                </a:lnTo>
                <a:lnTo>
                  <a:pt x="3422" y="16"/>
                </a:lnTo>
                <a:lnTo>
                  <a:pt x="3423" y="16"/>
                </a:lnTo>
                <a:lnTo>
                  <a:pt x="3424" y="16"/>
                </a:lnTo>
                <a:lnTo>
                  <a:pt x="3425" y="16"/>
                </a:lnTo>
                <a:lnTo>
                  <a:pt x="3426" y="16"/>
                </a:lnTo>
                <a:lnTo>
                  <a:pt x="3428" y="16"/>
                </a:lnTo>
                <a:lnTo>
                  <a:pt x="3429" y="16"/>
                </a:lnTo>
                <a:lnTo>
                  <a:pt x="3430" y="16"/>
                </a:lnTo>
                <a:lnTo>
                  <a:pt x="3431" y="16"/>
                </a:lnTo>
                <a:lnTo>
                  <a:pt x="3432" y="16"/>
                </a:lnTo>
                <a:lnTo>
                  <a:pt x="3433" y="16"/>
                </a:lnTo>
                <a:lnTo>
                  <a:pt x="3434" y="16"/>
                </a:lnTo>
                <a:lnTo>
                  <a:pt x="3435" y="16"/>
                </a:lnTo>
                <a:lnTo>
                  <a:pt x="3436" y="16"/>
                </a:lnTo>
                <a:lnTo>
                  <a:pt x="3438" y="16"/>
                </a:lnTo>
                <a:lnTo>
                  <a:pt x="3439" y="16"/>
                </a:lnTo>
                <a:lnTo>
                  <a:pt x="3440" y="16"/>
                </a:lnTo>
                <a:lnTo>
                  <a:pt x="3441" y="16"/>
                </a:lnTo>
                <a:lnTo>
                  <a:pt x="3442" y="16"/>
                </a:lnTo>
                <a:lnTo>
                  <a:pt x="3444" y="16"/>
                </a:lnTo>
                <a:lnTo>
                  <a:pt x="3445" y="16"/>
                </a:lnTo>
                <a:lnTo>
                  <a:pt x="3447" y="16"/>
                </a:lnTo>
                <a:lnTo>
                  <a:pt x="3448" y="16"/>
                </a:lnTo>
                <a:lnTo>
                  <a:pt x="3449" y="16"/>
                </a:lnTo>
                <a:lnTo>
                  <a:pt x="3450" y="16"/>
                </a:lnTo>
                <a:lnTo>
                  <a:pt x="3451" y="16"/>
                </a:lnTo>
                <a:lnTo>
                  <a:pt x="3452" y="16"/>
                </a:lnTo>
                <a:lnTo>
                  <a:pt x="3453" y="16"/>
                </a:lnTo>
                <a:lnTo>
                  <a:pt x="3454" y="16"/>
                </a:lnTo>
                <a:lnTo>
                  <a:pt x="3455" y="16"/>
                </a:lnTo>
                <a:lnTo>
                  <a:pt x="3457" y="16"/>
                </a:lnTo>
                <a:lnTo>
                  <a:pt x="3458" y="16"/>
                </a:lnTo>
                <a:lnTo>
                  <a:pt x="3459" y="16"/>
                </a:lnTo>
                <a:lnTo>
                  <a:pt x="3460" y="16"/>
                </a:lnTo>
                <a:lnTo>
                  <a:pt x="3461" y="16"/>
                </a:lnTo>
                <a:lnTo>
                  <a:pt x="3462" y="16"/>
                </a:lnTo>
                <a:lnTo>
                  <a:pt x="3463" y="16"/>
                </a:lnTo>
                <a:lnTo>
                  <a:pt x="3464" y="16"/>
                </a:lnTo>
                <a:lnTo>
                  <a:pt x="3466" y="16"/>
                </a:lnTo>
                <a:lnTo>
                  <a:pt x="3467" y="16"/>
                </a:lnTo>
                <a:lnTo>
                  <a:pt x="3469" y="16"/>
                </a:lnTo>
                <a:lnTo>
                  <a:pt x="3470" y="16"/>
                </a:lnTo>
                <a:lnTo>
                  <a:pt x="3471" y="16"/>
                </a:lnTo>
                <a:lnTo>
                  <a:pt x="3472" y="16"/>
                </a:lnTo>
                <a:lnTo>
                  <a:pt x="3473" y="16"/>
                </a:lnTo>
                <a:lnTo>
                  <a:pt x="3474" y="16"/>
                </a:lnTo>
                <a:lnTo>
                  <a:pt x="3476" y="16"/>
                </a:lnTo>
                <a:lnTo>
                  <a:pt x="3477" y="16"/>
                </a:lnTo>
                <a:lnTo>
                  <a:pt x="3478" y="16"/>
                </a:lnTo>
                <a:lnTo>
                  <a:pt x="3479" y="16"/>
                </a:lnTo>
                <a:lnTo>
                  <a:pt x="3480" y="16"/>
                </a:lnTo>
                <a:lnTo>
                  <a:pt x="3481" y="16"/>
                </a:lnTo>
                <a:lnTo>
                  <a:pt x="3482" y="16"/>
                </a:lnTo>
                <a:lnTo>
                  <a:pt x="3483" y="16"/>
                </a:lnTo>
                <a:lnTo>
                  <a:pt x="3484" y="16"/>
                </a:lnTo>
                <a:lnTo>
                  <a:pt x="3486" y="16"/>
                </a:lnTo>
                <a:lnTo>
                  <a:pt x="3487" y="16"/>
                </a:lnTo>
                <a:lnTo>
                  <a:pt x="3488" y="16"/>
                </a:lnTo>
                <a:lnTo>
                  <a:pt x="3489" y="16"/>
                </a:lnTo>
                <a:lnTo>
                  <a:pt x="3490" y="16"/>
                </a:lnTo>
                <a:lnTo>
                  <a:pt x="3492" y="16"/>
                </a:lnTo>
                <a:lnTo>
                  <a:pt x="3493" y="16"/>
                </a:lnTo>
                <a:lnTo>
                  <a:pt x="3495" y="16"/>
                </a:lnTo>
                <a:lnTo>
                  <a:pt x="3496" y="16"/>
                </a:lnTo>
                <a:lnTo>
                  <a:pt x="3497" y="16"/>
                </a:lnTo>
                <a:lnTo>
                  <a:pt x="3498" y="16"/>
                </a:lnTo>
                <a:lnTo>
                  <a:pt x="3499" y="16"/>
                </a:lnTo>
                <a:lnTo>
                  <a:pt x="3500" y="16"/>
                </a:lnTo>
                <a:lnTo>
                  <a:pt x="3501" y="16"/>
                </a:lnTo>
                <a:lnTo>
                  <a:pt x="3502" y="16"/>
                </a:lnTo>
                <a:lnTo>
                  <a:pt x="3503" y="16"/>
                </a:lnTo>
                <a:lnTo>
                  <a:pt x="3505" y="16"/>
                </a:lnTo>
                <a:lnTo>
                  <a:pt x="3506" y="16"/>
                </a:lnTo>
                <a:lnTo>
                  <a:pt x="3507" y="16"/>
                </a:lnTo>
                <a:lnTo>
                  <a:pt x="3508" y="16"/>
                </a:lnTo>
                <a:lnTo>
                  <a:pt x="3509" y="16"/>
                </a:lnTo>
                <a:lnTo>
                  <a:pt x="3510" y="16"/>
                </a:lnTo>
                <a:lnTo>
                  <a:pt x="3511" y="16"/>
                </a:lnTo>
                <a:lnTo>
                  <a:pt x="3512" y="16"/>
                </a:lnTo>
                <a:lnTo>
                  <a:pt x="3513" y="16"/>
                </a:lnTo>
                <a:lnTo>
                  <a:pt x="3515" y="16"/>
                </a:lnTo>
                <a:lnTo>
                  <a:pt x="3517" y="16"/>
                </a:lnTo>
                <a:lnTo>
                  <a:pt x="3518" y="16"/>
                </a:lnTo>
                <a:lnTo>
                  <a:pt x="3519" y="16"/>
                </a:lnTo>
                <a:lnTo>
                  <a:pt x="3520" y="16"/>
                </a:lnTo>
                <a:lnTo>
                  <a:pt x="3521" y="16"/>
                </a:lnTo>
                <a:lnTo>
                  <a:pt x="3522" y="16"/>
                </a:lnTo>
                <a:lnTo>
                  <a:pt x="3524" y="16"/>
                </a:lnTo>
                <a:lnTo>
                  <a:pt x="3525" y="16"/>
                </a:lnTo>
                <a:lnTo>
                  <a:pt x="3526" y="16"/>
                </a:lnTo>
                <a:lnTo>
                  <a:pt x="3527" y="16"/>
                </a:lnTo>
                <a:lnTo>
                  <a:pt x="3528" y="16"/>
                </a:lnTo>
                <a:lnTo>
                  <a:pt x="3529" y="16"/>
                </a:lnTo>
                <a:lnTo>
                  <a:pt x="3530" y="16"/>
                </a:lnTo>
                <a:lnTo>
                  <a:pt x="3531" y="16"/>
                </a:lnTo>
                <a:lnTo>
                  <a:pt x="3532" y="16"/>
                </a:lnTo>
                <a:lnTo>
                  <a:pt x="3534" y="16"/>
                </a:lnTo>
                <a:lnTo>
                  <a:pt x="3535" y="16"/>
                </a:lnTo>
                <a:lnTo>
                  <a:pt x="3536" y="16"/>
                </a:lnTo>
                <a:lnTo>
                  <a:pt x="3537" y="16"/>
                </a:lnTo>
                <a:lnTo>
                  <a:pt x="3538" y="16"/>
                </a:lnTo>
                <a:lnTo>
                  <a:pt x="3540" y="16"/>
                </a:lnTo>
                <a:lnTo>
                  <a:pt x="3541" y="16"/>
                </a:lnTo>
                <a:lnTo>
                  <a:pt x="3543" y="16"/>
                </a:lnTo>
                <a:lnTo>
                  <a:pt x="3544" y="16"/>
                </a:lnTo>
                <a:lnTo>
                  <a:pt x="3545" y="16"/>
                </a:lnTo>
                <a:lnTo>
                  <a:pt x="3546" y="16"/>
                </a:lnTo>
                <a:lnTo>
                  <a:pt x="3547" y="16"/>
                </a:lnTo>
                <a:lnTo>
                  <a:pt x="3548" y="16"/>
                </a:lnTo>
                <a:lnTo>
                  <a:pt x="3549" y="16"/>
                </a:lnTo>
                <a:lnTo>
                  <a:pt x="3550" y="16"/>
                </a:lnTo>
                <a:lnTo>
                  <a:pt x="3551" y="16"/>
                </a:lnTo>
                <a:lnTo>
                  <a:pt x="3553" y="16"/>
                </a:lnTo>
                <a:lnTo>
                  <a:pt x="3554" y="16"/>
                </a:lnTo>
                <a:lnTo>
                  <a:pt x="3555" y="16"/>
                </a:lnTo>
                <a:lnTo>
                  <a:pt x="3556" y="16"/>
                </a:lnTo>
                <a:lnTo>
                  <a:pt x="3557" y="16"/>
                </a:lnTo>
                <a:lnTo>
                  <a:pt x="3558" y="16"/>
                </a:lnTo>
                <a:lnTo>
                  <a:pt x="3559" y="16"/>
                </a:lnTo>
                <a:lnTo>
                  <a:pt x="3560" y="16"/>
                </a:lnTo>
                <a:lnTo>
                  <a:pt x="3561" y="16"/>
                </a:lnTo>
                <a:lnTo>
                  <a:pt x="3564" y="16"/>
                </a:lnTo>
                <a:lnTo>
                  <a:pt x="3565" y="16"/>
                </a:lnTo>
                <a:lnTo>
                  <a:pt x="3566" y="16"/>
                </a:lnTo>
                <a:lnTo>
                  <a:pt x="3567" y="16"/>
                </a:lnTo>
                <a:lnTo>
                  <a:pt x="3568" y="16"/>
                </a:lnTo>
                <a:lnTo>
                  <a:pt x="3569" y="16"/>
                </a:lnTo>
                <a:lnTo>
                  <a:pt x="3570" y="16"/>
                </a:lnTo>
                <a:lnTo>
                  <a:pt x="3572" y="16"/>
                </a:lnTo>
                <a:lnTo>
                  <a:pt x="3573" y="16"/>
                </a:lnTo>
                <a:lnTo>
                  <a:pt x="3574" y="16"/>
                </a:lnTo>
                <a:lnTo>
                  <a:pt x="3575" y="16"/>
                </a:lnTo>
                <a:lnTo>
                  <a:pt x="3576" y="16"/>
                </a:lnTo>
                <a:lnTo>
                  <a:pt x="3577" y="16"/>
                </a:lnTo>
                <a:lnTo>
                  <a:pt x="3578" y="16"/>
                </a:lnTo>
                <a:lnTo>
                  <a:pt x="3579" y="16"/>
                </a:lnTo>
                <a:lnTo>
                  <a:pt x="3580" y="16"/>
                </a:lnTo>
                <a:lnTo>
                  <a:pt x="3582" y="16"/>
                </a:lnTo>
                <a:lnTo>
                  <a:pt x="3583" y="16"/>
                </a:lnTo>
                <a:lnTo>
                  <a:pt x="3584" y="16"/>
                </a:lnTo>
                <a:lnTo>
                  <a:pt x="3585" y="16"/>
                </a:lnTo>
                <a:lnTo>
                  <a:pt x="3586" y="16"/>
                </a:lnTo>
                <a:lnTo>
                  <a:pt x="3588" y="16"/>
                </a:lnTo>
                <a:lnTo>
                  <a:pt x="3589" y="16"/>
                </a:lnTo>
                <a:lnTo>
                  <a:pt x="3590" y="16"/>
                </a:lnTo>
                <a:lnTo>
                  <a:pt x="3592" y="16"/>
                </a:lnTo>
                <a:lnTo>
                  <a:pt x="3593" y="16"/>
                </a:lnTo>
                <a:lnTo>
                  <a:pt x="3594" y="16"/>
                </a:lnTo>
                <a:lnTo>
                  <a:pt x="3595" y="16"/>
                </a:lnTo>
                <a:lnTo>
                  <a:pt x="3596" y="16"/>
                </a:lnTo>
                <a:lnTo>
                  <a:pt x="3597" y="16"/>
                </a:lnTo>
                <a:lnTo>
                  <a:pt x="3598" y="16"/>
                </a:lnTo>
                <a:lnTo>
                  <a:pt x="3599" y="16"/>
                </a:lnTo>
                <a:lnTo>
                  <a:pt x="3601" y="16"/>
                </a:lnTo>
                <a:lnTo>
                  <a:pt x="3602" y="16"/>
                </a:lnTo>
                <a:lnTo>
                  <a:pt x="3603" y="16"/>
                </a:lnTo>
                <a:lnTo>
                  <a:pt x="3604" y="16"/>
                </a:lnTo>
                <a:lnTo>
                  <a:pt x="3605" y="16"/>
                </a:lnTo>
                <a:lnTo>
                  <a:pt x="3606" y="16"/>
                </a:lnTo>
                <a:lnTo>
                  <a:pt x="3607" y="16"/>
                </a:lnTo>
                <a:lnTo>
                  <a:pt x="3608" y="16"/>
                </a:lnTo>
                <a:lnTo>
                  <a:pt x="3609" y="16"/>
                </a:lnTo>
                <a:lnTo>
                  <a:pt x="3612" y="16"/>
                </a:lnTo>
                <a:lnTo>
                  <a:pt x="3613" y="16"/>
                </a:lnTo>
                <a:lnTo>
                  <a:pt x="3614" y="16"/>
                </a:lnTo>
                <a:lnTo>
                  <a:pt x="3615" y="16"/>
                </a:lnTo>
                <a:lnTo>
                  <a:pt x="3616" y="16"/>
                </a:lnTo>
                <a:lnTo>
                  <a:pt x="3617" y="16"/>
                </a:lnTo>
                <a:lnTo>
                  <a:pt x="3618" y="16"/>
                </a:lnTo>
                <a:lnTo>
                  <a:pt x="3620" y="16"/>
                </a:lnTo>
                <a:lnTo>
                  <a:pt x="3621" y="16"/>
                </a:lnTo>
                <a:lnTo>
                  <a:pt x="3622" y="16"/>
                </a:lnTo>
                <a:lnTo>
                  <a:pt x="3623" y="16"/>
                </a:lnTo>
                <a:lnTo>
                  <a:pt x="3624" y="16"/>
                </a:lnTo>
                <a:lnTo>
                  <a:pt x="3625" y="16"/>
                </a:lnTo>
                <a:lnTo>
                  <a:pt x="3626" y="16"/>
                </a:lnTo>
                <a:lnTo>
                  <a:pt x="3627" y="16"/>
                </a:lnTo>
                <a:lnTo>
                  <a:pt x="3628" y="16"/>
                </a:lnTo>
                <a:lnTo>
                  <a:pt x="3630" y="16"/>
                </a:lnTo>
                <a:lnTo>
                  <a:pt x="3631" y="16"/>
                </a:lnTo>
                <a:lnTo>
                  <a:pt x="3632" y="16"/>
                </a:lnTo>
                <a:lnTo>
                  <a:pt x="3633" y="16"/>
                </a:lnTo>
                <a:lnTo>
                  <a:pt x="3635" y="16"/>
                </a:lnTo>
                <a:lnTo>
                  <a:pt x="3636" y="16"/>
                </a:lnTo>
                <a:lnTo>
                  <a:pt x="3637" y="16"/>
                </a:lnTo>
                <a:lnTo>
                  <a:pt x="3638" y="16"/>
                </a:lnTo>
                <a:lnTo>
                  <a:pt x="3640" y="16"/>
                </a:lnTo>
                <a:lnTo>
                  <a:pt x="3641" y="16"/>
                </a:lnTo>
                <a:lnTo>
                  <a:pt x="3642" y="16"/>
                </a:lnTo>
                <a:lnTo>
                  <a:pt x="3643" y="16"/>
                </a:lnTo>
                <a:lnTo>
                  <a:pt x="3644" y="16"/>
                </a:lnTo>
                <a:lnTo>
                  <a:pt x="3645" y="16"/>
                </a:lnTo>
                <a:lnTo>
                  <a:pt x="3646" y="16"/>
                </a:lnTo>
                <a:lnTo>
                  <a:pt x="3647" y="16"/>
                </a:lnTo>
                <a:lnTo>
                  <a:pt x="3649" y="16"/>
                </a:lnTo>
                <a:lnTo>
                  <a:pt x="3650" y="16"/>
                </a:lnTo>
                <a:lnTo>
                  <a:pt x="3651" y="16"/>
                </a:lnTo>
                <a:lnTo>
                  <a:pt x="3652" y="16"/>
                </a:lnTo>
                <a:lnTo>
                  <a:pt x="3653" y="16"/>
                </a:lnTo>
                <a:lnTo>
                  <a:pt x="3654" y="16"/>
                </a:lnTo>
                <a:lnTo>
                  <a:pt x="3655" y="15"/>
                </a:lnTo>
                <a:lnTo>
                  <a:pt x="3656" y="15"/>
                </a:lnTo>
                <a:lnTo>
                  <a:pt x="3657" y="14"/>
                </a:lnTo>
                <a:lnTo>
                  <a:pt x="3660" y="12"/>
                </a:lnTo>
                <a:lnTo>
                  <a:pt x="3661" y="12"/>
                </a:lnTo>
                <a:lnTo>
                  <a:pt x="3662" y="11"/>
                </a:lnTo>
                <a:lnTo>
                  <a:pt x="3663" y="11"/>
                </a:lnTo>
                <a:lnTo>
                  <a:pt x="3664" y="11"/>
                </a:lnTo>
                <a:lnTo>
                  <a:pt x="3665" y="12"/>
                </a:lnTo>
                <a:lnTo>
                  <a:pt x="3666" y="14"/>
                </a:lnTo>
                <a:lnTo>
                  <a:pt x="3668" y="14"/>
                </a:lnTo>
                <a:lnTo>
                  <a:pt x="3669" y="15"/>
                </a:lnTo>
                <a:lnTo>
                  <a:pt x="3670" y="15"/>
                </a:lnTo>
                <a:lnTo>
                  <a:pt x="3671" y="15"/>
                </a:lnTo>
                <a:lnTo>
                  <a:pt x="3672" y="14"/>
                </a:lnTo>
                <a:lnTo>
                  <a:pt x="3673" y="14"/>
                </a:lnTo>
                <a:lnTo>
                  <a:pt x="3674" y="12"/>
                </a:lnTo>
                <a:lnTo>
                  <a:pt x="3675" y="12"/>
                </a:lnTo>
                <a:lnTo>
                  <a:pt x="3676" y="11"/>
                </a:lnTo>
                <a:lnTo>
                  <a:pt x="3678" y="12"/>
                </a:lnTo>
                <a:lnTo>
                  <a:pt x="3679" y="12"/>
                </a:lnTo>
                <a:lnTo>
                  <a:pt x="3680" y="14"/>
                </a:lnTo>
                <a:lnTo>
                  <a:pt x="3681" y="15"/>
                </a:lnTo>
                <a:lnTo>
                  <a:pt x="3683" y="15"/>
                </a:lnTo>
                <a:lnTo>
                  <a:pt x="3684" y="15"/>
                </a:lnTo>
                <a:lnTo>
                  <a:pt x="3685" y="15"/>
                </a:lnTo>
                <a:lnTo>
                  <a:pt x="3686" y="16"/>
                </a:lnTo>
                <a:lnTo>
                  <a:pt x="3688" y="16"/>
                </a:lnTo>
                <a:lnTo>
                  <a:pt x="3689" y="16"/>
                </a:lnTo>
                <a:lnTo>
                  <a:pt x="3690" y="16"/>
                </a:lnTo>
                <a:lnTo>
                  <a:pt x="3691" y="16"/>
                </a:lnTo>
                <a:lnTo>
                  <a:pt x="3692" y="16"/>
                </a:lnTo>
                <a:lnTo>
                  <a:pt x="3693" y="16"/>
                </a:lnTo>
                <a:lnTo>
                  <a:pt x="3694" y="16"/>
                </a:lnTo>
                <a:lnTo>
                  <a:pt x="3695" y="16"/>
                </a:lnTo>
                <a:lnTo>
                  <a:pt x="3697" y="16"/>
                </a:lnTo>
                <a:lnTo>
                  <a:pt x="3698" y="16"/>
                </a:lnTo>
                <a:lnTo>
                  <a:pt x="3699" y="16"/>
                </a:lnTo>
                <a:lnTo>
                  <a:pt x="3700" y="16"/>
                </a:lnTo>
                <a:lnTo>
                  <a:pt x="3701" y="16"/>
                </a:lnTo>
                <a:lnTo>
                  <a:pt x="3702" y="16"/>
                </a:lnTo>
                <a:lnTo>
                  <a:pt x="3703" y="16"/>
                </a:lnTo>
                <a:lnTo>
                  <a:pt x="3704" y="16"/>
                </a:lnTo>
                <a:lnTo>
                  <a:pt x="3707" y="15"/>
                </a:lnTo>
                <a:lnTo>
                  <a:pt x="3708" y="15"/>
                </a:lnTo>
                <a:lnTo>
                  <a:pt x="3709" y="14"/>
                </a:lnTo>
                <a:lnTo>
                  <a:pt x="3710" y="12"/>
                </a:lnTo>
                <a:lnTo>
                  <a:pt x="3711" y="11"/>
                </a:lnTo>
                <a:lnTo>
                  <a:pt x="3712" y="9"/>
                </a:lnTo>
                <a:lnTo>
                  <a:pt x="3713" y="8"/>
                </a:lnTo>
                <a:lnTo>
                  <a:pt x="3714" y="9"/>
                </a:lnTo>
                <a:lnTo>
                  <a:pt x="3715" y="9"/>
                </a:lnTo>
                <a:lnTo>
                  <a:pt x="3717" y="11"/>
                </a:lnTo>
                <a:lnTo>
                  <a:pt x="3718" y="12"/>
                </a:lnTo>
                <a:lnTo>
                  <a:pt x="3719" y="14"/>
                </a:lnTo>
                <a:lnTo>
                  <a:pt x="3720" y="14"/>
                </a:lnTo>
                <a:lnTo>
                  <a:pt x="3721" y="15"/>
                </a:lnTo>
                <a:lnTo>
                  <a:pt x="3722" y="15"/>
                </a:lnTo>
                <a:lnTo>
                  <a:pt x="3723" y="15"/>
                </a:lnTo>
                <a:lnTo>
                  <a:pt x="3724" y="15"/>
                </a:lnTo>
                <a:lnTo>
                  <a:pt x="3726" y="15"/>
                </a:lnTo>
                <a:lnTo>
                  <a:pt x="3727" y="16"/>
                </a:lnTo>
                <a:lnTo>
                  <a:pt x="3728" y="16"/>
                </a:lnTo>
                <a:lnTo>
                  <a:pt x="3729" y="16"/>
                </a:lnTo>
                <a:lnTo>
                  <a:pt x="3731" y="16"/>
                </a:lnTo>
                <a:lnTo>
                  <a:pt x="3732" y="16"/>
                </a:lnTo>
                <a:lnTo>
                  <a:pt x="3733" y="16"/>
                </a:lnTo>
                <a:lnTo>
                  <a:pt x="3734" y="16"/>
                </a:lnTo>
                <a:lnTo>
                  <a:pt x="3736" y="16"/>
                </a:lnTo>
                <a:lnTo>
                  <a:pt x="3737" y="16"/>
                </a:lnTo>
                <a:lnTo>
                  <a:pt x="3738" y="16"/>
                </a:lnTo>
                <a:lnTo>
                  <a:pt x="3739" y="16"/>
                </a:lnTo>
                <a:lnTo>
                  <a:pt x="3740" y="16"/>
                </a:lnTo>
                <a:lnTo>
                  <a:pt x="3741" y="16"/>
                </a:lnTo>
                <a:lnTo>
                  <a:pt x="3742" y="16"/>
                </a:lnTo>
                <a:lnTo>
                  <a:pt x="3743" y="16"/>
                </a:lnTo>
                <a:lnTo>
                  <a:pt x="3745" y="16"/>
                </a:lnTo>
                <a:lnTo>
                  <a:pt x="3746" y="16"/>
                </a:lnTo>
                <a:lnTo>
                  <a:pt x="3747" y="16"/>
                </a:lnTo>
                <a:lnTo>
                  <a:pt x="3748" y="16"/>
                </a:lnTo>
                <a:lnTo>
                  <a:pt x="3749" y="16"/>
                </a:lnTo>
                <a:lnTo>
                  <a:pt x="3750" y="16"/>
                </a:lnTo>
                <a:lnTo>
                  <a:pt x="3751" y="16"/>
                </a:lnTo>
                <a:lnTo>
                  <a:pt x="3752" y="16"/>
                </a:lnTo>
                <a:lnTo>
                  <a:pt x="3755" y="16"/>
                </a:lnTo>
                <a:lnTo>
                  <a:pt x="3756" y="16"/>
                </a:lnTo>
                <a:lnTo>
                  <a:pt x="3757" y="16"/>
                </a:lnTo>
                <a:lnTo>
                  <a:pt x="3758" y="16"/>
                </a:lnTo>
                <a:lnTo>
                  <a:pt x="3759" y="16"/>
                </a:lnTo>
                <a:lnTo>
                  <a:pt x="3760" y="16"/>
                </a:lnTo>
                <a:lnTo>
                  <a:pt x="3761" y="16"/>
                </a:lnTo>
                <a:lnTo>
                  <a:pt x="3762" y="16"/>
                </a:lnTo>
                <a:lnTo>
                  <a:pt x="3763" y="16"/>
                </a:lnTo>
                <a:lnTo>
                  <a:pt x="3765" y="16"/>
                </a:lnTo>
                <a:lnTo>
                  <a:pt x="3766" y="16"/>
                </a:lnTo>
                <a:lnTo>
                  <a:pt x="3767" y="16"/>
                </a:lnTo>
                <a:lnTo>
                  <a:pt x="3768" y="16"/>
                </a:lnTo>
                <a:lnTo>
                  <a:pt x="3769" y="16"/>
                </a:lnTo>
                <a:lnTo>
                  <a:pt x="3770" y="16"/>
                </a:lnTo>
                <a:lnTo>
                  <a:pt x="3771" y="16"/>
                </a:lnTo>
                <a:lnTo>
                  <a:pt x="3772" y="16"/>
                </a:lnTo>
                <a:lnTo>
                  <a:pt x="3774" y="16"/>
                </a:lnTo>
                <a:lnTo>
                  <a:pt x="3775" y="16"/>
                </a:lnTo>
                <a:lnTo>
                  <a:pt x="3776" y="16"/>
                </a:lnTo>
                <a:lnTo>
                  <a:pt x="3778" y="16"/>
                </a:lnTo>
                <a:lnTo>
                  <a:pt x="3779" y="16"/>
                </a:lnTo>
                <a:lnTo>
                  <a:pt x="3780" y="16"/>
                </a:lnTo>
                <a:lnTo>
                  <a:pt x="3781" y="16"/>
                </a:lnTo>
                <a:lnTo>
                  <a:pt x="3782" y="16"/>
                </a:lnTo>
                <a:lnTo>
                  <a:pt x="3784" y="16"/>
                </a:lnTo>
                <a:lnTo>
                  <a:pt x="3785" y="16"/>
                </a:lnTo>
                <a:lnTo>
                  <a:pt x="3786" y="16"/>
                </a:lnTo>
                <a:lnTo>
                  <a:pt x="3787" y="16"/>
                </a:lnTo>
                <a:lnTo>
                  <a:pt x="3788" y="16"/>
                </a:lnTo>
                <a:lnTo>
                  <a:pt x="3789" y="16"/>
                </a:lnTo>
                <a:lnTo>
                  <a:pt x="3790" y="16"/>
                </a:lnTo>
                <a:lnTo>
                  <a:pt x="3791" y="16"/>
                </a:lnTo>
                <a:lnTo>
                  <a:pt x="3792" y="16"/>
                </a:lnTo>
                <a:lnTo>
                  <a:pt x="3794" y="16"/>
                </a:lnTo>
                <a:lnTo>
                  <a:pt x="3795" y="16"/>
                </a:lnTo>
                <a:lnTo>
                  <a:pt x="3796" y="16"/>
                </a:lnTo>
                <a:lnTo>
                  <a:pt x="3797" y="16"/>
                </a:lnTo>
                <a:lnTo>
                  <a:pt x="3798" y="16"/>
                </a:lnTo>
                <a:lnTo>
                  <a:pt x="3799" y="16"/>
                </a:lnTo>
                <a:lnTo>
                  <a:pt x="3800" y="16"/>
                </a:lnTo>
                <a:lnTo>
                  <a:pt x="3803" y="16"/>
                </a:lnTo>
                <a:lnTo>
                  <a:pt x="3804" y="16"/>
                </a:lnTo>
                <a:lnTo>
                  <a:pt x="3805" y="16"/>
                </a:lnTo>
                <a:lnTo>
                  <a:pt x="3806" y="16"/>
                </a:lnTo>
                <a:lnTo>
                  <a:pt x="3807" y="16"/>
                </a:lnTo>
                <a:lnTo>
                  <a:pt x="3808" y="16"/>
                </a:lnTo>
                <a:lnTo>
                  <a:pt x="3809" y="16"/>
                </a:lnTo>
                <a:lnTo>
                  <a:pt x="3810" y="16"/>
                </a:lnTo>
                <a:lnTo>
                  <a:pt x="3811" y="16"/>
                </a:lnTo>
                <a:lnTo>
                  <a:pt x="3813" y="16"/>
                </a:lnTo>
                <a:lnTo>
                  <a:pt x="3814" y="16"/>
                </a:lnTo>
                <a:lnTo>
                  <a:pt x="3815" y="16"/>
                </a:lnTo>
                <a:lnTo>
                  <a:pt x="3816" y="16"/>
                </a:lnTo>
                <a:lnTo>
                  <a:pt x="3817" y="16"/>
                </a:lnTo>
                <a:lnTo>
                  <a:pt x="3818" y="16"/>
                </a:lnTo>
                <a:lnTo>
                  <a:pt x="3819" y="16"/>
                </a:lnTo>
                <a:lnTo>
                  <a:pt x="3820" y="16"/>
                </a:lnTo>
                <a:lnTo>
                  <a:pt x="3822" y="16"/>
                </a:lnTo>
                <a:lnTo>
                  <a:pt x="3823" y="16"/>
                </a:lnTo>
                <a:lnTo>
                  <a:pt x="3824" y="16"/>
                </a:lnTo>
                <a:lnTo>
                  <a:pt x="3826" y="16"/>
                </a:lnTo>
                <a:lnTo>
                  <a:pt x="3827" y="16"/>
                </a:lnTo>
                <a:lnTo>
                  <a:pt x="3828" y="16"/>
                </a:lnTo>
                <a:lnTo>
                  <a:pt x="3829" y="16"/>
                </a:lnTo>
                <a:lnTo>
                  <a:pt x="3830" y="16"/>
                </a:lnTo>
                <a:lnTo>
                  <a:pt x="3832" y="16"/>
                </a:lnTo>
                <a:lnTo>
                  <a:pt x="3833" y="16"/>
                </a:lnTo>
                <a:lnTo>
                  <a:pt x="3834" y="16"/>
                </a:lnTo>
                <a:lnTo>
                  <a:pt x="3835" y="16"/>
                </a:lnTo>
                <a:lnTo>
                  <a:pt x="3836" y="16"/>
                </a:lnTo>
                <a:lnTo>
                  <a:pt x="3837" y="16"/>
                </a:lnTo>
                <a:lnTo>
                  <a:pt x="3838" y="16"/>
                </a:lnTo>
                <a:lnTo>
                  <a:pt x="3839" y="16"/>
                </a:lnTo>
                <a:lnTo>
                  <a:pt x="3840" y="16"/>
                </a:lnTo>
                <a:lnTo>
                  <a:pt x="3842" y="16"/>
                </a:lnTo>
                <a:lnTo>
                  <a:pt x="3843" y="16"/>
                </a:lnTo>
                <a:lnTo>
                  <a:pt x="3844" y="16"/>
                </a:lnTo>
                <a:lnTo>
                  <a:pt x="3845" y="16"/>
                </a:lnTo>
                <a:lnTo>
                  <a:pt x="3846" y="16"/>
                </a:lnTo>
                <a:lnTo>
                  <a:pt x="3847" y="16"/>
                </a:lnTo>
                <a:lnTo>
                  <a:pt x="3849" y="16"/>
                </a:lnTo>
                <a:lnTo>
                  <a:pt x="3851" y="16"/>
                </a:lnTo>
                <a:lnTo>
                  <a:pt x="3852" y="16"/>
                </a:lnTo>
                <a:lnTo>
                  <a:pt x="3853" y="16"/>
                </a:lnTo>
                <a:lnTo>
                  <a:pt x="3854" y="16"/>
                </a:lnTo>
                <a:lnTo>
                  <a:pt x="3855" y="16"/>
                </a:lnTo>
                <a:lnTo>
                  <a:pt x="3856" y="16"/>
                </a:lnTo>
                <a:lnTo>
                  <a:pt x="3857" y="16"/>
                </a:lnTo>
                <a:lnTo>
                  <a:pt x="3858" y="16"/>
                </a:lnTo>
                <a:lnTo>
                  <a:pt x="3859" y="16"/>
                </a:lnTo>
                <a:lnTo>
                  <a:pt x="3861" y="16"/>
                </a:lnTo>
                <a:lnTo>
                  <a:pt x="3862" y="16"/>
                </a:lnTo>
                <a:lnTo>
                  <a:pt x="3863" y="16"/>
                </a:lnTo>
                <a:lnTo>
                  <a:pt x="3864" y="16"/>
                </a:lnTo>
                <a:lnTo>
                  <a:pt x="3865" y="16"/>
                </a:lnTo>
                <a:lnTo>
                  <a:pt x="3866" y="16"/>
                </a:lnTo>
                <a:lnTo>
                  <a:pt x="3867" y="16"/>
                </a:lnTo>
                <a:lnTo>
                  <a:pt x="3868" y="16"/>
                </a:lnTo>
                <a:lnTo>
                  <a:pt x="3869" y="16"/>
                </a:lnTo>
                <a:lnTo>
                  <a:pt x="3871" y="16"/>
                </a:lnTo>
                <a:lnTo>
                  <a:pt x="3872" y="16"/>
                </a:lnTo>
                <a:lnTo>
                  <a:pt x="3874" y="16"/>
                </a:lnTo>
                <a:lnTo>
                  <a:pt x="3875" y="16"/>
                </a:lnTo>
                <a:lnTo>
                  <a:pt x="3876" y="16"/>
                </a:lnTo>
                <a:lnTo>
                  <a:pt x="3877" y="16"/>
                </a:lnTo>
                <a:lnTo>
                  <a:pt x="3878" y="16"/>
                </a:lnTo>
                <a:lnTo>
                  <a:pt x="3880" y="16"/>
                </a:lnTo>
                <a:lnTo>
                  <a:pt x="3881" y="16"/>
                </a:lnTo>
                <a:lnTo>
                  <a:pt x="3882" y="16"/>
                </a:lnTo>
                <a:lnTo>
                  <a:pt x="3883" y="16"/>
                </a:lnTo>
                <a:lnTo>
                  <a:pt x="3884" y="16"/>
                </a:lnTo>
                <a:lnTo>
                  <a:pt x="3885" y="16"/>
                </a:lnTo>
                <a:lnTo>
                  <a:pt x="3886" y="16"/>
                </a:lnTo>
                <a:lnTo>
                  <a:pt x="3887" y="16"/>
                </a:lnTo>
                <a:lnTo>
                  <a:pt x="3888" y="16"/>
                </a:lnTo>
                <a:lnTo>
                  <a:pt x="3890" y="16"/>
                </a:lnTo>
                <a:lnTo>
                  <a:pt x="3891" y="16"/>
                </a:lnTo>
                <a:lnTo>
                  <a:pt x="3892" y="16"/>
                </a:lnTo>
                <a:lnTo>
                  <a:pt x="3893" y="16"/>
                </a:lnTo>
                <a:lnTo>
                  <a:pt x="3894" y="16"/>
                </a:lnTo>
                <a:lnTo>
                  <a:pt x="3895" y="16"/>
                </a:lnTo>
                <a:lnTo>
                  <a:pt x="3897" y="16"/>
                </a:lnTo>
                <a:lnTo>
                  <a:pt x="3899" y="16"/>
                </a:lnTo>
                <a:lnTo>
                  <a:pt x="3900" y="16"/>
                </a:lnTo>
                <a:lnTo>
                  <a:pt x="3901" y="16"/>
                </a:lnTo>
                <a:lnTo>
                  <a:pt x="3902" y="16"/>
                </a:lnTo>
                <a:lnTo>
                  <a:pt x="3903" y="16"/>
                </a:lnTo>
                <a:lnTo>
                  <a:pt x="3904" y="16"/>
                </a:lnTo>
                <a:lnTo>
                  <a:pt x="3905" y="16"/>
                </a:lnTo>
                <a:lnTo>
                  <a:pt x="3906" y="16"/>
                </a:lnTo>
                <a:lnTo>
                  <a:pt x="3907" y="16"/>
                </a:lnTo>
                <a:lnTo>
                  <a:pt x="3909" y="16"/>
                </a:lnTo>
                <a:lnTo>
                  <a:pt x="3910" y="16"/>
                </a:lnTo>
                <a:lnTo>
                  <a:pt x="3911" y="16"/>
                </a:lnTo>
                <a:lnTo>
                  <a:pt x="3912" y="16"/>
                </a:lnTo>
                <a:lnTo>
                  <a:pt x="3913" y="16"/>
                </a:lnTo>
                <a:lnTo>
                  <a:pt x="3914" y="16"/>
                </a:lnTo>
                <a:lnTo>
                  <a:pt x="3915" y="16"/>
                </a:lnTo>
                <a:lnTo>
                  <a:pt x="3916" y="16"/>
                </a:lnTo>
                <a:lnTo>
                  <a:pt x="3917" y="16"/>
                </a:lnTo>
                <a:lnTo>
                  <a:pt x="3919" y="16"/>
                </a:lnTo>
                <a:lnTo>
                  <a:pt x="3920" y="16"/>
                </a:lnTo>
                <a:lnTo>
                  <a:pt x="3922" y="16"/>
                </a:lnTo>
                <a:lnTo>
                  <a:pt x="3923" y="16"/>
                </a:lnTo>
                <a:lnTo>
                  <a:pt x="3924" y="16"/>
                </a:lnTo>
                <a:lnTo>
                  <a:pt x="3925" y="16"/>
                </a:lnTo>
                <a:lnTo>
                  <a:pt x="3926" y="16"/>
                </a:lnTo>
                <a:lnTo>
                  <a:pt x="3928" y="16"/>
                </a:lnTo>
                <a:lnTo>
                  <a:pt x="3929" y="16"/>
                </a:lnTo>
                <a:lnTo>
                  <a:pt x="3930" y="16"/>
                </a:lnTo>
                <a:lnTo>
                  <a:pt x="3931" y="16"/>
                </a:lnTo>
                <a:lnTo>
                  <a:pt x="3932" y="16"/>
                </a:lnTo>
                <a:lnTo>
                  <a:pt x="3933" y="16"/>
                </a:lnTo>
                <a:lnTo>
                  <a:pt x="3934" y="16"/>
                </a:lnTo>
                <a:lnTo>
                  <a:pt x="3935" y="16"/>
                </a:lnTo>
                <a:lnTo>
                  <a:pt x="3936" y="16"/>
                </a:lnTo>
                <a:lnTo>
                  <a:pt x="3938" y="16"/>
                </a:lnTo>
                <a:lnTo>
                  <a:pt x="3939" y="16"/>
                </a:lnTo>
                <a:lnTo>
                  <a:pt x="3940" y="16"/>
                </a:lnTo>
                <a:lnTo>
                  <a:pt x="3941" y="16"/>
                </a:lnTo>
                <a:lnTo>
                  <a:pt x="3942" y="16"/>
                </a:lnTo>
                <a:lnTo>
                  <a:pt x="3943" y="16"/>
                </a:lnTo>
                <a:lnTo>
                  <a:pt x="3945" y="16"/>
                </a:lnTo>
                <a:lnTo>
                  <a:pt x="3946" y="16"/>
                </a:lnTo>
                <a:lnTo>
                  <a:pt x="3948" y="16"/>
                </a:lnTo>
                <a:lnTo>
                  <a:pt x="3949" y="16"/>
                </a:lnTo>
                <a:lnTo>
                  <a:pt x="3950" y="16"/>
                </a:lnTo>
                <a:lnTo>
                  <a:pt x="3951" y="16"/>
                </a:lnTo>
                <a:lnTo>
                  <a:pt x="3952" y="16"/>
                </a:lnTo>
                <a:lnTo>
                  <a:pt x="3953" y="16"/>
                </a:lnTo>
                <a:lnTo>
                  <a:pt x="3954" y="16"/>
                </a:lnTo>
                <a:lnTo>
                  <a:pt x="3955" y="16"/>
                </a:lnTo>
                <a:lnTo>
                  <a:pt x="3957" y="16"/>
                </a:lnTo>
                <a:lnTo>
                  <a:pt x="3958" y="16"/>
                </a:lnTo>
                <a:lnTo>
                  <a:pt x="3959" y="16"/>
                </a:lnTo>
                <a:lnTo>
                  <a:pt x="3960" y="16"/>
                </a:lnTo>
                <a:lnTo>
                  <a:pt x="3961" y="16"/>
                </a:lnTo>
                <a:lnTo>
                  <a:pt x="3962" y="16"/>
                </a:lnTo>
                <a:lnTo>
                  <a:pt x="3963" y="16"/>
                </a:lnTo>
                <a:lnTo>
                  <a:pt x="3964" y="16"/>
                </a:lnTo>
                <a:lnTo>
                  <a:pt x="3965" y="16"/>
                </a:lnTo>
                <a:lnTo>
                  <a:pt x="3967" y="16"/>
                </a:lnTo>
                <a:lnTo>
                  <a:pt x="3969" y="16"/>
                </a:lnTo>
                <a:lnTo>
                  <a:pt x="3970" y="16"/>
                </a:lnTo>
                <a:lnTo>
                  <a:pt x="3971" y="16"/>
                </a:lnTo>
                <a:lnTo>
                  <a:pt x="3972" y="16"/>
                </a:lnTo>
                <a:lnTo>
                  <a:pt x="3973" y="16"/>
                </a:lnTo>
                <a:lnTo>
                  <a:pt x="3974" y="16"/>
                </a:lnTo>
                <a:lnTo>
                  <a:pt x="3976" y="16"/>
                </a:lnTo>
                <a:lnTo>
                  <a:pt x="3977" y="16"/>
                </a:lnTo>
                <a:lnTo>
                  <a:pt x="3978" y="16"/>
                </a:lnTo>
                <a:lnTo>
                  <a:pt x="3979" y="16"/>
                </a:lnTo>
                <a:lnTo>
                  <a:pt x="3980" y="16"/>
                </a:lnTo>
                <a:lnTo>
                  <a:pt x="3981" y="16"/>
                </a:lnTo>
                <a:lnTo>
                  <a:pt x="3982" y="16"/>
                </a:lnTo>
                <a:lnTo>
                  <a:pt x="3983" y="16"/>
                </a:lnTo>
                <a:lnTo>
                  <a:pt x="3984" y="16"/>
                </a:lnTo>
                <a:lnTo>
                  <a:pt x="3986" y="16"/>
                </a:lnTo>
                <a:lnTo>
                  <a:pt x="3987" y="16"/>
                </a:lnTo>
                <a:lnTo>
                  <a:pt x="3988" y="16"/>
                </a:lnTo>
                <a:lnTo>
                  <a:pt x="3989" y="16"/>
                </a:lnTo>
                <a:lnTo>
                  <a:pt x="3990" y="16"/>
                </a:lnTo>
                <a:lnTo>
                  <a:pt x="3991" y="16"/>
                </a:lnTo>
                <a:lnTo>
                  <a:pt x="3993" y="16"/>
                </a:lnTo>
                <a:lnTo>
                  <a:pt x="3994" y="16"/>
                </a:lnTo>
                <a:lnTo>
                  <a:pt x="3996" y="16"/>
                </a:lnTo>
                <a:lnTo>
                  <a:pt x="3997" y="16"/>
                </a:lnTo>
                <a:lnTo>
                  <a:pt x="3998" y="16"/>
                </a:lnTo>
                <a:lnTo>
                  <a:pt x="3999" y="16"/>
                </a:lnTo>
                <a:lnTo>
                  <a:pt x="4000" y="16"/>
                </a:lnTo>
                <a:lnTo>
                  <a:pt x="4001" y="16"/>
                </a:lnTo>
                <a:lnTo>
                  <a:pt x="4002" y="16"/>
                </a:lnTo>
                <a:lnTo>
                  <a:pt x="4003" y="16"/>
                </a:lnTo>
                <a:lnTo>
                  <a:pt x="4005" y="16"/>
                </a:lnTo>
                <a:lnTo>
                  <a:pt x="4006" y="16"/>
                </a:lnTo>
                <a:lnTo>
                  <a:pt x="4007" y="16"/>
                </a:lnTo>
                <a:lnTo>
                  <a:pt x="4008" y="16"/>
                </a:lnTo>
                <a:lnTo>
                  <a:pt x="4009" y="16"/>
                </a:lnTo>
                <a:lnTo>
                  <a:pt x="4010" y="16"/>
                </a:lnTo>
                <a:lnTo>
                  <a:pt x="4011" y="16"/>
                </a:lnTo>
                <a:lnTo>
                  <a:pt x="4012" y="16"/>
                </a:lnTo>
                <a:lnTo>
                  <a:pt x="4013" y="16"/>
                </a:lnTo>
                <a:lnTo>
                  <a:pt x="4015" y="16"/>
                </a:lnTo>
                <a:lnTo>
                  <a:pt x="4017" y="16"/>
                </a:lnTo>
                <a:lnTo>
                  <a:pt x="4018" y="16"/>
                </a:lnTo>
                <a:lnTo>
                  <a:pt x="4019" y="16"/>
                </a:lnTo>
                <a:lnTo>
                  <a:pt x="4020" y="16"/>
                </a:lnTo>
                <a:lnTo>
                  <a:pt x="4021" y="16"/>
                </a:lnTo>
                <a:lnTo>
                  <a:pt x="4022" y="16"/>
                </a:lnTo>
                <a:lnTo>
                  <a:pt x="4024" y="16"/>
                </a:lnTo>
                <a:lnTo>
                  <a:pt x="4025" y="16"/>
                </a:lnTo>
                <a:lnTo>
                  <a:pt x="4026" y="16"/>
                </a:lnTo>
                <a:lnTo>
                  <a:pt x="4027" y="16"/>
                </a:lnTo>
                <a:lnTo>
                  <a:pt x="4028" y="16"/>
                </a:lnTo>
                <a:lnTo>
                  <a:pt x="4029" y="16"/>
                </a:lnTo>
                <a:lnTo>
                  <a:pt x="4030" y="16"/>
                </a:lnTo>
                <a:lnTo>
                  <a:pt x="4031" y="16"/>
                </a:lnTo>
                <a:lnTo>
                  <a:pt x="4032" y="16"/>
                </a:lnTo>
                <a:lnTo>
                  <a:pt x="4034" y="16"/>
                </a:lnTo>
                <a:lnTo>
                  <a:pt x="4035" y="16"/>
                </a:lnTo>
                <a:lnTo>
                  <a:pt x="4036" y="16"/>
                </a:lnTo>
                <a:lnTo>
                  <a:pt x="4037" y="16"/>
                </a:lnTo>
                <a:lnTo>
                  <a:pt x="4038" y="16"/>
                </a:lnTo>
                <a:lnTo>
                  <a:pt x="4040" y="16"/>
                </a:lnTo>
                <a:lnTo>
                  <a:pt x="4041" y="16"/>
                </a:lnTo>
                <a:lnTo>
                  <a:pt x="4042" y="16"/>
                </a:lnTo>
                <a:lnTo>
                  <a:pt x="4044" y="16"/>
                </a:lnTo>
                <a:lnTo>
                  <a:pt x="4045" y="16"/>
                </a:lnTo>
                <a:lnTo>
                  <a:pt x="4046" y="16"/>
                </a:lnTo>
                <a:lnTo>
                  <a:pt x="4047" y="16"/>
                </a:lnTo>
                <a:lnTo>
                  <a:pt x="4048" y="16"/>
                </a:lnTo>
                <a:lnTo>
                  <a:pt x="4049" y="16"/>
                </a:lnTo>
                <a:lnTo>
                  <a:pt x="4050" y="16"/>
                </a:lnTo>
                <a:lnTo>
                  <a:pt x="4051" y="16"/>
                </a:lnTo>
                <a:lnTo>
                  <a:pt x="4053" y="16"/>
                </a:lnTo>
                <a:lnTo>
                  <a:pt x="4054" y="16"/>
                </a:lnTo>
                <a:lnTo>
                  <a:pt x="4055" y="16"/>
                </a:lnTo>
                <a:lnTo>
                  <a:pt x="4056" y="16"/>
                </a:lnTo>
                <a:lnTo>
                  <a:pt x="4057" y="16"/>
                </a:lnTo>
                <a:lnTo>
                  <a:pt x="4058" y="16"/>
                </a:lnTo>
                <a:lnTo>
                  <a:pt x="4059" y="16"/>
                </a:lnTo>
                <a:lnTo>
                  <a:pt x="4060" y="16"/>
                </a:lnTo>
                <a:lnTo>
                  <a:pt x="4061" y="16"/>
                </a:lnTo>
                <a:lnTo>
                  <a:pt x="4063" y="16"/>
                </a:lnTo>
                <a:lnTo>
                  <a:pt x="4065" y="16"/>
                </a:lnTo>
                <a:lnTo>
                  <a:pt x="4066" y="16"/>
                </a:lnTo>
                <a:lnTo>
                  <a:pt x="4067" y="16"/>
                </a:lnTo>
                <a:lnTo>
                  <a:pt x="4068" y="16"/>
                </a:lnTo>
                <a:lnTo>
                  <a:pt x="4069" y="16"/>
                </a:lnTo>
                <a:lnTo>
                  <a:pt x="4070" y="16"/>
                </a:lnTo>
                <a:lnTo>
                  <a:pt x="4071" y="16"/>
                </a:lnTo>
                <a:lnTo>
                  <a:pt x="4073" y="16"/>
                </a:lnTo>
                <a:lnTo>
                  <a:pt x="4074" y="16"/>
                </a:lnTo>
                <a:lnTo>
                  <a:pt x="4075" y="16"/>
                </a:lnTo>
                <a:lnTo>
                  <a:pt x="4076" y="16"/>
                </a:lnTo>
                <a:lnTo>
                  <a:pt x="4077" y="16"/>
                </a:lnTo>
                <a:lnTo>
                  <a:pt x="4078" y="16"/>
                </a:lnTo>
                <a:lnTo>
                  <a:pt x="4079" y="16"/>
                </a:lnTo>
                <a:lnTo>
                  <a:pt x="4080" y="16"/>
                </a:lnTo>
                <a:lnTo>
                  <a:pt x="4082" y="16"/>
                </a:lnTo>
                <a:lnTo>
                  <a:pt x="4083" y="16"/>
                </a:lnTo>
                <a:lnTo>
                  <a:pt x="4084" y="16"/>
                </a:lnTo>
                <a:lnTo>
                  <a:pt x="4085" y="16"/>
                </a:lnTo>
                <a:lnTo>
                  <a:pt x="4086" y="16"/>
                </a:lnTo>
                <a:lnTo>
                  <a:pt x="4088" y="16"/>
                </a:lnTo>
                <a:lnTo>
                  <a:pt x="4089" y="16"/>
                </a:lnTo>
                <a:lnTo>
                  <a:pt x="4090" y="16"/>
                </a:lnTo>
                <a:lnTo>
                  <a:pt x="4092" y="16"/>
                </a:lnTo>
                <a:lnTo>
                  <a:pt x="4093" y="16"/>
                </a:lnTo>
                <a:lnTo>
                  <a:pt x="4094" y="16"/>
                </a:lnTo>
                <a:lnTo>
                  <a:pt x="4095" y="16"/>
                </a:lnTo>
                <a:lnTo>
                  <a:pt x="4096" y="16"/>
                </a:lnTo>
                <a:lnTo>
                  <a:pt x="4097" y="16"/>
                </a:lnTo>
                <a:lnTo>
                  <a:pt x="4098" y="16"/>
                </a:lnTo>
                <a:lnTo>
                  <a:pt x="4099" y="16"/>
                </a:lnTo>
                <a:lnTo>
                  <a:pt x="4101" y="16"/>
                </a:lnTo>
                <a:lnTo>
                  <a:pt x="4102" y="16"/>
                </a:lnTo>
                <a:lnTo>
                  <a:pt x="4103" y="16"/>
                </a:lnTo>
                <a:lnTo>
                  <a:pt x="4104" y="16"/>
                </a:lnTo>
                <a:lnTo>
                  <a:pt x="4105" y="16"/>
                </a:lnTo>
                <a:lnTo>
                  <a:pt x="4106" y="16"/>
                </a:lnTo>
                <a:lnTo>
                  <a:pt x="4107" y="16"/>
                </a:lnTo>
                <a:lnTo>
                  <a:pt x="4108" y="16"/>
                </a:lnTo>
                <a:lnTo>
                  <a:pt x="4109" y="16"/>
                </a:lnTo>
                <a:lnTo>
                  <a:pt x="4112" y="16"/>
                </a:lnTo>
                <a:lnTo>
                  <a:pt x="4113" y="16"/>
                </a:lnTo>
                <a:lnTo>
                  <a:pt x="4114" y="16"/>
                </a:lnTo>
                <a:lnTo>
                  <a:pt x="4115" y="16"/>
                </a:lnTo>
                <a:lnTo>
                  <a:pt x="4116" y="16"/>
                </a:lnTo>
                <a:lnTo>
                  <a:pt x="4117" y="16"/>
                </a:lnTo>
                <a:lnTo>
                  <a:pt x="4118" y="16"/>
                </a:lnTo>
                <a:lnTo>
                  <a:pt x="4119" y="16"/>
                </a:lnTo>
                <a:lnTo>
                  <a:pt x="4121" y="16"/>
                </a:lnTo>
                <a:lnTo>
                  <a:pt x="4122" y="16"/>
                </a:lnTo>
                <a:lnTo>
                  <a:pt x="4123" y="16"/>
                </a:lnTo>
                <a:lnTo>
                  <a:pt x="4124" y="16"/>
                </a:lnTo>
                <a:lnTo>
                  <a:pt x="4125" y="16"/>
                </a:lnTo>
                <a:lnTo>
                  <a:pt x="4126" y="16"/>
                </a:lnTo>
                <a:lnTo>
                  <a:pt x="4127" y="16"/>
                </a:lnTo>
                <a:lnTo>
                  <a:pt x="4128" y="16"/>
                </a:lnTo>
                <a:lnTo>
                  <a:pt x="4130" y="16"/>
                </a:lnTo>
                <a:lnTo>
                  <a:pt x="4131" y="16"/>
                </a:lnTo>
                <a:lnTo>
                  <a:pt x="4132" y="16"/>
                </a:lnTo>
                <a:lnTo>
                  <a:pt x="4133" y="16"/>
                </a:lnTo>
                <a:lnTo>
                  <a:pt x="4134" y="16"/>
                </a:lnTo>
                <a:lnTo>
                  <a:pt x="4136" y="16"/>
                </a:lnTo>
                <a:lnTo>
                  <a:pt x="4137" y="16"/>
                </a:lnTo>
                <a:lnTo>
                  <a:pt x="4138" y="16"/>
                </a:lnTo>
                <a:lnTo>
                  <a:pt x="4140" y="16"/>
                </a:lnTo>
                <a:lnTo>
                  <a:pt x="4141" y="16"/>
                </a:lnTo>
                <a:lnTo>
                  <a:pt x="4142" y="16"/>
                </a:lnTo>
                <a:lnTo>
                  <a:pt x="4143" y="16"/>
                </a:lnTo>
                <a:lnTo>
                  <a:pt x="4144" y="16"/>
                </a:lnTo>
                <a:lnTo>
                  <a:pt x="4145" y="16"/>
                </a:lnTo>
                <a:lnTo>
                  <a:pt x="4146" y="16"/>
                </a:lnTo>
                <a:lnTo>
                  <a:pt x="4147" y="16"/>
                </a:lnTo>
                <a:lnTo>
                  <a:pt x="4148" y="16"/>
                </a:lnTo>
                <a:lnTo>
                  <a:pt x="4150" y="16"/>
                </a:lnTo>
                <a:lnTo>
                  <a:pt x="4151" y="16"/>
                </a:lnTo>
                <a:lnTo>
                  <a:pt x="4152" y="16"/>
                </a:lnTo>
                <a:lnTo>
                  <a:pt x="4153" y="16"/>
                </a:lnTo>
                <a:lnTo>
                  <a:pt x="4154" y="16"/>
                </a:lnTo>
                <a:lnTo>
                  <a:pt x="4155" y="16"/>
                </a:lnTo>
                <a:lnTo>
                  <a:pt x="4156" y="16"/>
                </a:lnTo>
                <a:lnTo>
                  <a:pt x="4157" y="16"/>
                </a:lnTo>
                <a:lnTo>
                  <a:pt x="4160" y="16"/>
                </a:lnTo>
                <a:lnTo>
                  <a:pt x="4161" y="16"/>
                </a:lnTo>
                <a:lnTo>
                  <a:pt x="4162" y="16"/>
                </a:lnTo>
                <a:lnTo>
                  <a:pt x="4163" y="16"/>
                </a:lnTo>
                <a:lnTo>
                  <a:pt x="4164" y="16"/>
                </a:lnTo>
                <a:lnTo>
                  <a:pt x="4165" y="16"/>
                </a:lnTo>
                <a:lnTo>
                  <a:pt x="4166" y="16"/>
                </a:lnTo>
                <a:lnTo>
                  <a:pt x="4167" y="16"/>
                </a:lnTo>
                <a:lnTo>
                  <a:pt x="4169" y="16"/>
                </a:lnTo>
                <a:lnTo>
                  <a:pt x="4170" y="16"/>
                </a:lnTo>
                <a:lnTo>
                  <a:pt x="4171" y="16"/>
                </a:lnTo>
                <a:lnTo>
                  <a:pt x="4172" y="16"/>
                </a:lnTo>
                <a:lnTo>
                  <a:pt x="4173" y="16"/>
                </a:lnTo>
                <a:lnTo>
                  <a:pt x="4174" y="16"/>
                </a:lnTo>
                <a:lnTo>
                  <a:pt x="4175" y="16"/>
                </a:lnTo>
                <a:lnTo>
                  <a:pt x="4176" y="16"/>
                </a:lnTo>
                <a:lnTo>
                  <a:pt x="4178" y="16"/>
                </a:lnTo>
                <a:lnTo>
                  <a:pt x="4179" y="16"/>
                </a:lnTo>
                <a:lnTo>
                  <a:pt x="4180" y="16"/>
                </a:lnTo>
                <a:lnTo>
                  <a:pt x="4181" y="16"/>
                </a:lnTo>
                <a:lnTo>
                  <a:pt x="4183" y="16"/>
                </a:lnTo>
                <a:lnTo>
                  <a:pt x="4184" y="16"/>
                </a:lnTo>
                <a:lnTo>
                  <a:pt x="4185" y="16"/>
                </a:lnTo>
                <a:lnTo>
                  <a:pt x="4186" y="16"/>
                </a:lnTo>
                <a:lnTo>
                  <a:pt x="4188" y="16"/>
                </a:lnTo>
                <a:lnTo>
                  <a:pt x="4189" y="16"/>
                </a:lnTo>
                <a:lnTo>
                  <a:pt x="4190" y="16"/>
                </a:lnTo>
                <a:lnTo>
                  <a:pt x="4191" y="16"/>
                </a:lnTo>
                <a:lnTo>
                  <a:pt x="4192" y="16"/>
                </a:lnTo>
                <a:lnTo>
                  <a:pt x="4193" y="16"/>
                </a:lnTo>
                <a:lnTo>
                  <a:pt x="4194" y="16"/>
                </a:lnTo>
                <a:lnTo>
                  <a:pt x="4195" y="16"/>
                </a:lnTo>
                <a:lnTo>
                  <a:pt x="4196" y="16"/>
                </a:lnTo>
                <a:lnTo>
                  <a:pt x="4198" y="16"/>
                </a:lnTo>
                <a:lnTo>
                  <a:pt x="4199" y="16"/>
                </a:lnTo>
                <a:lnTo>
                  <a:pt x="4200" y="16"/>
                </a:lnTo>
                <a:lnTo>
                  <a:pt x="4201" y="16"/>
                </a:lnTo>
                <a:lnTo>
                  <a:pt x="4202" y="16"/>
                </a:lnTo>
                <a:lnTo>
                  <a:pt x="4203" y="16"/>
                </a:lnTo>
                <a:lnTo>
                  <a:pt x="4204" y="16"/>
                </a:lnTo>
                <a:lnTo>
                  <a:pt x="4205" y="16"/>
                </a:lnTo>
                <a:lnTo>
                  <a:pt x="4208" y="16"/>
                </a:lnTo>
                <a:lnTo>
                  <a:pt x="4209" y="16"/>
                </a:lnTo>
                <a:lnTo>
                  <a:pt x="4210" y="16"/>
                </a:lnTo>
                <a:lnTo>
                  <a:pt x="4211" y="16"/>
                </a:lnTo>
                <a:lnTo>
                  <a:pt x="4212" y="16"/>
                </a:lnTo>
                <a:lnTo>
                  <a:pt x="4213" y="16"/>
                </a:lnTo>
                <a:lnTo>
                  <a:pt x="4214" y="16"/>
                </a:lnTo>
                <a:lnTo>
                  <a:pt x="4215" y="16"/>
                </a:lnTo>
                <a:lnTo>
                  <a:pt x="4217" y="16"/>
                </a:lnTo>
                <a:lnTo>
                  <a:pt x="4218" y="16"/>
                </a:lnTo>
                <a:lnTo>
                  <a:pt x="4219" y="16"/>
                </a:lnTo>
                <a:lnTo>
                  <a:pt x="4220" y="16"/>
                </a:lnTo>
                <a:lnTo>
                  <a:pt x="4221" y="16"/>
                </a:lnTo>
                <a:lnTo>
                  <a:pt x="4222" y="16"/>
                </a:lnTo>
                <a:lnTo>
                  <a:pt x="4223" y="16"/>
                </a:lnTo>
                <a:lnTo>
                  <a:pt x="4224" y="16"/>
                </a:lnTo>
                <a:lnTo>
                  <a:pt x="4225" y="16"/>
                </a:lnTo>
                <a:lnTo>
                  <a:pt x="4227" y="16"/>
                </a:lnTo>
                <a:lnTo>
                  <a:pt x="4228" y="16"/>
                </a:lnTo>
                <a:lnTo>
                  <a:pt x="4229" y="16"/>
                </a:lnTo>
                <a:lnTo>
                  <a:pt x="4231" y="16"/>
                </a:lnTo>
                <a:lnTo>
                  <a:pt x="4232" y="16"/>
                </a:lnTo>
                <a:lnTo>
                  <a:pt x="4233" y="16"/>
                </a:lnTo>
                <a:lnTo>
                  <a:pt x="4234" y="16"/>
                </a:lnTo>
                <a:lnTo>
                  <a:pt x="4236" y="16"/>
                </a:lnTo>
                <a:lnTo>
                  <a:pt x="4237" y="16"/>
                </a:lnTo>
                <a:lnTo>
                  <a:pt x="4238" y="16"/>
                </a:lnTo>
                <a:lnTo>
                  <a:pt x="4239" y="16"/>
                </a:lnTo>
                <a:lnTo>
                  <a:pt x="4240" y="16"/>
                </a:lnTo>
                <a:lnTo>
                  <a:pt x="4241" y="16"/>
                </a:lnTo>
                <a:lnTo>
                  <a:pt x="4242" y="16"/>
                </a:lnTo>
                <a:lnTo>
                  <a:pt x="4243" y="16"/>
                </a:lnTo>
                <a:lnTo>
                  <a:pt x="4244" y="16"/>
                </a:lnTo>
                <a:lnTo>
                  <a:pt x="4246" y="16"/>
                </a:lnTo>
                <a:lnTo>
                  <a:pt x="4247" y="16"/>
                </a:lnTo>
                <a:lnTo>
                  <a:pt x="4248" y="16"/>
                </a:lnTo>
                <a:lnTo>
                  <a:pt x="4249" y="16"/>
                </a:lnTo>
                <a:lnTo>
                  <a:pt x="4250" y="16"/>
                </a:lnTo>
                <a:lnTo>
                  <a:pt x="4251" y="16"/>
                </a:lnTo>
                <a:lnTo>
                  <a:pt x="4252" y="16"/>
                </a:lnTo>
                <a:lnTo>
                  <a:pt x="4255" y="16"/>
                </a:lnTo>
                <a:lnTo>
                  <a:pt x="4256" y="16"/>
                </a:lnTo>
                <a:lnTo>
                  <a:pt x="4257" y="16"/>
                </a:lnTo>
                <a:lnTo>
                  <a:pt x="4258" y="16"/>
                </a:lnTo>
                <a:lnTo>
                  <a:pt x="4259" y="16"/>
                </a:lnTo>
                <a:lnTo>
                  <a:pt x="4260" y="16"/>
                </a:lnTo>
                <a:lnTo>
                  <a:pt x="4261" y="16"/>
                </a:lnTo>
                <a:lnTo>
                  <a:pt x="4262" y="16"/>
                </a:lnTo>
                <a:lnTo>
                  <a:pt x="4263" y="16"/>
                </a:lnTo>
                <a:lnTo>
                  <a:pt x="4265" y="16"/>
                </a:lnTo>
                <a:lnTo>
                  <a:pt x="4266" y="16"/>
                </a:lnTo>
                <a:lnTo>
                  <a:pt x="4267" y="16"/>
                </a:lnTo>
                <a:lnTo>
                  <a:pt x="4268" y="16"/>
                </a:lnTo>
                <a:lnTo>
                  <a:pt x="4269" y="16"/>
                </a:lnTo>
                <a:lnTo>
                  <a:pt x="4270" y="16"/>
                </a:lnTo>
                <a:lnTo>
                  <a:pt x="4271" y="16"/>
                </a:lnTo>
                <a:lnTo>
                  <a:pt x="4272" y="16"/>
                </a:lnTo>
                <a:lnTo>
                  <a:pt x="4273" y="16"/>
                </a:lnTo>
                <a:lnTo>
                  <a:pt x="4275" y="15"/>
                </a:lnTo>
                <a:lnTo>
                  <a:pt x="4276" y="15"/>
                </a:lnTo>
                <a:lnTo>
                  <a:pt x="4277" y="15"/>
                </a:lnTo>
                <a:lnTo>
                  <a:pt x="4279" y="15"/>
                </a:lnTo>
                <a:lnTo>
                  <a:pt x="4280" y="15"/>
                </a:lnTo>
                <a:lnTo>
                  <a:pt x="4281" y="15"/>
                </a:lnTo>
                <a:lnTo>
                  <a:pt x="4282" y="15"/>
                </a:lnTo>
                <a:lnTo>
                  <a:pt x="4284" y="15"/>
                </a:lnTo>
                <a:lnTo>
                  <a:pt x="4285" y="15"/>
                </a:lnTo>
                <a:lnTo>
                  <a:pt x="4286" y="15"/>
                </a:lnTo>
                <a:lnTo>
                  <a:pt x="4287" y="15"/>
                </a:lnTo>
                <a:lnTo>
                  <a:pt x="4288" y="15"/>
                </a:lnTo>
                <a:lnTo>
                  <a:pt x="4289" y="16"/>
                </a:lnTo>
                <a:lnTo>
                  <a:pt x="4290" y="16"/>
                </a:lnTo>
                <a:lnTo>
                  <a:pt x="4291" y="16"/>
                </a:lnTo>
                <a:lnTo>
                  <a:pt x="4292" y="16"/>
                </a:lnTo>
                <a:lnTo>
                  <a:pt x="4294" y="16"/>
                </a:lnTo>
                <a:lnTo>
                  <a:pt x="4295" y="16"/>
                </a:lnTo>
                <a:lnTo>
                  <a:pt x="4296" y="16"/>
                </a:lnTo>
                <a:lnTo>
                  <a:pt x="4297" y="16"/>
                </a:lnTo>
                <a:lnTo>
                  <a:pt x="4298" y="16"/>
                </a:lnTo>
                <a:lnTo>
                  <a:pt x="4299" y="16"/>
                </a:lnTo>
                <a:lnTo>
                  <a:pt x="4300" y="16"/>
                </a:lnTo>
                <a:lnTo>
                  <a:pt x="4302" y="16"/>
                </a:lnTo>
                <a:lnTo>
                  <a:pt x="4304" y="16"/>
                </a:lnTo>
                <a:lnTo>
                  <a:pt x="4305" y="16"/>
                </a:lnTo>
                <a:lnTo>
                  <a:pt x="4306" y="16"/>
                </a:lnTo>
                <a:lnTo>
                  <a:pt x="4307" y="16"/>
                </a:lnTo>
                <a:lnTo>
                  <a:pt x="4308" y="16"/>
                </a:lnTo>
                <a:lnTo>
                  <a:pt x="4309" y="16"/>
                </a:lnTo>
                <a:lnTo>
                  <a:pt x="4310" y="16"/>
                </a:lnTo>
                <a:lnTo>
                  <a:pt x="4311" y="16"/>
                </a:lnTo>
                <a:lnTo>
                  <a:pt x="4313" y="16"/>
                </a:lnTo>
                <a:lnTo>
                  <a:pt x="4314" y="16"/>
                </a:lnTo>
                <a:lnTo>
                  <a:pt x="4315" y="16"/>
                </a:lnTo>
                <a:lnTo>
                  <a:pt x="4316" y="16"/>
                </a:lnTo>
                <a:lnTo>
                  <a:pt x="4317" y="16"/>
                </a:lnTo>
                <a:lnTo>
                  <a:pt x="4318" y="16"/>
                </a:lnTo>
                <a:lnTo>
                  <a:pt x="4319" y="16"/>
                </a:lnTo>
                <a:lnTo>
                  <a:pt x="4320" y="16"/>
                </a:lnTo>
                <a:lnTo>
                  <a:pt x="4321" y="16"/>
                </a:lnTo>
                <a:lnTo>
                  <a:pt x="4323" y="16"/>
                </a:lnTo>
                <a:lnTo>
                  <a:pt x="4324" y="16"/>
                </a:lnTo>
                <a:lnTo>
                  <a:pt x="4325" y="16"/>
                </a:lnTo>
                <a:lnTo>
                  <a:pt x="4327" y="16"/>
                </a:lnTo>
                <a:lnTo>
                  <a:pt x="4328" y="16"/>
                </a:lnTo>
                <a:lnTo>
                  <a:pt x="4329" y="16"/>
                </a:lnTo>
                <a:lnTo>
                  <a:pt x="4330" y="16"/>
                </a:lnTo>
                <a:lnTo>
                  <a:pt x="4332" y="16"/>
                </a:lnTo>
                <a:lnTo>
                  <a:pt x="4333" y="16"/>
                </a:lnTo>
                <a:lnTo>
                  <a:pt x="4334" y="16"/>
                </a:lnTo>
                <a:lnTo>
                  <a:pt x="4335" y="16"/>
                </a:lnTo>
                <a:lnTo>
                  <a:pt x="4336" y="16"/>
                </a:lnTo>
                <a:lnTo>
                  <a:pt x="4337" y="16"/>
                </a:lnTo>
                <a:lnTo>
                  <a:pt x="4338" y="16"/>
                </a:lnTo>
                <a:lnTo>
                  <a:pt x="4339" y="16"/>
                </a:lnTo>
                <a:lnTo>
                  <a:pt x="4340" y="16"/>
                </a:lnTo>
                <a:lnTo>
                  <a:pt x="4342" y="16"/>
                </a:lnTo>
                <a:lnTo>
                  <a:pt x="4343" y="16"/>
                </a:lnTo>
                <a:lnTo>
                  <a:pt x="4344" y="16"/>
                </a:lnTo>
                <a:lnTo>
                  <a:pt x="4345" y="16"/>
                </a:lnTo>
                <a:lnTo>
                  <a:pt x="4346" y="16"/>
                </a:lnTo>
                <a:lnTo>
                  <a:pt x="4347" y="16"/>
                </a:lnTo>
                <a:lnTo>
                  <a:pt x="4348" y="16"/>
                </a:lnTo>
                <a:lnTo>
                  <a:pt x="4350" y="16"/>
                </a:lnTo>
                <a:lnTo>
                  <a:pt x="4352" y="16"/>
                </a:lnTo>
                <a:lnTo>
                  <a:pt x="4353" y="16"/>
                </a:lnTo>
                <a:lnTo>
                  <a:pt x="4354" y="16"/>
                </a:lnTo>
                <a:lnTo>
                  <a:pt x="4355" y="16"/>
                </a:lnTo>
                <a:lnTo>
                  <a:pt x="4356" y="16"/>
                </a:lnTo>
                <a:lnTo>
                  <a:pt x="4357" y="16"/>
                </a:lnTo>
                <a:lnTo>
                  <a:pt x="4358" y="16"/>
                </a:lnTo>
                <a:lnTo>
                  <a:pt x="4359" y="16"/>
                </a:lnTo>
                <a:lnTo>
                  <a:pt x="4361" y="16"/>
                </a:lnTo>
                <a:lnTo>
                  <a:pt x="4362" y="16"/>
                </a:lnTo>
                <a:lnTo>
                  <a:pt x="4363" y="16"/>
                </a:lnTo>
                <a:lnTo>
                  <a:pt x="4364" y="16"/>
                </a:lnTo>
                <a:lnTo>
                  <a:pt x="4365" y="16"/>
                </a:lnTo>
                <a:lnTo>
                  <a:pt x="4366" y="16"/>
                </a:lnTo>
                <a:lnTo>
                  <a:pt x="4367" y="16"/>
                </a:lnTo>
                <a:lnTo>
                  <a:pt x="4368" y="16"/>
                </a:lnTo>
                <a:lnTo>
                  <a:pt x="4369" y="16"/>
                </a:lnTo>
                <a:lnTo>
                  <a:pt x="4371" y="16"/>
                </a:lnTo>
                <a:lnTo>
                  <a:pt x="4372" y="16"/>
                </a:lnTo>
                <a:lnTo>
                  <a:pt x="4374" y="16"/>
                </a:lnTo>
                <a:lnTo>
                  <a:pt x="4375" y="16"/>
                </a:lnTo>
                <a:lnTo>
                  <a:pt x="4376" y="16"/>
                </a:lnTo>
                <a:lnTo>
                  <a:pt x="4377" y="16"/>
                </a:lnTo>
                <a:lnTo>
                  <a:pt x="4378" y="16"/>
                </a:lnTo>
                <a:lnTo>
                  <a:pt x="4380" y="16"/>
                </a:lnTo>
                <a:lnTo>
                  <a:pt x="4381" y="16"/>
                </a:lnTo>
                <a:lnTo>
                  <a:pt x="4382" y="16"/>
                </a:lnTo>
                <a:lnTo>
                  <a:pt x="4383" y="16"/>
                </a:lnTo>
                <a:lnTo>
                  <a:pt x="4384" y="16"/>
                </a:lnTo>
                <a:lnTo>
                  <a:pt x="4385" y="16"/>
                </a:lnTo>
                <a:lnTo>
                  <a:pt x="4386" y="16"/>
                </a:lnTo>
                <a:lnTo>
                  <a:pt x="4387" y="16"/>
                </a:lnTo>
                <a:lnTo>
                  <a:pt x="4388" y="16"/>
                </a:lnTo>
                <a:lnTo>
                  <a:pt x="4390" y="16"/>
                </a:lnTo>
                <a:lnTo>
                  <a:pt x="4391" y="16"/>
                </a:lnTo>
                <a:lnTo>
                  <a:pt x="4392" y="16"/>
                </a:lnTo>
                <a:lnTo>
                  <a:pt x="4393" y="16"/>
                </a:lnTo>
                <a:lnTo>
                  <a:pt x="4394" y="16"/>
                </a:lnTo>
                <a:lnTo>
                  <a:pt x="4395" y="16"/>
                </a:lnTo>
                <a:lnTo>
                  <a:pt x="4396" y="16"/>
                </a:lnTo>
                <a:lnTo>
                  <a:pt x="4398" y="16"/>
                </a:lnTo>
                <a:lnTo>
                  <a:pt x="4400" y="16"/>
                </a:lnTo>
                <a:lnTo>
                  <a:pt x="4401" y="16"/>
                </a:lnTo>
                <a:lnTo>
                  <a:pt x="4402" y="16"/>
                </a:lnTo>
                <a:lnTo>
                  <a:pt x="4403" y="16"/>
                </a:lnTo>
                <a:lnTo>
                  <a:pt x="4404" y="16"/>
                </a:lnTo>
                <a:lnTo>
                  <a:pt x="4405" y="16"/>
                </a:lnTo>
                <a:lnTo>
                  <a:pt x="4406" y="16"/>
                </a:lnTo>
                <a:lnTo>
                  <a:pt x="4407" y="16"/>
                </a:lnTo>
                <a:lnTo>
                  <a:pt x="4409" y="16"/>
                </a:lnTo>
                <a:lnTo>
                  <a:pt x="4410" y="16"/>
                </a:lnTo>
                <a:lnTo>
                  <a:pt x="4411" y="16"/>
                </a:lnTo>
                <a:lnTo>
                  <a:pt x="4412" y="16"/>
                </a:lnTo>
                <a:lnTo>
                  <a:pt x="4413" y="16"/>
                </a:lnTo>
                <a:lnTo>
                  <a:pt x="4414" y="16"/>
                </a:lnTo>
                <a:lnTo>
                  <a:pt x="4415" y="16"/>
                </a:lnTo>
                <a:lnTo>
                  <a:pt x="4416" y="16"/>
                </a:lnTo>
                <a:lnTo>
                  <a:pt x="4417" y="16"/>
                </a:lnTo>
                <a:lnTo>
                  <a:pt x="4419" y="16"/>
                </a:lnTo>
                <a:lnTo>
                  <a:pt x="4420" y="16"/>
                </a:lnTo>
                <a:lnTo>
                  <a:pt x="4422" y="16"/>
                </a:lnTo>
                <a:lnTo>
                  <a:pt x="4423" y="16"/>
                </a:lnTo>
                <a:lnTo>
                  <a:pt x="4424" y="16"/>
                </a:lnTo>
                <a:lnTo>
                  <a:pt x="4425" y="16"/>
                </a:lnTo>
                <a:lnTo>
                  <a:pt x="4426" y="16"/>
                </a:lnTo>
                <a:lnTo>
                  <a:pt x="4427" y="16"/>
                </a:lnTo>
                <a:lnTo>
                  <a:pt x="4429" y="16"/>
                </a:lnTo>
                <a:lnTo>
                  <a:pt x="4430" y="16"/>
                </a:lnTo>
                <a:lnTo>
                  <a:pt x="4431" y="16"/>
                </a:lnTo>
                <a:lnTo>
                  <a:pt x="4432" y="16"/>
                </a:lnTo>
                <a:lnTo>
                  <a:pt x="4433" y="16"/>
                </a:lnTo>
                <a:lnTo>
                  <a:pt x="4434" y="16"/>
                </a:lnTo>
                <a:lnTo>
                  <a:pt x="4435" y="16"/>
                </a:lnTo>
                <a:lnTo>
                  <a:pt x="4436" y="16"/>
                </a:lnTo>
                <a:lnTo>
                  <a:pt x="4438" y="16"/>
                </a:lnTo>
                <a:lnTo>
                  <a:pt x="4439" y="16"/>
                </a:lnTo>
                <a:lnTo>
                  <a:pt x="4440" y="16"/>
                </a:lnTo>
                <a:lnTo>
                  <a:pt x="4441" y="16"/>
                </a:lnTo>
                <a:lnTo>
                  <a:pt x="4442" y="16"/>
                </a:lnTo>
                <a:lnTo>
                  <a:pt x="4443" y="16"/>
                </a:lnTo>
                <a:lnTo>
                  <a:pt x="4445" y="16"/>
                </a:lnTo>
                <a:lnTo>
                  <a:pt x="4446" y="16"/>
                </a:lnTo>
                <a:lnTo>
                  <a:pt x="4448" y="16"/>
                </a:lnTo>
                <a:lnTo>
                  <a:pt x="4449" y="16"/>
                </a:lnTo>
                <a:lnTo>
                  <a:pt x="4450" y="16"/>
                </a:lnTo>
                <a:lnTo>
                  <a:pt x="4451" y="16"/>
                </a:lnTo>
                <a:lnTo>
                  <a:pt x="4452" y="16"/>
                </a:lnTo>
                <a:lnTo>
                  <a:pt x="4453" y="16"/>
                </a:lnTo>
                <a:lnTo>
                  <a:pt x="4454" y="16"/>
                </a:lnTo>
                <a:lnTo>
                  <a:pt x="4455" y="16"/>
                </a:lnTo>
                <a:lnTo>
                  <a:pt x="4457" y="16"/>
                </a:lnTo>
                <a:lnTo>
                  <a:pt x="4458" y="16"/>
                </a:lnTo>
                <a:lnTo>
                  <a:pt x="4459" y="16"/>
                </a:lnTo>
                <a:lnTo>
                  <a:pt x="4460" y="16"/>
                </a:lnTo>
                <a:lnTo>
                  <a:pt x="4461" y="16"/>
                </a:lnTo>
                <a:lnTo>
                  <a:pt x="4462" y="16"/>
                </a:lnTo>
                <a:lnTo>
                  <a:pt x="4463" y="16"/>
                </a:lnTo>
                <a:lnTo>
                  <a:pt x="4464" y="16"/>
                </a:lnTo>
                <a:lnTo>
                  <a:pt x="4465" y="16"/>
                </a:lnTo>
                <a:lnTo>
                  <a:pt x="4467" y="16"/>
                </a:lnTo>
                <a:lnTo>
                  <a:pt x="4468" y="16"/>
                </a:lnTo>
                <a:lnTo>
                  <a:pt x="4470" y="16"/>
                </a:lnTo>
                <a:lnTo>
                  <a:pt x="4471" y="16"/>
                </a:lnTo>
                <a:lnTo>
                  <a:pt x="4472" y="16"/>
                </a:lnTo>
                <a:lnTo>
                  <a:pt x="4473" y="16"/>
                </a:lnTo>
                <a:lnTo>
                  <a:pt x="4474" y="16"/>
                </a:lnTo>
                <a:lnTo>
                  <a:pt x="4475" y="16"/>
                </a:lnTo>
                <a:lnTo>
                  <a:pt x="4477" y="16"/>
                </a:lnTo>
                <a:lnTo>
                  <a:pt x="4478" y="16"/>
                </a:lnTo>
                <a:lnTo>
                  <a:pt x="4479" y="16"/>
                </a:lnTo>
                <a:lnTo>
                  <a:pt x="4480" y="16"/>
                </a:lnTo>
                <a:lnTo>
                  <a:pt x="4481" y="16"/>
                </a:lnTo>
                <a:lnTo>
                  <a:pt x="4482" y="16"/>
                </a:lnTo>
                <a:lnTo>
                  <a:pt x="4483" y="16"/>
                </a:lnTo>
                <a:lnTo>
                  <a:pt x="4484" y="16"/>
                </a:lnTo>
                <a:lnTo>
                  <a:pt x="4486" y="16"/>
                </a:lnTo>
                <a:lnTo>
                  <a:pt x="4487" y="16"/>
                </a:lnTo>
                <a:lnTo>
                  <a:pt x="4488" y="16"/>
                </a:lnTo>
                <a:lnTo>
                  <a:pt x="4489" y="16"/>
                </a:lnTo>
                <a:lnTo>
                  <a:pt x="4490" y="16"/>
                </a:lnTo>
                <a:lnTo>
                  <a:pt x="4491" y="16"/>
                </a:lnTo>
                <a:lnTo>
                  <a:pt x="4493" y="16"/>
                </a:lnTo>
                <a:lnTo>
                  <a:pt x="4494" y="16"/>
                </a:lnTo>
                <a:lnTo>
                  <a:pt x="4496" y="16"/>
                </a:lnTo>
                <a:lnTo>
                  <a:pt x="4497" y="16"/>
                </a:lnTo>
                <a:lnTo>
                  <a:pt x="4498" y="16"/>
                </a:lnTo>
                <a:lnTo>
                  <a:pt x="4499" y="16"/>
                </a:lnTo>
                <a:lnTo>
                  <a:pt x="4500" y="16"/>
                </a:lnTo>
                <a:lnTo>
                  <a:pt x="4501" y="16"/>
                </a:lnTo>
                <a:lnTo>
                  <a:pt x="4502" y="16"/>
                </a:lnTo>
                <a:lnTo>
                  <a:pt x="4503" y="16"/>
                </a:lnTo>
                <a:lnTo>
                  <a:pt x="4504" y="16"/>
                </a:lnTo>
                <a:lnTo>
                  <a:pt x="4506" y="16"/>
                </a:lnTo>
                <a:lnTo>
                  <a:pt x="4507" y="16"/>
                </a:lnTo>
                <a:lnTo>
                  <a:pt x="4508" y="16"/>
                </a:lnTo>
                <a:lnTo>
                  <a:pt x="4509" y="16"/>
                </a:lnTo>
                <a:lnTo>
                  <a:pt x="4510" y="16"/>
                </a:lnTo>
                <a:lnTo>
                  <a:pt x="4511" y="16"/>
                </a:lnTo>
                <a:lnTo>
                  <a:pt x="4512" y="16"/>
                </a:lnTo>
                <a:lnTo>
                  <a:pt x="4513" y="16"/>
                </a:lnTo>
                <a:lnTo>
                  <a:pt x="4515" y="16"/>
                </a:lnTo>
                <a:lnTo>
                  <a:pt x="4517" y="16"/>
                </a:lnTo>
                <a:lnTo>
                  <a:pt x="4518" y="16"/>
                </a:lnTo>
                <a:lnTo>
                  <a:pt x="4519" y="16"/>
                </a:lnTo>
                <a:lnTo>
                  <a:pt x="4520" y="16"/>
                </a:lnTo>
                <a:lnTo>
                  <a:pt x="4521" y="16"/>
                </a:lnTo>
                <a:lnTo>
                  <a:pt x="4522" y="16"/>
                </a:lnTo>
                <a:lnTo>
                  <a:pt x="4523" y="16"/>
                </a:lnTo>
                <a:lnTo>
                  <a:pt x="4525" y="16"/>
                </a:lnTo>
                <a:lnTo>
                  <a:pt x="4526" y="16"/>
                </a:lnTo>
                <a:lnTo>
                  <a:pt x="4527" y="16"/>
                </a:lnTo>
                <a:lnTo>
                  <a:pt x="4528" y="16"/>
                </a:lnTo>
                <a:lnTo>
                  <a:pt x="4529" y="16"/>
                </a:lnTo>
                <a:lnTo>
                  <a:pt x="4530" y="16"/>
                </a:lnTo>
                <a:lnTo>
                  <a:pt x="4531" y="16"/>
                </a:lnTo>
                <a:lnTo>
                  <a:pt x="4532" y="16"/>
                </a:lnTo>
                <a:lnTo>
                  <a:pt x="4534" y="16"/>
                </a:lnTo>
                <a:lnTo>
                  <a:pt x="4535" y="16"/>
                </a:lnTo>
                <a:lnTo>
                  <a:pt x="4536" y="16"/>
                </a:lnTo>
                <a:lnTo>
                  <a:pt x="4537" y="16"/>
                </a:lnTo>
                <a:lnTo>
                  <a:pt x="4538" y="16"/>
                </a:lnTo>
                <a:lnTo>
                  <a:pt x="4539" y="16"/>
                </a:lnTo>
                <a:lnTo>
                  <a:pt x="4541" y="16"/>
                </a:lnTo>
                <a:lnTo>
                  <a:pt x="4542" y="16"/>
                </a:lnTo>
                <a:lnTo>
                  <a:pt x="4544" y="16"/>
                </a:lnTo>
                <a:lnTo>
                  <a:pt x="4545" y="16"/>
                </a:lnTo>
                <a:lnTo>
                  <a:pt x="4546" y="16"/>
                </a:lnTo>
                <a:lnTo>
                  <a:pt x="4547" y="16"/>
                </a:lnTo>
                <a:lnTo>
                  <a:pt x="4548" y="16"/>
                </a:lnTo>
                <a:lnTo>
                  <a:pt x="4549" y="16"/>
                </a:lnTo>
                <a:lnTo>
                  <a:pt x="4550" y="16"/>
                </a:lnTo>
                <a:lnTo>
                  <a:pt x="4551" y="16"/>
                </a:lnTo>
                <a:lnTo>
                  <a:pt x="4552" y="16"/>
                </a:lnTo>
                <a:lnTo>
                  <a:pt x="4554" y="16"/>
                </a:lnTo>
                <a:lnTo>
                  <a:pt x="4555" y="16"/>
                </a:lnTo>
                <a:lnTo>
                  <a:pt x="4556" y="16"/>
                </a:lnTo>
                <a:lnTo>
                  <a:pt x="4557" y="16"/>
                </a:lnTo>
                <a:lnTo>
                  <a:pt x="4558" y="16"/>
                </a:lnTo>
                <a:lnTo>
                  <a:pt x="4559" y="16"/>
                </a:lnTo>
                <a:lnTo>
                  <a:pt x="4560" y="16"/>
                </a:lnTo>
                <a:lnTo>
                  <a:pt x="4561" y="16"/>
                </a:lnTo>
                <a:lnTo>
                  <a:pt x="4563" y="16"/>
                </a:lnTo>
                <a:lnTo>
                  <a:pt x="4565" y="16"/>
                </a:lnTo>
                <a:lnTo>
                  <a:pt x="4566" y="16"/>
                </a:lnTo>
                <a:lnTo>
                  <a:pt x="4567" y="16"/>
                </a:lnTo>
                <a:lnTo>
                  <a:pt x="4568" y="16"/>
                </a:lnTo>
                <a:lnTo>
                  <a:pt x="4569" y="16"/>
                </a:lnTo>
                <a:lnTo>
                  <a:pt x="4570" y="16"/>
                </a:lnTo>
                <a:lnTo>
                  <a:pt x="4571" y="16"/>
                </a:lnTo>
                <a:lnTo>
                  <a:pt x="4573" y="16"/>
                </a:lnTo>
                <a:lnTo>
                  <a:pt x="4574" y="16"/>
                </a:lnTo>
                <a:lnTo>
                  <a:pt x="4575" y="16"/>
                </a:lnTo>
                <a:lnTo>
                  <a:pt x="4576" y="16"/>
                </a:lnTo>
                <a:lnTo>
                  <a:pt x="4577" y="16"/>
                </a:lnTo>
                <a:lnTo>
                  <a:pt x="4578" y="16"/>
                </a:lnTo>
                <a:lnTo>
                  <a:pt x="4579" y="16"/>
                </a:lnTo>
                <a:lnTo>
                  <a:pt x="4580" y="16"/>
                </a:lnTo>
                <a:lnTo>
                  <a:pt x="4581" y="16"/>
                </a:lnTo>
                <a:lnTo>
                  <a:pt x="4583" y="16"/>
                </a:lnTo>
                <a:lnTo>
                  <a:pt x="4584" y="16"/>
                </a:lnTo>
                <a:lnTo>
                  <a:pt x="4585" y="16"/>
                </a:lnTo>
                <a:lnTo>
                  <a:pt x="4586" y="16"/>
                </a:lnTo>
                <a:lnTo>
                  <a:pt x="4588" y="16"/>
                </a:lnTo>
                <a:lnTo>
                  <a:pt x="4589" y="16"/>
                </a:lnTo>
                <a:lnTo>
                  <a:pt x="4590" y="16"/>
                </a:lnTo>
                <a:lnTo>
                  <a:pt x="4592" y="16"/>
                </a:lnTo>
                <a:lnTo>
                  <a:pt x="4593" y="16"/>
                </a:lnTo>
                <a:lnTo>
                  <a:pt x="4594" y="16"/>
                </a:lnTo>
                <a:lnTo>
                  <a:pt x="4595" y="16"/>
                </a:lnTo>
                <a:lnTo>
                  <a:pt x="4596" y="16"/>
                </a:lnTo>
                <a:lnTo>
                  <a:pt x="4597" y="16"/>
                </a:lnTo>
                <a:lnTo>
                  <a:pt x="4598" y="16"/>
                </a:lnTo>
                <a:lnTo>
                  <a:pt x="4599" y="15"/>
                </a:lnTo>
                <a:lnTo>
                  <a:pt x="4600" y="16"/>
                </a:lnTo>
                <a:lnTo>
                  <a:pt x="4602" y="16"/>
                </a:lnTo>
                <a:lnTo>
                  <a:pt x="4603" y="16"/>
                </a:lnTo>
                <a:lnTo>
                  <a:pt x="4604" y="16"/>
                </a:lnTo>
                <a:lnTo>
                  <a:pt x="4605" y="16"/>
                </a:lnTo>
                <a:lnTo>
                  <a:pt x="4606" y="16"/>
                </a:lnTo>
                <a:lnTo>
                  <a:pt x="4607" y="16"/>
                </a:lnTo>
                <a:lnTo>
                  <a:pt x="4608" y="16"/>
                </a:lnTo>
                <a:lnTo>
                  <a:pt x="4609" y="16"/>
                </a:lnTo>
                <a:lnTo>
                  <a:pt x="4611" y="16"/>
                </a:lnTo>
                <a:lnTo>
                  <a:pt x="4613" y="16"/>
                </a:lnTo>
                <a:lnTo>
                  <a:pt x="4614" y="16"/>
                </a:lnTo>
                <a:lnTo>
                  <a:pt x="4615" y="16"/>
                </a:lnTo>
                <a:lnTo>
                  <a:pt x="4616" y="16"/>
                </a:lnTo>
                <a:lnTo>
                  <a:pt x="4617" y="16"/>
                </a:lnTo>
                <a:lnTo>
                  <a:pt x="4618" y="16"/>
                </a:lnTo>
                <a:lnTo>
                  <a:pt x="4619" y="16"/>
                </a:lnTo>
                <a:lnTo>
                  <a:pt x="4621" y="16"/>
                </a:lnTo>
                <a:lnTo>
                  <a:pt x="4622" y="16"/>
                </a:lnTo>
                <a:lnTo>
                  <a:pt x="4623" y="16"/>
                </a:lnTo>
                <a:lnTo>
                  <a:pt x="4624" y="16"/>
                </a:lnTo>
                <a:lnTo>
                  <a:pt x="4625" y="16"/>
                </a:lnTo>
                <a:lnTo>
                  <a:pt x="4626" y="16"/>
                </a:lnTo>
                <a:lnTo>
                  <a:pt x="4627" y="16"/>
                </a:lnTo>
                <a:lnTo>
                  <a:pt x="4628" y="16"/>
                </a:lnTo>
                <a:lnTo>
                  <a:pt x="4629" y="16"/>
                </a:lnTo>
                <a:lnTo>
                  <a:pt x="4631" y="16"/>
                </a:lnTo>
                <a:lnTo>
                  <a:pt x="4632" y="16"/>
                </a:lnTo>
                <a:lnTo>
                  <a:pt x="4633" y="16"/>
                </a:lnTo>
                <a:lnTo>
                  <a:pt x="4634" y="16"/>
                </a:lnTo>
                <a:lnTo>
                  <a:pt x="4636" y="16"/>
                </a:lnTo>
                <a:lnTo>
                  <a:pt x="4637" y="16"/>
                </a:lnTo>
                <a:lnTo>
                  <a:pt x="4638" y="16"/>
                </a:lnTo>
                <a:lnTo>
                  <a:pt x="4640" y="16"/>
                </a:lnTo>
                <a:lnTo>
                  <a:pt x="4641" y="16"/>
                </a:lnTo>
                <a:lnTo>
                  <a:pt x="4642" y="16"/>
                </a:lnTo>
                <a:lnTo>
                  <a:pt x="4643" y="16"/>
                </a:lnTo>
                <a:lnTo>
                  <a:pt x="4644" y="16"/>
                </a:lnTo>
                <a:lnTo>
                  <a:pt x="4645" y="16"/>
                </a:lnTo>
                <a:lnTo>
                  <a:pt x="4646" y="16"/>
                </a:lnTo>
                <a:lnTo>
                  <a:pt x="4647" y="16"/>
                </a:lnTo>
                <a:lnTo>
                  <a:pt x="4648" y="16"/>
                </a:lnTo>
                <a:lnTo>
                  <a:pt x="4650" y="16"/>
                </a:lnTo>
                <a:lnTo>
                  <a:pt x="4651" y="16"/>
                </a:lnTo>
                <a:lnTo>
                  <a:pt x="4652" y="16"/>
                </a:lnTo>
                <a:lnTo>
                  <a:pt x="4653" y="16"/>
                </a:lnTo>
                <a:lnTo>
                  <a:pt x="4654" y="16"/>
                </a:lnTo>
                <a:lnTo>
                  <a:pt x="4655" y="16"/>
                </a:lnTo>
                <a:lnTo>
                  <a:pt x="4656" y="16"/>
                </a:lnTo>
                <a:lnTo>
                  <a:pt x="4657" y="16"/>
                </a:lnTo>
                <a:lnTo>
                  <a:pt x="4660" y="16"/>
                </a:lnTo>
                <a:lnTo>
                  <a:pt x="4661" y="16"/>
                </a:lnTo>
                <a:lnTo>
                  <a:pt x="4662" y="15"/>
                </a:lnTo>
                <a:lnTo>
                  <a:pt x="4663" y="15"/>
                </a:lnTo>
                <a:lnTo>
                  <a:pt x="4664" y="15"/>
                </a:lnTo>
                <a:lnTo>
                  <a:pt x="4665" y="16"/>
                </a:lnTo>
                <a:lnTo>
                  <a:pt x="4666" y="16"/>
                </a:lnTo>
                <a:lnTo>
                  <a:pt x="4667" y="16"/>
                </a:lnTo>
                <a:lnTo>
                  <a:pt x="4669" y="16"/>
                </a:lnTo>
                <a:lnTo>
                  <a:pt x="4670" y="16"/>
                </a:lnTo>
                <a:lnTo>
                  <a:pt x="4671" y="16"/>
                </a:lnTo>
                <a:lnTo>
                  <a:pt x="4672" y="15"/>
                </a:lnTo>
                <a:lnTo>
                  <a:pt x="4673" y="15"/>
                </a:lnTo>
                <a:lnTo>
                  <a:pt x="4674" y="15"/>
                </a:lnTo>
                <a:lnTo>
                  <a:pt x="4675" y="15"/>
                </a:lnTo>
                <a:lnTo>
                  <a:pt x="4676" y="15"/>
                </a:lnTo>
                <a:lnTo>
                  <a:pt x="4677" y="16"/>
                </a:lnTo>
                <a:lnTo>
                  <a:pt x="4679" y="16"/>
                </a:lnTo>
                <a:lnTo>
                  <a:pt x="4680" y="16"/>
                </a:lnTo>
                <a:lnTo>
                  <a:pt x="4681" y="15"/>
                </a:lnTo>
                <a:lnTo>
                  <a:pt x="4682" y="15"/>
                </a:lnTo>
                <a:lnTo>
                  <a:pt x="4684" y="15"/>
                </a:lnTo>
                <a:lnTo>
                  <a:pt x="4685" y="15"/>
                </a:lnTo>
                <a:lnTo>
                  <a:pt x="4686" y="15"/>
                </a:lnTo>
                <a:lnTo>
                  <a:pt x="4688" y="15"/>
                </a:lnTo>
                <a:lnTo>
                  <a:pt x="4689" y="15"/>
                </a:lnTo>
                <a:lnTo>
                  <a:pt x="4690" y="16"/>
                </a:lnTo>
                <a:lnTo>
                  <a:pt x="4691" y="16"/>
                </a:lnTo>
                <a:lnTo>
                  <a:pt x="4692" y="15"/>
                </a:lnTo>
                <a:lnTo>
                  <a:pt x="4693" y="16"/>
                </a:lnTo>
                <a:lnTo>
                  <a:pt x="4694" y="15"/>
                </a:lnTo>
                <a:lnTo>
                  <a:pt x="4695" y="15"/>
                </a:lnTo>
                <a:lnTo>
                  <a:pt x="4696" y="15"/>
                </a:lnTo>
                <a:lnTo>
                  <a:pt x="4698" y="15"/>
                </a:lnTo>
                <a:lnTo>
                  <a:pt x="4699" y="16"/>
                </a:lnTo>
                <a:lnTo>
                  <a:pt x="4700" y="16"/>
                </a:lnTo>
                <a:lnTo>
                  <a:pt x="4701" y="16"/>
                </a:lnTo>
                <a:lnTo>
                  <a:pt x="4702" y="16"/>
                </a:lnTo>
                <a:lnTo>
                  <a:pt x="4703" y="15"/>
                </a:lnTo>
                <a:lnTo>
                  <a:pt x="4704" y="15"/>
                </a:lnTo>
                <a:lnTo>
                  <a:pt x="4705" y="15"/>
                </a:lnTo>
                <a:lnTo>
                  <a:pt x="4708" y="16"/>
                </a:lnTo>
                <a:lnTo>
                  <a:pt x="4709" y="16"/>
                </a:lnTo>
                <a:lnTo>
                  <a:pt x="4710" y="15"/>
                </a:lnTo>
                <a:lnTo>
                  <a:pt x="4711" y="15"/>
                </a:lnTo>
                <a:lnTo>
                  <a:pt x="4712" y="15"/>
                </a:lnTo>
                <a:lnTo>
                  <a:pt x="4713" y="15"/>
                </a:lnTo>
                <a:lnTo>
                  <a:pt x="4714" y="16"/>
                </a:lnTo>
                <a:lnTo>
                  <a:pt x="4715" y="15"/>
                </a:lnTo>
                <a:lnTo>
                  <a:pt x="4717" y="16"/>
                </a:lnTo>
                <a:lnTo>
                  <a:pt x="4718" y="16"/>
                </a:lnTo>
                <a:lnTo>
                  <a:pt x="4719" y="15"/>
                </a:lnTo>
                <a:lnTo>
                  <a:pt x="4720" y="15"/>
                </a:lnTo>
                <a:lnTo>
                  <a:pt x="4721" y="15"/>
                </a:lnTo>
                <a:lnTo>
                  <a:pt x="4722" y="15"/>
                </a:lnTo>
                <a:lnTo>
                  <a:pt x="4723" y="15"/>
                </a:lnTo>
                <a:lnTo>
                  <a:pt x="4724" y="15"/>
                </a:lnTo>
                <a:lnTo>
                  <a:pt x="4725" y="15"/>
                </a:lnTo>
                <a:lnTo>
                  <a:pt x="4727" y="15"/>
                </a:lnTo>
                <a:lnTo>
                  <a:pt x="4728" y="15"/>
                </a:lnTo>
                <a:lnTo>
                  <a:pt x="4729" y="15"/>
                </a:lnTo>
                <a:lnTo>
                  <a:pt x="4730" y="15"/>
                </a:lnTo>
                <a:lnTo>
                  <a:pt x="4732" y="15"/>
                </a:lnTo>
                <a:lnTo>
                  <a:pt x="4733" y="15"/>
                </a:lnTo>
                <a:lnTo>
                  <a:pt x="4734" y="15"/>
                </a:lnTo>
                <a:lnTo>
                  <a:pt x="4736" y="15"/>
                </a:lnTo>
                <a:lnTo>
                  <a:pt x="4737" y="15"/>
                </a:lnTo>
                <a:lnTo>
                  <a:pt x="4738" y="15"/>
                </a:lnTo>
                <a:lnTo>
                  <a:pt x="4739" y="16"/>
                </a:lnTo>
                <a:lnTo>
                  <a:pt x="4740" y="15"/>
                </a:lnTo>
                <a:lnTo>
                  <a:pt x="4741" y="15"/>
                </a:lnTo>
                <a:lnTo>
                  <a:pt x="4742" y="15"/>
                </a:lnTo>
                <a:lnTo>
                  <a:pt x="4743" y="15"/>
                </a:lnTo>
                <a:lnTo>
                  <a:pt x="4744" y="15"/>
                </a:lnTo>
                <a:lnTo>
                  <a:pt x="4746" y="15"/>
                </a:lnTo>
                <a:lnTo>
                  <a:pt x="4747" y="15"/>
                </a:lnTo>
                <a:lnTo>
                  <a:pt x="4748" y="15"/>
                </a:lnTo>
                <a:lnTo>
                  <a:pt x="4749" y="15"/>
                </a:lnTo>
                <a:lnTo>
                  <a:pt x="4750" y="15"/>
                </a:lnTo>
                <a:lnTo>
                  <a:pt x="4751" y="15"/>
                </a:lnTo>
                <a:lnTo>
                  <a:pt x="4752" y="15"/>
                </a:lnTo>
                <a:lnTo>
                  <a:pt x="4753" y="15"/>
                </a:lnTo>
                <a:lnTo>
                  <a:pt x="4756" y="15"/>
                </a:lnTo>
                <a:lnTo>
                  <a:pt x="4757" y="15"/>
                </a:lnTo>
                <a:lnTo>
                  <a:pt x="4758" y="15"/>
                </a:lnTo>
                <a:lnTo>
                  <a:pt x="4759" y="15"/>
                </a:lnTo>
                <a:lnTo>
                  <a:pt x="4760" y="15"/>
                </a:lnTo>
                <a:lnTo>
                  <a:pt x="4761" y="15"/>
                </a:lnTo>
                <a:lnTo>
                  <a:pt x="4762" y="15"/>
                </a:lnTo>
                <a:lnTo>
                  <a:pt x="4763" y="15"/>
                </a:lnTo>
                <a:lnTo>
                  <a:pt x="4765" y="15"/>
                </a:lnTo>
                <a:lnTo>
                  <a:pt x="4766" y="15"/>
                </a:lnTo>
                <a:lnTo>
                  <a:pt x="4767" y="15"/>
                </a:lnTo>
                <a:lnTo>
                  <a:pt x="4768" y="15"/>
                </a:lnTo>
                <a:lnTo>
                  <a:pt x="4769" y="15"/>
                </a:lnTo>
                <a:lnTo>
                  <a:pt x="4770" y="15"/>
                </a:lnTo>
                <a:lnTo>
                  <a:pt x="4771" y="15"/>
                </a:lnTo>
                <a:lnTo>
                  <a:pt x="4772" y="15"/>
                </a:lnTo>
                <a:lnTo>
                  <a:pt x="4773" y="15"/>
                </a:lnTo>
                <a:lnTo>
                  <a:pt x="4775" y="15"/>
                </a:lnTo>
                <a:lnTo>
                  <a:pt x="4776" y="15"/>
                </a:lnTo>
                <a:lnTo>
                  <a:pt x="4777" y="15"/>
                </a:lnTo>
                <a:lnTo>
                  <a:pt x="4779" y="15"/>
                </a:lnTo>
                <a:lnTo>
                  <a:pt x="4780" y="15"/>
                </a:lnTo>
                <a:lnTo>
                  <a:pt x="4781" y="15"/>
                </a:lnTo>
                <a:lnTo>
                  <a:pt x="4782" y="15"/>
                </a:lnTo>
                <a:lnTo>
                  <a:pt x="4783" y="15"/>
                </a:lnTo>
                <a:lnTo>
                  <a:pt x="4785" y="15"/>
                </a:lnTo>
                <a:lnTo>
                  <a:pt x="4786" y="15"/>
                </a:lnTo>
                <a:lnTo>
                  <a:pt x="4787" y="15"/>
                </a:lnTo>
                <a:lnTo>
                  <a:pt x="4788" y="15"/>
                </a:lnTo>
                <a:lnTo>
                  <a:pt x="4789" y="15"/>
                </a:lnTo>
                <a:lnTo>
                  <a:pt x="4790" y="15"/>
                </a:lnTo>
                <a:lnTo>
                  <a:pt x="4791" y="15"/>
                </a:lnTo>
                <a:lnTo>
                  <a:pt x="4792" y="15"/>
                </a:lnTo>
                <a:lnTo>
                  <a:pt x="4794" y="15"/>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sp>
        <p:nvSpPr>
          <p:cNvPr id="188" name="テキスト ボックス 187">
            <a:extLst>
              <a:ext uri="{FF2B5EF4-FFF2-40B4-BE49-F238E27FC236}">
                <a16:creationId xmlns:a16="http://schemas.microsoft.com/office/drawing/2014/main" id="{DCA5DD79-D4B2-4FBE-9C9D-410AD564C92A}"/>
              </a:ext>
            </a:extLst>
          </p:cNvPr>
          <p:cNvSpPr txBox="1"/>
          <p:nvPr/>
        </p:nvSpPr>
        <p:spPr>
          <a:xfrm>
            <a:off x="4399280" y="3868061"/>
            <a:ext cx="1124026" cy="253916"/>
          </a:xfrm>
          <a:prstGeom prst="rect">
            <a:avLst/>
          </a:prstGeom>
          <a:noFill/>
        </p:spPr>
        <p:txBody>
          <a:bodyPr wrap="none" rtlCol="0">
            <a:spAutoFit/>
          </a:bodyPr>
          <a:lstStyle/>
          <a:p>
            <a:r>
              <a:rPr kumimoji="1" lang="en-US" altLang="ja-JP" sz="1050" dirty="0">
                <a:solidFill>
                  <a:srgbClr val="FF40FF"/>
                </a:solidFill>
                <a:latin typeface="Arial" panose="020B0604020202020204" pitchFamily="34" charset="0"/>
                <a:cs typeface="Arial" panose="020B0604020202020204" pitchFamily="34" charset="0"/>
              </a:rPr>
              <a:t>Shoot/wounded</a:t>
            </a:r>
            <a:endParaRPr kumimoji="1" lang="ja-JP" altLang="en-US" sz="1050" dirty="0">
              <a:solidFill>
                <a:srgbClr val="FF40FF"/>
              </a:solidFill>
              <a:latin typeface="Arial" panose="020B0604020202020204" pitchFamily="34" charset="0"/>
              <a:cs typeface="Arial" panose="020B0604020202020204" pitchFamily="34" charset="0"/>
            </a:endParaRPr>
          </a:p>
        </p:txBody>
      </p:sp>
      <p:sp>
        <p:nvSpPr>
          <p:cNvPr id="189" name="テキスト ボックス 188">
            <a:extLst>
              <a:ext uri="{FF2B5EF4-FFF2-40B4-BE49-F238E27FC236}">
                <a16:creationId xmlns:a16="http://schemas.microsoft.com/office/drawing/2014/main" id="{702E2BE5-0163-422C-BCAB-DB7C10B28D25}"/>
              </a:ext>
            </a:extLst>
          </p:cNvPr>
          <p:cNvSpPr txBox="1"/>
          <p:nvPr/>
        </p:nvSpPr>
        <p:spPr>
          <a:xfrm>
            <a:off x="4399280" y="4029714"/>
            <a:ext cx="902811" cy="253916"/>
          </a:xfrm>
          <a:prstGeom prst="rect">
            <a:avLst/>
          </a:prstGeom>
          <a:noFill/>
        </p:spPr>
        <p:txBody>
          <a:bodyPr wrap="none" rtlCol="0">
            <a:spAutoFit/>
          </a:bodyPr>
          <a:lstStyle/>
          <a:p>
            <a:r>
              <a:rPr lang="en-US" altLang="ja-JP" sz="1050" dirty="0">
                <a:latin typeface="Arial" panose="020B0604020202020204" pitchFamily="34" charset="0"/>
                <a:cs typeface="Arial" panose="020B0604020202020204" pitchFamily="34" charset="0"/>
              </a:rPr>
              <a:t>Shoot</a:t>
            </a:r>
            <a:r>
              <a:rPr kumimoji="1" lang="en-US" altLang="ja-JP" sz="1050" dirty="0">
                <a:latin typeface="Arial" panose="020B0604020202020204" pitchFamily="34" charset="0"/>
                <a:cs typeface="Arial" panose="020B0604020202020204" pitchFamily="34" charset="0"/>
              </a:rPr>
              <a:t>/Intact</a:t>
            </a:r>
            <a:endParaRPr kumimoji="1" lang="ja-JP" altLang="en-US" sz="1050" dirty="0">
              <a:latin typeface="Arial" panose="020B0604020202020204" pitchFamily="34" charset="0"/>
              <a:cs typeface="Arial" panose="020B0604020202020204" pitchFamily="34" charset="0"/>
            </a:endParaRPr>
          </a:p>
        </p:txBody>
      </p:sp>
      <p:sp>
        <p:nvSpPr>
          <p:cNvPr id="190" name="テキスト ボックス 189">
            <a:extLst>
              <a:ext uri="{FF2B5EF4-FFF2-40B4-BE49-F238E27FC236}">
                <a16:creationId xmlns:a16="http://schemas.microsoft.com/office/drawing/2014/main" id="{C8FBC072-3433-4C45-A280-A70D75471B8C}"/>
              </a:ext>
            </a:extLst>
          </p:cNvPr>
          <p:cNvSpPr txBox="1"/>
          <p:nvPr/>
        </p:nvSpPr>
        <p:spPr>
          <a:xfrm>
            <a:off x="4399280" y="4178900"/>
            <a:ext cx="1056700" cy="253916"/>
          </a:xfrm>
          <a:prstGeom prst="rect">
            <a:avLst/>
          </a:prstGeom>
          <a:noFill/>
        </p:spPr>
        <p:txBody>
          <a:bodyPr wrap="none" rtlCol="0">
            <a:spAutoFit/>
          </a:bodyPr>
          <a:lstStyle/>
          <a:p>
            <a:r>
              <a:rPr kumimoji="1" lang="en-US" altLang="ja-JP" sz="1050" dirty="0">
                <a:solidFill>
                  <a:srgbClr val="AB7942"/>
                </a:solidFill>
                <a:latin typeface="Arial" panose="020B0604020202020204" pitchFamily="34" charset="0"/>
                <a:cs typeface="Arial" panose="020B0604020202020204" pitchFamily="34" charset="0"/>
              </a:rPr>
              <a:t>Root/wounded</a:t>
            </a:r>
            <a:endParaRPr kumimoji="1" lang="ja-JP" altLang="en-US" sz="1050" dirty="0">
              <a:solidFill>
                <a:srgbClr val="AB7942"/>
              </a:solidFill>
              <a:latin typeface="Arial" panose="020B0604020202020204" pitchFamily="34" charset="0"/>
              <a:cs typeface="Arial" panose="020B0604020202020204" pitchFamily="34" charset="0"/>
            </a:endParaRPr>
          </a:p>
        </p:txBody>
      </p:sp>
      <p:sp>
        <p:nvSpPr>
          <p:cNvPr id="191" name="テキスト ボックス 190">
            <a:extLst>
              <a:ext uri="{FF2B5EF4-FFF2-40B4-BE49-F238E27FC236}">
                <a16:creationId xmlns:a16="http://schemas.microsoft.com/office/drawing/2014/main" id="{8EC1A8B6-9245-480F-932F-2EE52130A6D0}"/>
              </a:ext>
            </a:extLst>
          </p:cNvPr>
          <p:cNvSpPr txBox="1"/>
          <p:nvPr/>
        </p:nvSpPr>
        <p:spPr>
          <a:xfrm>
            <a:off x="4399280" y="4315335"/>
            <a:ext cx="835485" cy="253916"/>
          </a:xfrm>
          <a:prstGeom prst="rect">
            <a:avLst/>
          </a:prstGeom>
          <a:noFill/>
        </p:spPr>
        <p:txBody>
          <a:bodyPr wrap="none" rtlCol="0">
            <a:spAutoFit/>
          </a:bodyPr>
          <a:lstStyle/>
          <a:p>
            <a:r>
              <a:rPr kumimoji="1" lang="en-US" altLang="ja-JP" sz="1050" dirty="0">
                <a:solidFill>
                  <a:srgbClr val="0432FF"/>
                </a:solidFill>
                <a:latin typeface="Arial" panose="020B0604020202020204" pitchFamily="34" charset="0"/>
                <a:cs typeface="Arial" panose="020B0604020202020204" pitchFamily="34" charset="0"/>
              </a:rPr>
              <a:t>Root/Intact</a:t>
            </a:r>
            <a:endParaRPr kumimoji="1" lang="ja-JP" altLang="en-US" sz="1050" dirty="0">
              <a:solidFill>
                <a:srgbClr val="0432FF"/>
              </a:solidFill>
              <a:latin typeface="Arial" panose="020B0604020202020204" pitchFamily="34" charset="0"/>
              <a:cs typeface="Arial" panose="020B0604020202020204" pitchFamily="34" charset="0"/>
            </a:endParaRPr>
          </a:p>
        </p:txBody>
      </p:sp>
      <p:sp>
        <p:nvSpPr>
          <p:cNvPr id="192" name="正方形/長方形 191">
            <a:extLst>
              <a:ext uri="{FF2B5EF4-FFF2-40B4-BE49-F238E27FC236}">
                <a16:creationId xmlns:a16="http://schemas.microsoft.com/office/drawing/2014/main" id="{194ECBA8-3E82-4C58-BAA2-97F396015B33}"/>
              </a:ext>
            </a:extLst>
          </p:cNvPr>
          <p:cNvSpPr/>
          <p:nvPr/>
        </p:nvSpPr>
        <p:spPr>
          <a:xfrm rot="16200000">
            <a:off x="820417" y="3090149"/>
            <a:ext cx="1117614" cy="338554"/>
          </a:xfrm>
          <a:prstGeom prst="rect">
            <a:avLst/>
          </a:prstGeom>
        </p:spPr>
        <p:txBody>
          <a:bodyPr wrap="none">
            <a:spAutoFit/>
          </a:bodyPr>
          <a:lstStyle/>
          <a:p>
            <a:r>
              <a:rPr lang="ja-JP" altLang="en-US" sz="1600" i="1" dirty="0">
                <a:latin typeface="Arial" panose="020B0604020202020204" pitchFamily="34" charset="0"/>
                <a:cs typeface="Arial" panose="020B0604020202020204" pitchFamily="34" charset="0"/>
              </a:rPr>
              <a:t>n</a:t>
            </a:r>
            <a:r>
              <a:rPr lang="ja-JP" altLang="en-US" sz="1600" dirty="0">
                <a:latin typeface="Arial" panose="020B0604020202020204" pitchFamily="34" charset="0"/>
                <a:cs typeface="Arial" panose="020B0604020202020204" pitchFamily="34" charset="0"/>
              </a:rPr>
              <a:t>-Hexanal</a:t>
            </a:r>
          </a:p>
        </p:txBody>
      </p:sp>
      <p:sp>
        <p:nvSpPr>
          <p:cNvPr id="193" name="正方形/長方形 192">
            <a:extLst>
              <a:ext uri="{FF2B5EF4-FFF2-40B4-BE49-F238E27FC236}">
                <a16:creationId xmlns:a16="http://schemas.microsoft.com/office/drawing/2014/main" id="{442FEE12-5104-4A68-A8A2-752E7F2C2624}"/>
              </a:ext>
            </a:extLst>
          </p:cNvPr>
          <p:cNvSpPr/>
          <p:nvPr/>
        </p:nvSpPr>
        <p:spPr>
          <a:xfrm rot="16200000">
            <a:off x="1131306" y="2391890"/>
            <a:ext cx="1449436" cy="338554"/>
          </a:xfrm>
          <a:prstGeom prst="rect">
            <a:avLst/>
          </a:prstGeom>
        </p:spPr>
        <p:txBody>
          <a:bodyPr wrap="none">
            <a:spAutoFit/>
          </a:bodyPr>
          <a:lstStyle/>
          <a:p>
            <a:r>
              <a:rPr lang="en-US" altLang="ja-JP" sz="1600" dirty="0">
                <a:latin typeface="Arial" panose="020B0604020202020204" pitchFamily="34" charset="0"/>
                <a:cs typeface="Arial" panose="020B0604020202020204" pitchFamily="34" charset="0"/>
              </a:rPr>
              <a:t>(</a:t>
            </a:r>
            <a:r>
              <a:rPr lang="en-US" altLang="ja-JP" sz="1600" i="1" dirty="0">
                <a:latin typeface="Arial" panose="020B0604020202020204" pitchFamily="34" charset="0"/>
                <a:cs typeface="Arial" panose="020B0604020202020204" pitchFamily="34" charset="0"/>
              </a:rPr>
              <a:t>Z</a:t>
            </a:r>
            <a:r>
              <a:rPr lang="en-US" altLang="ja-JP" sz="1600" dirty="0">
                <a:latin typeface="Arial" panose="020B0604020202020204" pitchFamily="34" charset="0"/>
                <a:cs typeface="Arial" panose="020B0604020202020204" pitchFamily="34" charset="0"/>
              </a:rPr>
              <a:t>)</a:t>
            </a:r>
            <a:r>
              <a:rPr lang="ja-JP" altLang="en-US" sz="1600">
                <a:latin typeface="Arial" panose="020B0604020202020204" pitchFamily="34" charset="0"/>
                <a:cs typeface="Arial" panose="020B0604020202020204" pitchFamily="34" charset="0"/>
              </a:rPr>
              <a:t>-3</a:t>
            </a:r>
            <a:r>
              <a:rPr lang="ja-JP" altLang="en-US" sz="1600" dirty="0">
                <a:latin typeface="Arial" panose="020B0604020202020204" pitchFamily="34" charset="0"/>
                <a:cs typeface="Arial" panose="020B0604020202020204" pitchFamily="34" charset="0"/>
              </a:rPr>
              <a:t>-Hexenal</a:t>
            </a:r>
          </a:p>
        </p:txBody>
      </p:sp>
      <p:sp>
        <p:nvSpPr>
          <p:cNvPr id="194" name="正方形/長方形 193">
            <a:extLst>
              <a:ext uri="{FF2B5EF4-FFF2-40B4-BE49-F238E27FC236}">
                <a16:creationId xmlns:a16="http://schemas.microsoft.com/office/drawing/2014/main" id="{1538F28C-564E-4351-A498-E9C83EAA49E7}"/>
              </a:ext>
            </a:extLst>
          </p:cNvPr>
          <p:cNvSpPr/>
          <p:nvPr/>
        </p:nvSpPr>
        <p:spPr>
          <a:xfrm rot="16200000">
            <a:off x="2723354" y="2819334"/>
            <a:ext cx="1369286" cy="338554"/>
          </a:xfrm>
          <a:prstGeom prst="rect">
            <a:avLst/>
          </a:prstGeom>
        </p:spPr>
        <p:txBody>
          <a:bodyPr wrap="none">
            <a:spAutoFit/>
          </a:bodyPr>
          <a:lstStyle/>
          <a:p>
            <a:r>
              <a:rPr lang="ja-JP" altLang="en-US" sz="1600" i="1" dirty="0">
                <a:latin typeface="Arial" panose="020B0604020202020204" pitchFamily="34" charset="0"/>
                <a:cs typeface="Arial" panose="020B0604020202020204" pitchFamily="34" charset="0"/>
              </a:rPr>
              <a:t>n</a:t>
            </a:r>
            <a:r>
              <a:rPr lang="ja-JP" altLang="en-US" sz="1600">
                <a:latin typeface="Arial" panose="020B0604020202020204" pitchFamily="34" charset="0"/>
                <a:cs typeface="Arial" panose="020B0604020202020204" pitchFamily="34" charset="0"/>
              </a:rPr>
              <a:t>-Hexan</a:t>
            </a:r>
            <a:r>
              <a:rPr lang="en-US" altLang="ja-JP" sz="1600" dirty="0">
                <a:latin typeface="Arial" panose="020B0604020202020204" pitchFamily="34" charset="0"/>
                <a:cs typeface="Arial" panose="020B0604020202020204" pitchFamily="34" charset="0"/>
              </a:rPr>
              <a:t>-1-</a:t>
            </a:r>
            <a:r>
              <a:rPr lang="ja-JP" altLang="en-US" sz="1600">
                <a:latin typeface="Arial" panose="020B0604020202020204" pitchFamily="34" charset="0"/>
                <a:cs typeface="Arial" panose="020B0604020202020204" pitchFamily="34" charset="0"/>
              </a:rPr>
              <a:t>ol</a:t>
            </a:r>
            <a:endParaRPr lang="ja-JP" altLang="en-US" sz="1600" dirty="0">
              <a:latin typeface="Arial" panose="020B0604020202020204" pitchFamily="34" charset="0"/>
              <a:cs typeface="Arial" panose="020B0604020202020204" pitchFamily="34" charset="0"/>
            </a:endParaRPr>
          </a:p>
        </p:txBody>
      </p:sp>
      <p:sp>
        <p:nvSpPr>
          <p:cNvPr id="195" name="正方形/長方形 194">
            <a:extLst>
              <a:ext uri="{FF2B5EF4-FFF2-40B4-BE49-F238E27FC236}">
                <a16:creationId xmlns:a16="http://schemas.microsoft.com/office/drawing/2014/main" id="{5BD036F9-A7E5-496B-8C84-2EFFFB9EDCCE}"/>
              </a:ext>
            </a:extLst>
          </p:cNvPr>
          <p:cNvSpPr/>
          <p:nvPr/>
        </p:nvSpPr>
        <p:spPr>
          <a:xfrm rot="16200000">
            <a:off x="2590896" y="1139725"/>
            <a:ext cx="1701107" cy="338554"/>
          </a:xfrm>
          <a:prstGeom prst="rect">
            <a:avLst/>
          </a:prstGeom>
        </p:spPr>
        <p:txBody>
          <a:bodyPr wrap="none">
            <a:spAutoFit/>
          </a:bodyPr>
          <a:lstStyle/>
          <a:p>
            <a:r>
              <a:rPr lang="en-US" altLang="ja-JP" sz="1600" dirty="0">
                <a:latin typeface="Arial" panose="020B0604020202020204" pitchFamily="34" charset="0"/>
                <a:cs typeface="Arial" panose="020B0604020202020204" pitchFamily="34" charset="0"/>
              </a:rPr>
              <a:t>(</a:t>
            </a:r>
            <a:r>
              <a:rPr lang="en-US" altLang="ja-JP" sz="1600" i="1" dirty="0">
                <a:latin typeface="Arial" panose="020B0604020202020204" pitchFamily="34" charset="0"/>
                <a:cs typeface="Arial" panose="020B0604020202020204" pitchFamily="34" charset="0"/>
              </a:rPr>
              <a:t>Z</a:t>
            </a:r>
            <a:r>
              <a:rPr lang="en-US" altLang="ja-JP" sz="1600" dirty="0">
                <a:latin typeface="Arial" panose="020B0604020202020204" pitchFamily="34" charset="0"/>
                <a:cs typeface="Arial" panose="020B0604020202020204" pitchFamily="34" charset="0"/>
              </a:rPr>
              <a:t>)</a:t>
            </a:r>
            <a:r>
              <a:rPr lang="ja-JP" altLang="en-US" sz="1600">
                <a:latin typeface="Arial" panose="020B0604020202020204" pitchFamily="34" charset="0"/>
                <a:cs typeface="Arial" panose="020B0604020202020204" pitchFamily="34" charset="0"/>
              </a:rPr>
              <a:t>-3</a:t>
            </a:r>
            <a:r>
              <a:rPr lang="ja-JP" altLang="en-US" sz="1600" dirty="0">
                <a:latin typeface="Arial" panose="020B0604020202020204" pitchFamily="34" charset="0"/>
                <a:cs typeface="Arial" panose="020B0604020202020204" pitchFamily="34" charset="0"/>
              </a:rPr>
              <a:t>-Hexen-1-ol</a:t>
            </a:r>
          </a:p>
        </p:txBody>
      </p:sp>
      <p:sp>
        <p:nvSpPr>
          <p:cNvPr id="196" name="正方形/長方形 195">
            <a:extLst>
              <a:ext uri="{FF2B5EF4-FFF2-40B4-BE49-F238E27FC236}">
                <a16:creationId xmlns:a16="http://schemas.microsoft.com/office/drawing/2014/main" id="{1B4AA294-8836-4F14-A86B-81C95003047B}"/>
              </a:ext>
            </a:extLst>
          </p:cNvPr>
          <p:cNvSpPr/>
          <p:nvPr/>
        </p:nvSpPr>
        <p:spPr>
          <a:xfrm rot="16200000">
            <a:off x="3053907" y="2895807"/>
            <a:ext cx="1326004" cy="338554"/>
          </a:xfrm>
          <a:prstGeom prst="rect">
            <a:avLst/>
          </a:prstGeom>
        </p:spPr>
        <p:txBody>
          <a:bodyPr wrap="none">
            <a:spAutoFit/>
          </a:bodyPr>
          <a:lstStyle/>
          <a:p>
            <a:r>
              <a:rPr lang="ja-JP" altLang="en-US" sz="1600" dirty="0">
                <a:latin typeface="Arial" panose="020B0604020202020204" pitchFamily="34" charset="0"/>
                <a:cs typeface="Arial" panose="020B0604020202020204" pitchFamily="34" charset="0"/>
              </a:rPr>
              <a:t>3</a:t>
            </a:r>
            <a:r>
              <a:rPr lang="ja-JP" altLang="en-US" sz="1600">
                <a:latin typeface="Arial" panose="020B0604020202020204" pitchFamily="34" charset="0"/>
                <a:cs typeface="Arial" panose="020B0604020202020204" pitchFamily="34" charset="0"/>
              </a:rPr>
              <a:t>-Octan</a:t>
            </a:r>
            <a:r>
              <a:rPr lang="en-US" altLang="ja-JP" sz="1600" dirty="0">
                <a:latin typeface="Arial" panose="020B0604020202020204" pitchFamily="34" charset="0"/>
                <a:cs typeface="Arial" panose="020B0604020202020204" pitchFamily="34" charset="0"/>
              </a:rPr>
              <a:t>-1-</a:t>
            </a:r>
            <a:r>
              <a:rPr lang="ja-JP" altLang="en-US" sz="1600">
                <a:latin typeface="Arial" panose="020B0604020202020204" pitchFamily="34" charset="0"/>
                <a:cs typeface="Arial" panose="020B0604020202020204" pitchFamily="34" charset="0"/>
              </a:rPr>
              <a:t>ol</a:t>
            </a:r>
            <a:endParaRPr lang="ja-JP" altLang="en-US" sz="1600" dirty="0">
              <a:latin typeface="Arial" panose="020B0604020202020204" pitchFamily="34" charset="0"/>
              <a:cs typeface="Arial" panose="020B0604020202020204" pitchFamily="34" charset="0"/>
            </a:endParaRPr>
          </a:p>
        </p:txBody>
      </p:sp>
      <p:sp>
        <p:nvSpPr>
          <p:cNvPr id="197" name="正方形/長方形 196">
            <a:extLst>
              <a:ext uri="{FF2B5EF4-FFF2-40B4-BE49-F238E27FC236}">
                <a16:creationId xmlns:a16="http://schemas.microsoft.com/office/drawing/2014/main" id="{40F94E5C-6BC8-45CC-B8DA-A1D441D0A034}"/>
              </a:ext>
            </a:extLst>
          </p:cNvPr>
          <p:cNvSpPr/>
          <p:nvPr/>
        </p:nvSpPr>
        <p:spPr>
          <a:xfrm rot="16200000">
            <a:off x="3378634" y="1864260"/>
            <a:ext cx="1326004" cy="338554"/>
          </a:xfrm>
          <a:prstGeom prst="rect">
            <a:avLst/>
          </a:prstGeom>
        </p:spPr>
        <p:txBody>
          <a:bodyPr wrap="none">
            <a:spAutoFit/>
          </a:bodyPr>
          <a:lstStyle/>
          <a:p>
            <a:r>
              <a:rPr lang="ja-JP" altLang="en-US" sz="1600" dirty="0">
                <a:latin typeface="Arial" panose="020B0604020202020204" pitchFamily="34" charset="0"/>
                <a:cs typeface="Arial" panose="020B0604020202020204" pitchFamily="34" charset="0"/>
              </a:rPr>
              <a:t>1-Octen-3-ol</a:t>
            </a:r>
          </a:p>
        </p:txBody>
      </p:sp>
      <p:sp>
        <p:nvSpPr>
          <p:cNvPr id="198" name="正方形/長方形 197">
            <a:extLst>
              <a:ext uri="{FF2B5EF4-FFF2-40B4-BE49-F238E27FC236}">
                <a16:creationId xmlns:a16="http://schemas.microsoft.com/office/drawing/2014/main" id="{A018100D-4223-499D-8F59-EFC66FE6AC09}"/>
              </a:ext>
            </a:extLst>
          </p:cNvPr>
          <p:cNvSpPr/>
          <p:nvPr/>
        </p:nvSpPr>
        <p:spPr>
          <a:xfrm rot="16200000">
            <a:off x="2087731" y="3288081"/>
            <a:ext cx="1257075" cy="338554"/>
          </a:xfrm>
          <a:prstGeom prst="rect">
            <a:avLst/>
          </a:prstGeom>
        </p:spPr>
        <p:txBody>
          <a:bodyPr wrap="none">
            <a:spAutoFit/>
          </a:bodyPr>
          <a:lstStyle/>
          <a:p>
            <a:r>
              <a:rPr lang="ja-JP" altLang="en-US" sz="1600" dirty="0">
                <a:latin typeface="Arial" panose="020B0604020202020204" pitchFamily="34" charset="0"/>
                <a:cs typeface="Arial" panose="020B0604020202020204" pitchFamily="34" charset="0"/>
              </a:rPr>
              <a:t>3-Octanone</a:t>
            </a:r>
          </a:p>
        </p:txBody>
      </p:sp>
      <p:cxnSp>
        <p:nvCxnSpPr>
          <p:cNvPr id="3" name="直線矢印コネクタ 2">
            <a:extLst>
              <a:ext uri="{FF2B5EF4-FFF2-40B4-BE49-F238E27FC236}">
                <a16:creationId xmlns:a16="http://schemas.microsoft.com/office/drawing/2014/main" id="{3CA5E52A-173F-0E48-A403-C26FC4337996}"/>
              </a:ext>
            </a:extLst>
          </p:cNvPr>
          <p:cNvCxnSpPr/>
          <p:nvPr/>
        </p:nvCxnSpPr>
        <p:spPr>
          <a:xfrm>
            <a:off x="792302" y="996750"/>
            <a:ext cx="0" cy="94572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3" name="Rectangle 175">
            <a:extLst>
              <a:ext uri="{FF2B5EF4-FFF2-40B4-BE49-F238E27FC236}">
                <a16:creationId xmlns:a16="http://schemas.microsoft.com/office/drawing/2014/main" id="{A8C67735-A2DF-844A-9E0C-D8F6E8FDC030}"/>
              </a:ext>
            </a:extLst>
          </p:cNvPr>
          <p:cNvSpPr>
            <a:spLocks noChangeArrowheads="1"/>
          </p:cNvSpPr>
          <p:nvPr/>
        </p:nvSpPr>
        <p:spPr bwMode="auto">
          <a:xfrm>
            <a:off x="898131" y="1372007"/>
            <a:ext cx="9056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ea typeface="ＭＳ Ｐゴシック" panose="020B0600070205080204" pitchFamily="50" charset="-128"/>
                <a:cs typeface="Arial" panose="020B0604020202020204" pitchFamily="34" charset="0"/>
              </a:rPr>
              <a:t>5.0 </a:t>
            </a:r>
            <a:r>
              <a:rPr kumimoji="0" lang="ja-JP" altLang="ja-JP" b="0" i="0" u="none" strike="noStrike" cap="none" normalizeH="0" baseline="0">
                <a:ln>
                  <a:noFill/>
                </a:ln>
                <a:solidFill>
                  <a:srgbClr val="000000"/>
                </a:solidFill>
                <a:effectLst/>
                <a:ea typeface="ＭＳ Ｐゴシック" panose="020B0600070205080204" pitchFamily="50" charset="-128"/>
                <a:cs typeface="Arial" panose="020B0604020202020204" pitchFamily="34" charset="0"/>
              </a:rPr>
              <a:t>x</a:t>
            </a:r>
            <a:r>
              <a:rPr kumimoji="0" lang="en-US" altLang="ja-JP" b="0" i="0" u="none" strike="noStrike" cap="none" normalizeH="0" baseline="0" dirty="0">
                <a:ln>
                  <a:noFill/>
                </a:ln>
                <a:solidFill>
                  <a:srgbClr val="000000"/>
                </a:solidFill>
                <a:effectLst/>
                <a:ea typeface="ＭＳ Ｐゴシック" panose="020B0600070205080204" pitchFamily="50" charset="-128"/>
                <a:cs typeface="Arial" panose="020B0604020202020204" pitchFamily="34" charset="0"/>
              </a:rPr>
              <a:t> 10</a:t>
            </a:r>
            <a:r>
              <a:rPr kumimoji="0" lang="en-US" altLang="ja-JP" b="0" i="0" u="none" strike="noStrike" cap="none" normalizeH="0" baseline="30000" dirty="0">
                <a:ln>
                  <a:noFill/>
                </a:ln>
                <a:solidFill>
                  <a:srgbClr val="000000"/>
                </a:solidFill>
                <a:effectLst/>
                <a:ea typeface="ＭＳ Ｐゴシック" panose="020B0600070205080204" pitchFamily="50" charset="-128"/>
                <a:cs typeface="Arial" panose="020B0604020202020204" pitchFamily="34" charset="0"/>
              </a:rPr>
              <a:t>6</a:t>
            </a:r>
            <a:endParaRPr kumimoji="0" lang="ja-JP" altLang="ja-JP" b="0" i="0" u="none" strike="noStrike" cap="none" normalizeH="0" baseline="30000">
              <a:ln>
                <a:noFill/>
              </a:ln>
              <a:solidFill>
                <a:schemeClr val="tx1"/>
              </a:solidFill>
              <a:effectLst/>
              <a:cs typeface="Arial" panose="020B0604020202020204" pitchFamily="34" charset="0"/>
            </a:endParaRPr>
          </a:p>
        </p:txBody>
      </p:sp>
      <p:sp>
        <p:nvSpPr>
          <p:cNvPr id="4" name="テキスト ボックス 3">
            <a:extLst>
              <a:ext uri="{FF2B5EF4-FFF2-40B4-BE49-F238E27FC236}">
                <a16:creationId xmlns:a16="http://schemas.microsoft.com/office/drawing/2014/main" id="{50EFB45B-D472-E04E-B020-5209A1CBB1CC}"/>
              </a:ext>
            </a:extLst>
          </p:cNvPr>
          <p:cNvSpPr txBox="1"/>
          <p:nvPr/>
        </p:nvSpPr>
        <p:spPr>
          <a:xfrm>
            <a:off x="1987797" y="4906838"/>
            <a:ext cx="2262158"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Retention time (min)</a:t>
            </a:r>
          </a:p>
        </p:txBody>
      </p:sp>
      <p:pic>
        <p:nvPicPr>
          <p:cNvPr id="199" name="図 198">
            <a:extLst>
              <a:ext uri="{FF2B5EF4-FFF2-40B4-BE49-F238E27FC236}">
                <a16:creationId xmlns:a16="http://schemas.microsoft.com/office/drawing/2014/main" id="{5C9B8304-80B5-C248-BD58-FDEBF9F95C87}"/>
              </a:ext>
            </a:extLst>
          </p:cNvPr>
          <p:cNvPicPr>
            <a:picLocks noChangeAspect="1"/>
          </p:cNvPicPr>
          <p:nvPr/>
        </p:nvPicPr>
        <p:blipFill rotWithShape="1">
          <a:blip r:embed="rId2"/>
          <a:srcRect l="7809" b="65979"/>
          <a:stretch/>
        </p:blipFill>
        <p:spPr>
          <a:xfrm rot="5400000">
            <a:off x="3994191" y="1607518"/>
            <a:ext cx="2718064" cy="752265"/>
          </a:xfrm>
          <a:prstGeom prst="rect">
            <a:avLst/>
          </a:prstGeom>
          <a:ln>
            <a:solidFill>
              <a:schemeClr val="tx1"/>
            </a:solidFill>
          </a:ln>
        </p:spPr>
      </p:pic>
      <p:cxnSp>
        <p:nvCxnSpPr>
          <p:cNvPr id="200" name="直線コネクタ 199">
            <a:extLst>
              <a:ext uri="{FF2B5EF4-FFF2-40B4-BE49-F238E27FC236}">
                <a16:creationId xmlns:a16="http://schemas.microsoft.com/office/drawing/2014/main" id="{4078B652-724C-804F-B5DE-E0FE2BBA6FAC}"/>
              </a:ext>
            </a:extLst>
          </p:cNvPr>
          <p:cNvCxnSpPr>
            <a:cxnSpLocks/>
          </p:cNvCxnSpPr>
          <p:nvPr/>
        </p:nvCxnSpPr>
        <p:spPr>
          <a:xfrm rot="5400000">
            <a:off x="5525574" y="3118108"/>
            <a:ext cx="0" cy="22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CF9B927C-0DED-2448-9D10-73242433A7AD}"/>
              </a:ext>
            </a:extLst>
          </p:cNvPr>
          <p:cNvSpPr txBox="1"/>
          <p:nvPr/>
        </p:nvSpPr>
        <p:spPr>
          <a:xfrm>
            <a:off x="5252548" y="2982539"/>
            <a:ext cx="518091" cy="276999"/>
          </a:xfrm>
          <a:prstGeom prst="rect">
            <a:avLst/>
          </a:prstGeom>
          <a:noFill/>
        </p:spPr>
        <p:txBody>
          <a:bodyPr wrap="none" rtlCol="0">
            <a:spAutoFit/>
          </a:bodyPr>
          <a:lstStyle/>
          <a:p>
            <a:r>
              <a:rPr kumimoji="1" lang="en-US" altLang="ja-JP" sz="1200" dirty="0">
                <a:latin typeface="Arial" panose="020B0604020202020204" pitchFamily="34" charset="0"/>
                <a:cs typeface="Arial" panose="020B0604020202020204" pitchFamily="34" charset="0"/>
              </a:rPr>
              <a:t>2 cm</a:t>
            </a:r>
            <a:endParaRPr kumimoji="1" lang="ja-JP" altLang="en-US" sz="1200">
              <a:latin typeface="Arial" panose="020B0604020202020204" pitchFamily="34" charset="0"/>
              <a:cs typeface="Arial" panose="020B0604020202020204" pitchFamily="34" charset="0"/>
            </a:endParaRPr>
          </a:p>
        </p:txBody>
      </p:sp>
      <p:sp>
        <p:nvSpPr>
          <p:cNvPr id="6" name="左中かっこ 5">
            <a:extLst>
              <a:ext uri="{FF2B5EF4-FFF2-40B4-BE49-F238E27FC236}">
                <a16:creationId xmlns:a16="http://schemas.microsoft.com/office/drawing/2014/main" id="{E3AF91B8-1C23-A44F-89DA-6B82FEBFBA56}"/>
              </a:ext>
            </a:extLst>
          </p:cNvPr>
          <p:cNvSpPr/>
          <p:nvPr/>
        </p:nvSpPr>
        <p:spPr>
          <a:xfrm>
            <a:off x="4814020" y="2091899"/>
            <a:ext cx="118466" cy="120171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46BAB688-7FC1-0144-9E1B-EF226294D654}"/>
              </a:ext>
            </a:extLst>
          </p:cNvPr>
          <p:cNvSpPr txBox="1"/>
          <p:nvPr/>
        </p:nvSpPr>
        <p:spPr>
          <a:xfrm>
            <a:off x="4304438" y="2538869"/>
            <a:ext cx="562975"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Root</a:t>
            </a:r>
          </a:p>
        </p:txBody>
      </p:sp>
      <p:sp>
        <p:nvSpPr>
          <p:cNvPr id="201" name="左中かっこ 200">
            <a:extLst>
              <a:ext uri="{FF2B5EF4-FFF2-40B4-BE49-F238E27FC236}">
                <a16:creationId xmlns:a16="http://schemas.microsoft.com/office/drawing/2014/main" id="{2D852636-96D7-924F-B7EE-B8DBF8FB0CC4}"/>
              </a:ext>
            </a:extLst>
          </p:cNvPr>
          <p:cNvSpPr/>
          <p:nvPr/>
        </p:nvSpPr>
        <p:spPr>
          <a:xfrm>
            <a:off x="4822187" y="607430"/>
            <a:ext cx="110299" cy="7384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02" name="テキスト ボックス 201">
            <a:extLst>
              <a:ext uri="{FF2B5EF4-FFF2-40B4-BE49-F238E27FC236}">
                <a16:creationId xmlns:a16="http://schemas.microsoft.com/office/drawing/2014/main" id="{B099DCDA-FA2C-F441-BD2E-D418EFC0BB33}"/>
              </a:ext>
            </a:extLst>
          </p:cNvPr>
          <p:cNvSpPr txBox="1"/>
          <p:nvPr/>
        </p:nvSpPr>
        <p:spPr>
          <a:xfrm>
            <a:off x="4214670" y="865970"/>
            <a:ext cx="652743"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Shoot</a:t>
            </a:r>
          </a:p>
        </p:txBody>
      </p:sp>
      <p:sp>
        <p:nvSpPr>
          <p:cNvPr id="2" name="正方形/長方形 1">
            <a:extLst>
              <a:ext uri="{FF2B5EF4-FFF2-40B4-BE49-F238E27FC236}">
                <a16:creationId xmlns:a16="http://schemas.microsoft.com/office/drawing/2014/main" id="{53AEB787-9303-B347-91C3-805A9651135F}"/>
              </a:ext>
            </a:extLst>
          </p:cNvPr>
          <p:cNvSpPr/>
          <p:nvPr/>
        </p:nvSpPr>
        <p:spPr>
          <a:xfrm>
            <a:off x="5837555" y="3921918"/>
            <a:ext cx="2409043" cy="843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86" name="Rectangle 184">
            <a:extLst>
              <a:ext uri="{FF2B5EF4-FFF2-40B4-BE49-F238E27FC236}">
                <a16:creationId xmlns:a16="http://schemas.microsoft.com/office/drawing/2014/main" id="{55D3BE5D-1D1C-4CC2-B1A0-B519FBB7D628}"/>
              </a:ext>
            </a:extLst>
          </p:cNvPr>
          <p:cNvSpPr>
            <a:spLocks noChangeArrowheads="1"/>
          </p:cNvSpPr>
          <p:nvPr/>
        </p:nvSpPr>
        <p:spPr bwMode="auto">
          <a:xfrm>
            <a:off x="481331" y="422585"/>
            <a:ext cx="5356224" cy="4124522"/>
          </a:xfrm>
          <a:prstGeom prst="rect">
            <a:avLst/>
          </a:prstGeom>
          <a:noFill/>
          <a:ln w="15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graphicFrame>
        <p:nvGraphicFramePr>
          <p:cNvPr id="119" name="グラフ 118">
            <a:extLst>
              <a:ext uri="{FF2B5EF4-FFF2-40B4-BE49-F238E27FC236}">
                <a16:creationId xmlns:a16="http://schemas.microsoft.com/office/drawing/2014/main" id="{A189F67F-9D0D-C440-A3C3-1B95315B1330}"/>
              </a:ext>
            </a:extLst>
          </p:cNvPr>
          <p:cNvGraphicFramePr>
            <a:graphicFrameLocks/>
          </p:cNvGraphicFramePr>
          <p:nvPr>
            <p:extLst>
              <p:ext uri="{D42A27DB-BD31-4B8C-83A1-F6EECF244321}">
                <p14:modId xmlns:p14="http://schemas.microsoft.com/office/powerpoint/2010/main" val="685325733"/>
              </p:ext>
            </p:extLst>
          </p:nvPr>
        </p:nvGraphicFramePr>
        <p:xfrm>
          <a:off x="6561222" y="27219"/>
          <a:ext cx="4779482" cy="31707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0" name="グラフ 119">
            <a:extLst>
              <a:ext uri="{FF2B5EF4-FFF2-40B4-BE49-F238E27FC236}">
                <a16:creationId xmlns:a16="http://schemas.microsoft.com/office/drawing/2014/main" id="{324404A1-A455-8646-86F8-729F7FE57DD1}"/>
              </a:ext>
            </a:extLst>
          </p:cNvPr>
          <p:cNvGraphicFramePr>
            <a:graphicFrameLocks/>
          </p:cNvGraphicFramePr>
          <p:nvPr>
            <p:extLst>
              <p:ext uri="{D42A27DB-BD31-4B8C-83A1-F6EECF244321}">
                <p14:modId xmlns:p14="http://schemas.microsoft.com/office/powerpoint/2010/main" val="504552886"/>
              </p:ext>
            </p:extLst>
          </p:nvPr>
        </p:nvGraphicFramePr>
        <p:xfrm>
          <a:off x="6718422" y="3043280"/>
          <a:ext cx="4592100" cy="2692232"/>
        </p:xfrm>
        <a:graphic>
          <a:graphicData uri="http://schemas.openxmlformats.org/drawingml/2006/chart">
            <c:chart xmlns:c="http://schemas.openxmlformats.org/drawingml/2006/chart" xmlns:r="http://schemas.openxmlformats.org/officeDocument/2006/relationships" r:id="rId4"/>
          </a:graphicData>
        </a:graphic>
      </p:graphicFrame>
      <p:sp>
        <p:nvSpPr>
          <p:cNvPr id="77" name="テキスト ボックス 76">
            <a:extLst>
              <a:ext uri="{FF2B5EF4-FFF2-40B4-BE49-F238E27FC236}">
                <a16:creationId xmlns:a16="http://schemas.microsoft.com/office/drawing/2014/main" id="{BE2FB02B-F3D3-D142-951A-5D587DC29C71}"/>
              </a:ext>
            </a:extLst>
          </p:cNvPr>
          <p:cNvSpPr txBox="1"/>
          <p:nvPr/>
        </p:nvSpPr>
        <p:spPr>
          <a:xfrm rot="16200000">
            <a:off x="5102872" y="1312457"/>
            <a:ext cx="2428870"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Amounts (nmol/g FW)</a:t>
            </a:r>
            <a:endParaRPr kumimoji="1" lang="ja-JP" altLang="en-US">
              <a:latin typeface="Arial" panose="020B0604020202020204" pitchFamily="34" charset="0"/>
              <a:cs typeface="Arial" panose="020B0604020202020204" pitchFamily="34" charset="0"/>
            </a:endParaRPr>
          </a:p>
        </p:txBody>
      </p:sp>
      <p:sp>
        <p:nvSpPr>
          <p:cNvPr id="122" name="テキスト ボックス 121">
            <a:extLst>
              <a:ext uri="{FF2B5EF4-FFF2-40B4-BE49-F238E27FC236}">
                <a16:creationId xmlns:a16="http://schemas.microsoft.com/office/drawing/2014/main" id="{17049AA9-1479-B845-A619-7D45F0B2A153}"/>
              </a:ext>
            </a:extLst>
          </p:cNvPr>
          <p:cNvSpPr txBox="1"/>
          <p:nvPr/>
        </p:nvSpPr>
        <p:spPr>
          <a:xfrm rot="16200000">
            <a:off x="5209155" y="4365831"/>
            <a:ext cx="2428870"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Amounts (nmol/g FW)</a:t>
            </a:r>
            <a:endParaRPr kumimoji="1" lang="ja-JP" altLang="en-US">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7F955FCC-FA2F-914E-9512-6E948165C573}"/>
              </a:ext>
            </a:extLst>
          </p:cNvPr>
          <p:cNvSpPr txBox="1"/>
          <p:nvPr/>
        </p:nvSpPr>
        <p:spPr>
          <a:xfrm>
            <a:off x="7536975" y="2239192"/>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24" name="テキスト ボックス 123">
            <a:extLst>
              <a:ext uri="{FF2B5EF4-FFF2-40B4-BE49-F238E27FC236}">
                <a16:creationId xmlns:a16="http://schemas.microsoft.com/office/drawing/2014/main" id="{4A185103-40F4-9649-8F57-7AF55FA5B3FD}"/>
              </a:ext>
            </a:extLst>
          </p:cNvPr>
          <p:cNvSpPr txBox="1"/>
          <p:nvPr/>
        </p:nvSpPr>
        <p:spPr>
          <a:xfrm>
            <a:off x="8364417" y="1433725"/>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25" name="テキスト ボックス 124">
            <a:extLst>
              <a:ext uri="{FF2B5EF4-FFF2-40B4-BE49-F238E27FC236}">
                <a16:creationId xmlns:a16="http://schemas.microsoft.com/office/drawing/2014/main" id="{9010B946-4D18-054E-B775-00E097A91A60}"/>
              </a:ext>
            </a:extLst>
          </p:cNvPr>
          <p:cNvSpPr txBox="1"/>
          <p:nvPr/>
        </p:nvSpPr>
        <p:spPr>
          <a:xfrm>
            <a:off x="9171800" y="2239192"/>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26" name="テキスト ボックス 125">
            <a:extLst>
              <a:ext uri="{FF2B5EF4-FFF2-40B4-BE49-F238E27FC236}">
                <a16:creationId xmlns:a16="http://schemas.microsoft.com/office/drawing/2014/main" id="{51A207F1-2A8B-9B41-B286-75193BEE5346}"/>
              </a:ext>
            </a:extLst>
          </p:cNvPr>
          <p:cNvSpPr txBox="1"/>
          <p:nvPr/>
        </p:nvSpPr>
        <p:spPr>
          <a:xfrm>
            <a:off x="9968306" y="585796"/>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27" name="テキスト ボックス 126">
            <a:extLst>
              <a:ext uri="{FF2B5EF4-FFF2-40B4-BE49-F238E27FC236}">
                <a16:creationId xmlns:a16="http://schemas.microsoft.com/office/drawing/2014/main" id="{41977ECB-CE51-814C-BC2A-A2BF6ABB17C9}"/>
              </a:ext>
            </a:extLst>
          </p:cNvPr>
          <p:cNvSpPr txBox="1"/>
          <p:nvPr/>
        </p:nvSpPr>
        <p:spPr>
          <a:xfrm>
            <a:off x="10735010" y="2054526"/>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28" name="テキスト ボックス 127">
            <a:extLst>
              <a:ext uri="{FF2B5EF4-FFF2-40B4-BE49-F238E27FC236}">
                <a16:creationId xmlns:a16="http://schemas.microsoft.com/office/drawing/2014/main" id="{539BD351-BC10-E24D-A5D1-4383059E343A}"/>
              </a:ext>
            </a:extLst>
          </p:cNvPr>
          <p:cNvSpPr txBox="1"/>
          <p:nvPr/>
        </p:nvSpPr>
        <p:spPr>
          <a:xfrm>
            <a:off x="7623491" y="4237010"/>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29" name="テキスト ボックス 128">
            <a:extLst>
              <a:ext uri="{FF2B5EF4-FFF2-40B4-BE49-F238E27FC236}">
                <a16:creationId xmlns:a16="http://schemas.microsoft.com/office/drawing/2014/main" id="{FD3E1AC4-C72A-3944-9B9A-87DA5F629402}"/>
              </a:ext>
            </a:extLst>
          </p:cNvPr>
          <p:cNvSpPr txBox="1"/>
          <p:nvPr/>
        </p:nvSpPr>
        <p:spPr>
          <a:xfrm>
            <a:off x="8442119" y="4996546"/>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30" name="テキスト ボックス 129">
            <a:extLst>
              <a:ext uri="{FF2B5EF4-FFF2-40B4-BE49-F238E27FC236}">
                <a16:creationId xmlns:a16="http://schemas.microsoft.com/office/drawing/2014/main" id="{03373ED4-1C64-DA45-8229-51F76557A50C}"/>
              </a:ext>
            </a:extLst>
          </p:cNvPr>
          <p:cNvSpPr txBox="1"/>
          <p:nvPr/>
        </p:nvSpPr>
        <p:spPr>
          <a:xfrm>
            <a:off x="9220565" y="3555146"/>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31" name="テキスト ボックス 130">
            <a:extLst>
              <a:ext uri="{FF2B5EF4-FFF2-40B4-BE49-F238E27FC236}">
                <a16:creationId xmlns:a16="http://schemas.microsoft.com/office/drawing/2014/main" id="{47A2F986-1D29-7840-924A-D1704966BF7D}"/>
              </a:ext>
            </a:extLst>
          </p:cNvPr>
          <p:cNvSpPr txBox="1"/>
          <p:nvPr/>
        </p:nvSpPr>
        <p:spPr>
          <a:xfrm>
            <a:off x="10027979" y="4606342"/>
            <a:ext cx="274434"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cxnSp>
        <p:nvCxnSpPr>
          <p:cNvPr id="80" name="直線コネクタ 79">
            <a:extLst>
              <a:ext uri="{FF2B5EF4-FFF2-40B4-BE49-F238E27FC236}">
                <a16:creationId xmlns:a16="http://schemas.microsoft.com/office/drawing/2014/main" id="{C239735C-F2C7-7841-8293-789DE234120F}"/>
              </a:ext>
            </a:extLst>
          </p:cNvPr>
          <p:cNvCxnSpPr/>
          <p:nvPr/>
        </p:nvCxnSpPr>
        <p:spPr>
          <a:xfrm>
            <a:off x="10560132" y="5152267"/>
            <a:ext cx="3497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8B5F102B-5062-364C-9D22-7BE7CFDD3258}"/>
              </a:ext>
            </a:extLst>
          </p:cNvPr>
          <p:cNvSpPr txBox="1"/>
          <p:nvPr/>
        </p:nvSpPr>
        <p:spPr>
          <a:xfrm>
            <a:off x="10551739" y="4885396"/>
            <a:ext cx="433132" cy="276999"/>
          </a:xfrm>
          <a:prstGeom prst="rect">
            <a:avLst/>
          </a:prstGeom>
          <a:noFill/>
        </p:spPr>
        <p:txBody>
          <a:bodyPr wrap="none" rtlCol="0">
            <a:spAutoFit/>
          </a:bodyPr>
          <a:lstStyle/>
          <a:p>
            <a:r>
              <a:rPr kumimoji="1" lang="en-US" altLang="ja-JP" sz="1200" dirty="0" err="1">
                <a:latin typeface="Arial" panose="020B0604020202020204" pitchFamily="34" charset="0"/>
                <a:cs typeface="Arial" panose="020B0604020202020204" pitchFamily="34" charset="0"/>
              </a:rPr>
              <a:t>n</a:t>
            </a:r>
            <a:r>
              <a:rPr lang="en-US" altLang="ja-JP" sz="1200" dirty="0" err="1">
                <a:latin typeface="Arial" panose="020B0604020202020204" pitchFamily="34" charset="0"/>
                <a:cs typeface="Arial" panose="020B0604020202020204" pitchFamily="34" charset="0"/>
              </a:rPr>
              <a:t>.s</a:t>
            </a:r>
            <a:r>
              <a:rPr lang="en-US" altLang="ja-JP" sz="1200" dirty="0">
                <a:latin typeface="Arial" panose="020B0604020202020204" pitchFamily="34" charset="0"/>
                <a:cs typeface="Arial" panose="020B0604020202020204" pitchFamily="34" charset="0"/>
              </a:rPr>
              <a:t>.</a:t>
            </a:r>
            <a:endParaRPr kumimoji="1" lang="en-US" altLang="ja-JP" sz="1200" dirty="0">
              <a:latin typeface="Arial" panose="020B0604020202020204" pitchFamily="34" charset="0"/>
              <a:cs typeface="Arial" panose="020B0604020202020204" pitchFamily="34" charset="0"/>
            </a:endParaRPr>
          </a:p>
        </p:txBody>
      </p:sp>
      <p:sp>
        <p:nvSpPr>
          <p:cNvPr id="56" name="テキスト ボックス 55">
            <a:extLst>
              <a:ext uri="{FF2B5EF4-FFF2-40B4-BE49-F238E27FC236}">
                <a16:creationId xmlns:a16="http://schemas.microsoft.com/office/drawing/2014/main" id="{3C46BE0B-8E7F-6C42-A3F6-94F8828D699E}"/>
              </a:ext>
            </a:extLst>
          </p:cNvPr>
          <p:cNvSpPr txBox="1"/>
          <p:nvPr/>
        </p:nvSpPr>
        <p:spPr>
          <a:xfrm>
            <a:off x="7092798" y="2615733"/>
            <a:ext cx="1000595" cy="307777"/>
          </a:xfrm>
          <a:prstGeom prst="rect">
            <a:avLst/>
          </a:prstGeom>
          <a:noFill/>
        </p:spPr>
        <p:txBody>
          <a:bodyPr wrap="none" rtlCol="0">
            <a:spAutoFit/>
          </a:bodyPr>
          <a:lstStyle/>
          <a:p>
            <a:r>
              <a:rPr kumimoji="1" lang="en-US" altLang="ja-JP" sz="1400" i="1" dirty="0"/>
              <a:t>n</a:t>
            </a:r>
            <a:r>
              <a:rPr kumimoji="1" lang="en-US" altLang="ja-JP" sz="1400" dirty="0"/>
              <a:t>-Hexanal</a:t>
            </a:r>
            <a:endParaRPr kumimoji="1" lang="ja-JP" altLang="en-US" sz="1400"/>
          </a:p>
        </p:txBody>
      </p:sp>
      <p:sp>
        <p:nvSpPr>
          <p:cNvPr id="109" name="テキスト ボックス 108">
            <a:extLst>
              <a:ext uri="{FF2B5EF4-FFF2-40B4-BE49-F238E27FC236}">
                <a16:creationId xmlns:a16="http://schemas.microsoft.com/office/drawing/2014/main" id="{28E441EF-AA87-7549-BEDF-E8E73898840E}"/>
              </a:ext>
            </a:extLst>
          </p:cNvPr>
          <p:cNvSpPr txBox="1"/>
          <p:nvPr/>
        </p:nvSpPr>
        <p:spPr>
          <a:xfrm>
            <a:off x="7722040" y="2827378"/>
            <a:ext cx="1287532" cy="307777"/>
          </a:xfrm>
          <a:prstGeom prst="rect">
            <a:avLst/>
          </a:prstGeom>
          <a:noFill/>
        </p:spPr>
        <p:txBody>
          <a:bodyPr wrap="square" rtlCol="0">
            <a:spAutoFit/>
          </a:bodyPr>
          <a:lstStyle/>
          <a:p>
            <a:r>
              <a:rPr kumimoji="1" lang="en-US" altLang="ja-JP" sz="1400" dirty="0"/>
              <a:t>(</a:t>
            </a:r>
            <a:r>
              <a:rPr kumimoji="1" lang="en-US" altLang="ja-JP" sz="1400" i="1" dirty="0"/>
              <a:t>Z</a:t>
            </a:r>
            <a:r>
              <a:rPr kumimoji="1" lang="en-US" altLang="ja-JP" sz="1400" dirty="0"/>
              <a:t>)-3-Hexenal</a:t>
            </a:r>
            <a:endParaRPr kumimoji="1" lang="ja-JP" altLang="en-US" sz="1400"/>
          </a:p>
        </p:txBody>
      </p:sp>
      <p:sp>
        <p:nvSpPr>
          <p:cNvPr id="111" name="テキスト ボックス 110">
            <a:extLst>
              <a:ext uri="{FF2B5EF4-FFF2-40B4-BE49-F238E27FC236}">
                <a16:creationId xmlns:a16="http://schemas.microsoft.com/office/drawing/2014/main" id="{3F2F734F-7EDE-7249-9DAB-10BE837C8BD7}"/>
              </a:ext>
            </a:extLst>
          </p:cNvPr>
          <p:cNvSpPr txBox="1"/>
          <p:nvPr/>
        </p:nvSpPr>
        <p:spPr>
          <a:xfrm>
            <a:off x="8574973" y="2615733"/>
            <a:ext cx="1218603" cy="307777"/>
          </a:xfrm>
          <a:prstGeom prst="rect">
            <a:avLst/>
          </a:prstGeom>
          <a:noFill/>
        </p:spPr>
        <p:txBody>
          <a:bodyPr wrap="none" rtlCol="0">
            <a:spAutoFit/>
          </a:bodyPr>
          <a:lstStyle/>
          <a:p>
            <a:r>
              <a:rPr kumimoji="1" lang="en-US" altLang="ja-JP" sz="1400" i="1" dirty="0"/>
              <a:t>n</a:t>
            </a:r>
            <a:r>
              <a:rPr kumimoji="1" lang="en-US" altLang="ja-JP" sz="1400" dirty="0"/>
              <a:t>-Hexan-1-ol</a:t>
            </a:r>
            <a:endParaRPr kumimoji="1" lang="ja-JP" altLang="en-US" sz="1400"/>
          </a:p>
        </p:txBody>
      </p:sp>
      <p:sp>
        <p:nvSpPr>
          <p:cNvPr id="112" name="テキスト ボックス 111">
            <a:extLst>
              <a:ext uri="{FF2B5EF4-FFF2-40B4-BE49-F238E27FC236}">
                <a16:creationId xmlns:a16="http://schemas.microsoft.com/office/drawing/2014/main" id="{42F3531A-DB44-C04C-9737-B84F3DEC6164}"/>
              </a:ext>
            </a:extLst>
          </p:cNvPr>
          <p:cNvSpPr txBox="1"/>
          <p:nvPr/>
        </p:nvSpPr>
        <p:spPr>
          <a:xfrm>
            <a:off x="9258422" y="2827378"/>
            <a:ext cx="1505540" cy="307777"/>
          </a:xfrm>
          <a:prstGeom prst="rect">
            <a:avLst/>
          </a:prstGeom>
          <a:noFill/>
        </p:spPr>
        <p:txBody>
          <a:bodyPr wrap="none" rtlCol="0">
            <a:spAutoFit/>
          </a:bodyPr>
          <a:lstStyle/>
          <a:p>
            <a:r>
              <a:rPr kumimoji="1" lang="en-US" altLang="ja-JP" sz="1400" dirty="0"/>
              <a:t>(</a:t>
            </a:r>
            <a:r>
              <a:rPr kumimoji="1" lang="en-US" altLang="ja-JP" sz="1400" i="1" dirty="0"/>
              <a:t>Z</a:t>
            </a:r>
            <a:r>
              <a:rPr kumimoji="1" lang="en-US" altLang="ja-JP" sz="1400" dirty="0"/>
              <a:t>)</a:t>
            </a:r>
            <a:r>
              <a:rPr kumimoji="1" lang="en-US" altLang="ja-JP" sz="1400" i="1" dirty="0"/>
              <a:t>-3</a:t>
            </a:r>
            <a:r>
              <a:rPr kumimoji="1" lang="en-US" altLang="ja-JP" sz="1400" dirty="0"/>
              <a:t>-Hexen-1-ol</a:t>
            </a:r>
            <a:endParaRPr kumimoji="1" lang="ja-JP" altLang="en-US" sz="1400"/>
          </a:p>
        </p:txBody>
      </p:sp>
      <p:sp>
        <p:nvSpPr>
          <p:cNvPr id="113" name="テキスト ボックス 112">
            <a:extLst>
              <a:ext uri="{FF2B5EF4-FFF2-40B4-BE49-F238E27FC236}">
                <a16:creationId xmlns:a16="http://schemas.microsoft.com/office/drawing/2014/main" id="{E3F4BFCF-E343-664C-9797-0EAF7A75B0E4}"/>
              </a:ext>
            </a:extLst>
          </p:cNvPr>
          <p:cNvSpPr txBox="1"/>
          <p:nvPr/>
        </p:nvSpPr>
        <p:spPr>
          <a:xfrm>
            <a:off x="10174168" y="2615733"/>
            <a:ext cx="1178528" cy="307777"/>
          </a:xfrm>
          <a:prstGeom prst="rect">
            <a:avLst/>
          </a:prstGeom>
          <a:noFill/>
        </p:spPr>
        <p:txBody>
          <a:bodyPr wrap="none" rtlCol="0">
            <a:spAutoFit/>
          </a:bodyPr>
          <a:lstStyle/>
          <a:p>
            <a:r>
              <a:rPr kumimoji="1" lang="en-US" altLang="ja-JP" sz="1400" dirty="0"/>
              <a:t>1-Octen-3-ol</a:t>
            </a:r>
            <a:endParaRPr kumimoji="1" lang="ja-JP" altLang="en-US" sz="1400"/>
          </a:p>
        </p:txBody>
      </p:sp>
      <p:sp>
        <p:nvSpPr>
          <p:cNvPr id="114" name="テキスト ボックス 113">
            <a:extLst>
              <a:ext uri="{FF2B5EF4-FFF2-40B4-BE49-F238E27FC236}">
                <a16:creationId xmlns:a16="http://schemas.microsoft.com/office/drawing/2014/main" id="{D40E8FAF-DEEA-1043-BEC1-DEE33E8309C2}"/>
              </a:ext>
            </a:extLst>
          </p:cNvPr>
          <p:cNvSpPr txBox="1"/>
          <p:nvPr/>
        </p:nvSpPr>
        <p:spPr>
          <a:xfrm>
            <a:off x="7130023" y="5615200"/>
            <a:ext cx="1000595" cy="307777"/>
          </a:xfrm>
          <a:prstGeom prst="rect">
            <a:avLst/>
          </a:prstGeom>
          <a:noFill/>
        </p:spPr>
        <p:txBody>
          <a:bodyPr wrap="none" rtlCol="0">
            <a:spAutoFit/>
          </a:bodyPr>
          <a:lstStyle/>
          <a:p>
            <a:r>
              <a:rPr kumimoji="1" lang="en-US" altLang="ja-JP" sz="1400" i="1" dirty="0"/>
              <a:t>n</a:t>
            </a:r>
            <a:r>
              <a:rPr kumimoji="1" lang="en-US" altLang="ja-JP" sz="1400" dirty="0"/>
              <a:t>-Hexanal</a:t>
            </a:r>
            <a:endParaRPr kumimoji="1" lang="ja-JP" altLang="en-US" sz="1400"/>
          </a:p>
        </p:txBody>
      </p:sp>
      <p:sp>
        <p:nvSpPr>
          <p:cNvPr id="115" name="テキスト ボックス 114">
            <a:extLst>
              <a:ext uri="{FF2B5EF4-FFF2-40B4-BE49-F238E27FC236}">
                <a16:creationId xmlns:a16="http://schemas.microsoft.com/office/drawing/2014/main" id="{6493608D-1039-1F4D-8544-3CAAD152CE81}"/>
              </a:ext>
            </a:extLst>
          </p:cNvPr>
          <p:cNvSpPr txBox="1"/>
          <p:nvPr/>
        </p:nvSpPr>
        <p:spPr>
          <a:xfrm>
            <a:off x="7759265" y="5826845"/>
            <a:ext cx="1287532" cy="307777"/>
          </a:xfrm>
          <a:prstGeom prst="rect">
            <a:avLst/>
          </a:prstGeom>
          <a:noFill/>
        </p:spPr>
        <p:txBody>
          <a:bodyPr wrap="square" rtlCol="0">
            <a:spAutoFit/>
          </a:bodyPr>
          <a:lstStyle/>
          <a:p>
            <a:r>
              <a:rPr kumimoji="1" lang="en-US" altLang="ja-JP" sz="1400" dirty="0"/>
              <a:t>(</a:t>
            </a:r>
            <a:r>
              <a:rPr kumimoji="1" lang="en-US" altLang="ja-JP" sz="1400" i="1" dirty="0"/>
              <a:t>Z</a:t>
            </a:r>
            <a:r>
              <a:rPr kumimoji="1" lang="en-US" altLang="ja-JP" sz="1400" dirty="0"/>
              <a:t>)-3-Hexenal</a:t>
            </a:r>
            <a:endParaRPr kumimoji="1" lang="ja-JP" altLang="en-US" sz="1400"/>
          </a:p>
        </p:txBody>
      </p:sp>
      <p:sp>
        <p:nvSpPr>
          <p:cNvPr id="116" name="テキスト ボックス 115">
            <a:extLst>
              <a:ext uri="{FF2B5EF4-FFF2-40B4-BE49-F238E27FC236}">
                <a16:creationId xmlns:a16="http://schemas.microsoft.com/office/drawing/2014/main" id="{939C9FEB-F678-FC45-ABC9-71E329CEF889}"/>
              </a:ext>
            </a:extLst>
          </p:cNvPr>
          <p:cNvSpPr txBox="1"/>
          <p:nvPr/>
        </p:nvSpPr>
        <p:spPr>
          <a:xfrm>
            <a:off x="8612198" y="5615200"/>
            <a:ext cx="1218603" cy="307777"/>
          </a:xfrm>
          <a:prstGeom prst="rect">
            <a:avLst/>
          </a:prstGeom>
          <a:noFill/>
        </p:spPr>
        <p:txBody>
          <a:bodyPr wrap="none" rtlCol="0">
            <a:spAutoFit/>
          </a:bodyPr>
          <a:lstStyle/>
          <a:p>
            <a:r>
              <a:rPr kumimoji="1" lang="en-US" altLang="ja-JP" sz="1400" i="1" dirty="0"/>
              <a:t>n</a:t>
            </a:r>
            <a:r>
              <a:rPr kumimoji="1" lang="en-US" altLang="ja-JP" sz="1400" dirty="0"/>
              <a:t>-Hexan-1-ol</a:t>
            </a:r>
            <a:endParaRPr kumimoji="1" lang="ja-JP" altLang="en-US" sz="1400"/>
          </a:p>
        </p:txBody>
      </p:sp>
      <p:sp>
        <p:nvSpPr>
          <p:cNvPr id="117" name="テキスト ボックス 116">
            <a:extLst>
              <a:ext uri="{FF2B5EF4-FFF2-40B4-BE49-F238E27FC236}">
                <a16:creationId xmlns:a16="http://schemas.microsoft.com/office/drawing/2014/main" id="{F972CF24-9EDD-9A46-A3B6-926A8C640077}"/>
              </a:ext>
            </a:extLst>
          </p:cNvPr>
          <p:cNvSpPr txBox="1"/>
          <p:nvPr/>
        </p:nvSpPr>
        <p:spPr>
          <a:xfrm>
            <a:off x="9295647" y="5826845"/>
            <a:ext cx="1505540" cy="307777"/>
          </a:xfrm>
          <a:prstGeom prst="rect">
            <a:avLst/>
          </a:prstGeom>
          <a:noFill/>
        </p:spPr>
        <p:txBody>
          <a:bodyPr wrap="none" rtlCol="0">
            <a:spAutoFit/>
          </a:bodyPr>
          <a:lstStyle/>
          <a:p>
            <a:r>
              <a:rPr kumimoji="1" lang="en-US" altLang="ja-JP" sz="1400" dirty="0"/>
              <a:t>(</a:t>
            </a:r>
            <a:r>
              <a:rPr kumimoji="1" lang="en-US" altLang="ja-JP" sz="1400" i="1" dirty="0"/>
              <a:t>Z</a:t>
            </a:r>
            <a:r>
              <a:rPr kumimoji="1" lang="en-US" altLang="ja-JP" sz="1400" dirty="0"/>
              <a:t>)</a:t>
            </a:r>
            <a:r>
              <a:rPr kumimoji="1" lang="en-US" altLang="ja-JP" sz="1400" i="1" dirty="0"/>
              <a:t>-3</a:t>
            </a:r>
            <a:r>
              <a:rPr kumimoji="1" lang="en-US" altLang="ja-JP" sz="1400" dirty="0"/>
              <a:t>-Hexen-1-ol</a:t>
            </a:r>
            <a:endParaRPr kumimoji="1" lang="ja-JP" altLang="en-US" sz="1400"/>
          </a:p>
        </p:txBody>
      </p:sp>
      <p:sp>
        <p:nvSpPr>
          <p:cNvPr id="118" name="テキスト ボックス 117">
            <a:extLst>
              <a:ext uri="{FF2B5EF4-FFF2-40B4-BE49-F238E27FC236}">
                <a16:creationId xmlns:a16="http://schemas.microsoft.com/office/drawing/2014/main" id="{DBA983A5-8180-E248-9A63-4875A95BE37B}"/>
              </a:ext>
            </a:extLst>
          </p:cNvPr>
          <p:cNvSpPr txBox="1"/>
          <p:nvPr/>
        </p:nvSpPr>
        <p:spPr>
          <a:xfrm>
            <a:off x="10211393" y="5615200"/>
            <a:ext cx="1178528" cy="307777"/>
          </a:xfrm>
          <a:prstGeom prst="rect">
            <a:avLst/>
          </a:prstGeom>
          <a:noFill/>
        </p:spPr>
        <p:txBody>
          <a:bodyPr wrap="none" rtlCol="0">
            <a:spAutoFit/>
          </a:bodyPr>
          <a:lstStyle/>
          <a:p>
            <a:r>
              <a:rPr kumimoji="1" lang="en-US" altLang="ja-JP" sz="1400" dirty="0"/>
              <a:t>1-Octen-3-ol</a:t>
            </a:r>
            <a:endParaRPr kumimoji="1" lang="ja-JP" altLang="en-US" sz="1400"/>
          </a:p>
        </p:txBody>
      </p:sp>
      <p:sp>
        <p:nvSpPr>
          <p:cNvPr id="59" name="テキスト ボックス 58">
            <a:extLst>
              <a:ext uri="{FF2B5EF4-FFF2-40B4-BE49-F238E27FC236}">
                <a16:creationId xmlns:a16="http://schemas.microsoft.com/office/drawing/2014/main" id="{5E15844B-CF02-AC48-B978-2D2876A2BFAF}"/>
              </a:ext>
            </a:extLst>
          </p:cNvPr>
          <p:cNvSpPr txBox="1"/>
          <p:nvPr/>
        </p:nvSpPr>
        <p:spPr>
          <a:xfrm>
            <a:off x="7222786" y="286128"/>
            <a:ext cx="902811" cy="369332"/>
          </a:xfrm>
          <a:prstGeom prst="rect">
            <a:avLst/>
          </a:prstGeom>
          <a:noFill/>
        </p:spPr>
        <p:txBody>
          <a:bodyPr wrap="none" rtlCol="0">
            <a:spAutoFit/>
          </a:bodyPr>
          <a:lstStyle/>
          <a:p>
            <a:r>
              <a:rPr kumimoji="1" lang="en-US" altLang="ja-JP" dirty="0"/>
              <a:t>Shoots</a:t>
            </a:r>
            <a:endParaRPr kumimoji="1" lang="ja-JP" altLang="en-US"/>
          </a:p>
        </p:txBody>
      </p:sp>
      <p:sp>
        <p:nvSpPr>
          <p:cNvPr id="60" name="テキスト ボックス 59">
            <a:extLst>
              <a:ext uri="{FF2B5EF4-FFF2-40B4-BE49-F238E27FC236}">
                <a16:creationId xmlns:a16="http://schemas.microsoft.com/office/drawing/2014/main" id="{B0FBB589-2E0A-5940-8B3B-ED87DA7A317D}"/>
              </a:ext>
            </a:extLst>
          </p:cNvPr>
          <p:cNvSpPr txBox="1"/>
          <p:nvPr/>
        </p:nvSpPr>
        <p:spPr>
          <a:xfrm>
            <a:off x="545690" y="0"/>
            <a:ext cx="389850" cy="461665"/>
          </a:xfrm>
          <a:prstGeom prst="rect">
            <a:avLst/>
          </a:prstGeom>
          <a:noFill/>
        </p:spPr>
        <p:txBody>
          <a:bodyPr wrap="none" rtlCol="0">
            <a:spAutoFit/>
          </a:bodyPr>
          <a:lstStyle/>
          <a:p>
            <a:r>
              <a:rPr kumimoji="1" lang="en-US" altLang="ja-JP" sz="2400" dirty="0"/>
              <a:t>A</a:t>
            </a:r>
            <a:endParaRPr kumimoji="1" lang="ja-JP" altLang="en-US" sz="2400"/>
          </a:p>
        </p:txBody>
      </p:sp>
      <p:sp>
        <p:nvSpPr>
          <p:cNvPr id="123" name="テキスト ボックス 122">
            <a:extLst>
              <a:ext uri="{FF2B5EF4-FFF2-40B4-BE49-F238E27FC236}">
                <a16:creationId xmlns:a16="http://schemas.microsoft.com/office/drawing/2014/main" id="{4F45F2B3-F209-564A-A08B-D1F19CE6D75E}"/>
              </a:ext>
            </a:extLst>
          </p:cNvPr>
          <p:cNvSpPr txBox="1"/>
          <p:nvPr/>
        </p:nvSpPr>
        <p:spPr>
          <a:xfrm>
            <a:off x="5921364" y="0"/>
            <a:ext cx="389850" cy="461665"/>
          </a:xfrm>
          <a:prstGeom prst="rect">
            <a:avLst/>
          </a:prstGeom>
          <a:noFill/>
        </p:spPr>
        <p:txBody>
          <a:bodyPr wrap="none" rtlCol="0">
            <a:spAutoFit/>
          </a:bodyPr>
          <a:lstStyle/>
          <a:p>
            <a:r>
              <a:rPr kumimoji="1" lang="en-US" altLang="ja-JP" sz="2400" dirty="0"/>
              <a:t>B</a:t>
            </a:r>
            <a:endParaRPr kumimoji="1" lang="ja-JP" altLang="en-US" sz="2400"/>
          </a:p>
        </p:txBody>
      </p:sp>
      <p:sp>
        <p:nvSpPr>
          <p:cNvPr id="132" name="テキスト ボックス 131">
            <a:extLst>
              <a:ext uri="{FF2B5EF4-FFF2-40B4-BE49-F238E27FC236}">
                <a16:creationId xmlns:a16="http://schemas.microsoft.com/office/drawing/2014/main" id="{023BCBFC-A25D-1949-9676-CD0A765F284F}"/>
              </a:ext>
            </a:extLst>
          </p:cNvPr>
          <p:cNvSpPr txBox="1"/>
          <p:nvPr/>
        </p:nvSpPr>
        <p:spPr>
          <a:xfrm>
            <a:off x="5921364" y="3091086"/>
            <a:ext cx="407484" cy="461665"/>
          </a:xfrm>
          <a:prstGeom prst="rect">
            <a:avLst/>
          </a:prstGeom>
          <a:noFill/>
        </p:spPr>
        <p:txBody>
          <a:bodyPr wrap="none" rtlCol="0">
            <a:spAutoFit/>
          </a:bodyPr>
          <a:lstStyle/>
          <a:p>
            <a:r>
              <a:rPr kumimoji="1" lang="en-US" altLang="ja-JP" sz="2400" dirty="0"/>
              <a:t>C</a:t>
            </a:r>
            <a:endParaRPr kumimoji="1" lang="ja-JP" altLang="en-US" sz="2400"/>
          </a:p>
        </p:txBody>
      </p:sp>
      <p:sp>
        <p:nvSpPr>
          <p:cNvPr id="133" name="テキスト ボックス 132">
            <a:extLst>
              <a:ext uri="{FF2B5EF4-FFF2-40B4-BE49-F238E27FC236}">
                <a16:creationId xmlns:a16="http://schemas.microsoft.com/office/drawing/2014/main" id="{6E10B473-1934-4949-8937-6AC437C9E042}"/>
              </a:ext>
            </a:extLst>
          </p:cNvPr>
          <p:cNvSpPr txBox="1"/>
          <p:nvPr/>
        </p:nvSpPr>
        <p:spPr>
          <a:xfrm>
            <a:off x="7318745" y="3328200"/>
            <a:ext cx="787395" cy="369332"/>
          </a:xfrm>
          <a:prstGeom prst="rect">
            <a:avLst/>
          </a:prstGeom>
          <a:noFill/>
        </p:spPr>
        <p:txBody>
          <a:bodyPr wrap="none" rtlCol="0">
            <a:spAutoFit/>
          </a:bodyPr>
          <a:lstStyle/>
          <a:p>
            <a:r>
              <a:rPr kumimoji="1" lang="en-US" altLang="ja-JP" dirty="0"/>
              <a:t>Roots</a:t>
            </a:r>
            <a:endParaRPr kumimoji="1" lang="ja-JP" altLang="en-US"/>
          </a:p>
        </p:txBody>
      </p:sp>
      <p:sp>
        <p:nvSpPr>
          <p:cNvPr id="134" name="テキスト ボックス 133">
            <a:extLst>
              <a:ext uri="{FF2B5EF4-FFF2-40B4-BE49-F238E27FC236}">
                <a16:creationId xmlns:a16="http://schemas.microsoft.com/office/drawing/2014/main" id="{A2CDEE0E-B2C4-8A40-AD71-227C4D165DC2}"/>
              </a:ext>
            </a:extLst>
          </p:cNvPr>
          <p:cNvSpPr txBox="1"/>
          <p:nvPr/>
        </p:nvSpPr>
        <p:spPr>
          <a:xfrm>
            <a:off x="120277" y="6147976"/>
            <a:ext cx="11951446" cy="677108"/>
          </a:xfrm>
          <a:prstGeom prst="rect">
            <a:avLst/>
          </a:prstGeom>
          <a:noFill/>
        </p:spPr>
        <p:txBody>
          <a:bodyPr wrap="square" rtlCol="0">
            <a:spAutoFit/>
          </a:bodyPr>
          <a:lstStyle/>
          <a:p>
            <a:r>
              <a:rPr lang="en-US" altLang="ja-JP" sz="1400" b="1" dirty="0">
                <a:latin typeface="Times New Roman" panose="02020603050405020304" pitchFamily="18" charset="0"/>
                <a:cs typeface="Times New Roman" panose="02020603050405020304" pitchFamily="18" charset="0"/>
              </a:rPr>
              <a:t>Supplementary Figure 3.</a:t>
            </a:r>
            <a:r>
              <a:rPr lang="en-US" altLang="ja-JP" sz="1400" dirty="0">
                <a:latin typeface="Times New Roman" panose="02020603050405020304" pitchFamily="18" charset="0"/>
                <a:cs typeface="Times New Roman" panose="02020603050405020304" pitchFamily="18" charset="0"/>
              </a:rPr>
              <a:t> </a:t>
            </a:r>
            <a:r>
              <a:rPr lang="en-US" altLang="ja-JP" sz="1200" dirty="0">
                <a:latin typeface="Times New Roman" panose="02020603050405020304" pitchFamily="18" charset="0"/>
                <a:cs typeface="Times New Roman" panose="02020603050405020304" pitchFamily="18" charset="0"/>
              </a:rPr>
              <a:t>Effect of partial wounding on the GLV-burst with </a:t>
            </a:r>
            <a:r>
              <a:rPr lang="en-US" altLang="ja-JP" sz="1200" i="1" dirty="0">
                <a:latin typeface="Times New Roman" panose="02020603050405020304" pitchFamily="18" charset="0"/>
                <a:cs typeface="Times New Roman" panose="02020603050405020304" pitchFamily="18" charset="0"/>
              </a:rPr>
              <a:t>S. </a:t>
            </a:r>
            <a:r>
              <a:rPr lang="en-US" altLang="ja-JP" sz="1200" i="1" dirty="0" err="1">
                <a:latin typeface="Times New Roman" panose="02020603050405020304" pitchFamily="18" charset="0"/>
                <a:cs typeface="Times New Roman" panose="02020603050405020304" pitchFamily="18" charset="0"/>
              </a:rPr>
              <a:t>moellendorffii</a:t>
            </a:r>
            <a:r>
              <a:rPr lang="en-US" altLang="ja-JP" sz="1200" dirty="0">
                <a:latin typeface="Times New Roman" panose="02020603050405020304" pitchFamily="18" charset="0"/>
                <a:cs typeface="Times New Roman" panose="02020603050405020304" pitchFamily="18" charset="0"/>
              </a:rPr>
              <a:t>. A. Representative chromatograms of volatile compounds formed from intact shoots (black), partially wounded shoots (magenta), intact roots (blue), and partially wounded roots (brown). The material used for the analyses is shown in the inset. B. The amounts of GLVs in intact (white bars) and partially wounded (gray bars) shoots of </a:t>
            </a:r>
            <a:r>
              <a:rPr lang="en-US" altLang="ja-JP" sz="1200" i="1" dirty="0">
                <a:latin typeface="Times New Roman" panose="02020603050405020304" pitchFamily="18" charset="0"/>
                <a:cs typeface="Times New Roman" panose="02020603050405020304" pitchFamily="18" charset="0"/>
              </a:rPr>
              <a:t>S. </a:t>
            </a:r>
            <a:r>
              <a:rPr lang="en-US" altLang="ja-JP" sz="1200" i="1" dirty="0" err="1">
                <a:latin typeface="Times New Roman" panose="02020603050405020304" pitchFamily="18" charset="0"/>
                <a:cs typeface="Times New Roman" panose="02020603050405020304" pitchFamily="18" charset="0"/>
              </a:rPr>
              <a:t>moellendorffii</a:t>
            </a:r>
            <a:r>
              <a:rPr lang="en-US" altLang="ja-JP" sz="1200" dirty="0">
                <a:latin typeface="Times New Roman" panose="02020603050405020304" pitchFamily="18" charset="0"/>
                <a:cs typeface="Times New Roman" panose="02020603050405020304" pitchFamily="18" charset="0"/>
              </a:rPr>
              <a:t>. C. The amounts of GLVs in intact (white bars) and partially wounded (gray bars) roots of </a:t>
            </a:r>
            <a:r>
              <a:rPr lang="en-US" altLang="ja-JP" sz="1200" i="1" dirty="0">
                <a:latin typeface="Times New Roman" panose="02020603050405020304" pitchFamily="18" charset="0"/>
                <a:cs typeface="Times New Roman" panose="02020603050405020304" pitchFamily="18" charset="0"/>
              </a:rPr>
              <a:t>S. </a:t>
            </a:r>
            <a:r>
              <a:rPr lang="en-US" altLang="ja-JP" sz="1200" i="1" dirty="0" err="1">
                <a:latin typeface="Times New Roman" panose="02020603050405020304" pitchFamily="18" charset="0"/>
                <a:cs typeface="Times New Roman" panose="02020603050405020304" pitchFamily="18" charset="0"/>
              </a:rPr>
              <a:t>moellendorffii</a:t>
            </a:r>
            <a:r>
              <a:rPr lang="en-US" altLang="ja-JP" sz="1200" dirty="0">
                <a:latin typeface="Times New Roman" panose="02020603050405020304" pitchFamily="18" charset="0"/>
                <a:cs typeface="Times New Roman" panose="02020603050405020304" pitchFamily="18" charset="0"/>
              </a:rPr>
              <a:t>.</a:t>
            </a:r>
            <a:endParaRPr lang="ja-JP" altLang="ja-JP"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60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AECC1018-7277-6143-93AD-911003D16C5F}"/>
              </a:ext>
            </a:extLst>
          </p:cNvPr>
          <p:cNvGraphicFramePr>
            <a:graphicFrameLocks/>
          </p:cNvGraphicFramePr>
          <p:nvPr>
            <p:extLst>
              <p:ext uri="{D42A27DB-BD31-4B8C-83A1-F6EECF244321}">
                <p14:modId xmlns:p14="http://schemas.microsoft.com/office/powerpoint/2010/main" val="1356105932"/>
              </p:ext>
            </p:extLst>
          </p:nvPr>
        </p:nvGraphicFramePr>
        <p:xfrm>
          <a:off x="813880" y="2474068"/>
          <a:ext cx="5538281" cy="40045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3862BE7F-3113-9A4A-B510-05BA82A77D9A}"/>
              </a:ext>
            </a:extLst>
          </p:cNvPr>
          <p:cNvGraphicFramePr>
            <a:graphicFrameLocks/>
          </p:cNvGraphicFramePr>
          <p:nvPr>
            <p:extLst>
              <p:ext uri="{D42A27DB-BD31-4B8C-83A1-F6EECF244321}">
                <p14:modId xmlns:p14="http://schemas.microsoft.com/office/powerpoint/2010/main" val="2635653636"/>
              </p:ext>
            </p:extLst>
          </p:nvPr>
        </p:nvGraphicFramePr>
        <p:xfrm>
          <a:off x="6245156" y="2237361"/>
          <a:ext cx="5538281" cy="42655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F2D76B50-CA35-054F-89B4-A67681867F10}"/>
              </a:ext>
            </a:extLst>
          </p:cNvPr>
          <p:cNvGraphicFramePr>
            <a:graphicFrameLocks/>
          </p:cNvGraphicFramePr>
          <p:nvPr>
            <p:extLst>
              <p:ext uri="{D42A27DB-BD31-4B8C-83A1-F6EECF244321}">
                <p14:modId xmlns:p14="http://schemas.microsoft.com/office/powerpoint/2010/main" val="1306564553"/>
              </p:ext>
            </p:extLst>
          </p:nvPr>
        </p:nvGraphicFramePr>
        <p:xfrm>
          <a:off x="6245156" y="87549"/>
          <a:ext cx="5538281" cy="25259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a:extLst>
              <a:ext uri="{FF2B5EF4-FFF2-40B4-BE49-F238E27FC236}">
                <a16:creationId xmlns:a16="http://schemas.microsoft.com/office/drawing/2014/main" id="{74CF8BD2-16D2-F44D-9D97-CDFD6A945800}"/>
              </a:ext>
            </a:extLst>
          </p:cNvPr>
          <p:cNvGraphicFramePr>
            <a:graphicFrameLocks/>
          </p:cNvGraphicFramePr>
          <p:nvPr>
            <p:extLst>
              <p:ext uri="{D42A27DB-BD31-4B8C-83A1-F6EECF244321}">
                <p14:modId xmlns:p14="http://schemas.microsoft.com/office/powerpoint/2010/main" val="2225236582"/>
              </p:ext>
            </p:extLst>
          </p:nvPr>
        </p:nvGraphicFramePr>
        <p:xfrm>
          <a:off x="760378" y="181584"/>
          <a:ext cx="5484777" cy="2328152"/>
        </p:xfrm>
        <a:graphic>
          <a:graphicData uri="http://schemas.openxmlformats.org/drawingml/2006/chart">
            <c:chart xmlns:c="http://schemas.openxmlformats.org/drawingml/2006/chart" xmlns:r="http://schemas.openxmlformats.org/officeDocument/2006/relationships" r:id="rId5"/>
          </a:graphicData>
        </a:graphic>
      </p:graphicFrame>
      <p:sp>
        <p:nvSpPr>
          <p:cNvPr id="8" name="テキスト ボックス 7">
            <a:extLst>
              <a:ext uri="{FF2B5EF4-FFF2-40B4-BE49-F238E27FC236}">
                <a16:creationId xmlns:a16="http://schemas.microsoft.com/office/drawing/2014/main" id="{AD279F42-E211-2F42-8A03-DA00D3C51ECE}"/>
              </a:ext>
            </a:extLst>
          </p:cNvPr>
          <p:cNvSpPr txBox="1"/>
          <p:nvPr/>
        </p:nvSpPr>
        <p:spPr>
          <a:xfrm rot="16200000">
            <a:off x="228502" y="2325069"/>
            <a:ext cx="69442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TPM</a:t>
            </a:r>
            <a:endParaRPr kumimoji="1" lang="ja-JP" altLang="en-US">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DCEEAFFA-F08B-2B48-9F0B-CE0E09536DD4}"/>
              </a:ext>
            </a:extLst>
          </p:cNvPr>
          <p:cNvSpPr txBox="1"/>
          <p:nvPr/>
        </p:nvSpPr>
        <p:spPr>
          <a:xfrm>
            <a:off x="1182098" y="6343426"/>
            <a:ext cx="10705102" cy="523220"/>
          </a:xfrm>
          <a:prstGeom prst="rect">
            <a:avLst/>
          </a:prstGeom>
          <a:noFill/>
        </p:spPr>
        <p:txBody>
          <a:bodyPr wrap="square" rtlCol="0">
            <a:spAutoFit/>
          </a:bodyPr>
          <a:lstStyle/>
          <a:p>
            <a:r>
              <a:rPr lang="en-US" altLang="ja-JP" sz="1400" b="1" dirty="0">
                <a:latin typeface="Times New Roman" panose="02020603050405020304" pitchFamily="18" charset="0"/>
                <a:cs typeface="Times New Roman" panose="02020603050405020304" pitchFamily="18" charset="0"/>
              </a:rPr>
              <a:t>Supplementary Figure 4.</a:t>
            </a:r>
            <a:r>
              <a:rPr lang="en-US" altLang="ja-JP" sz="1400" dirty="0">
                <a:latin typeface="Times New Roman" panose="02020603050405020304" pitchFamily="18" charset="0"/>
                <a:cs typeface="Times New Roman" panose="02020603050405020304" pitchFamily="18" charset="0"/>
              </a:rPr>
              <a:t> Expression profiles of CYP74-like genes that had not been functionally characterized in </a:t>
            </a:r>
            <a:r>
              <a:rPr lang="en-US" altLang="ja-JP" sz="1400" i="1" dirty="0">
                <a:latin typeface="Times New Roman" panose="02020603050405020304" pitchFamily="18" charset="0"/>
                <a:cs typeface="Times New Roman" panose="02020603050405020304" pitchFamily="18" charset="0"/>
              </a:rPr>
              <a:t>S. </a:t>
            </a:r>
            <a:r>
              <a:rPr lang="en-US" altLang="ja-JP" sz="1400" i="1" dirty="0" err="1">
                <a:latin typeface="Times New Roman" panose="02020603050405020304" pitchFamily="18" charset="0"/>
                <a:cs typeface="Times New Roman" panose="02020603050405020304" pitchFamily="18" charset="0"/>
              </a:rPr>
              <a:t>moellendorffii</a:t>
            </a:r>
            <a:r>
              <a:rPr lang="en-US" altLang="ja-JP" sz="1400" dirty="0">
                <a:latin typeface="Times New Roman" panose="02020603050405020304" pitchFamily="18" charset="0"/>
                <a:cs typeface="Times New Roman" panose="02020603050405020304" pitchFamily="18" charset="0"/>
              </a:rPr>
              <a:t>. The histograms were obtained with the </a:t>
            </a:r>
            <a:r>
              <a:rPr lang="en-US" altLang="ja-JP" sz="1400" dirty="0" err="1">
                <a:latin typeface="Times New Roman" panose="02020603050405020304" pitchFamily="18" charset="0"/>
                <a:cs typeface="Times New Roman" panose="02020603050405020304" pitchFamily="18" charset="0"/>
              </a:rPr>
              <a:t>CoNekT</a:t>
            </a:r>
            <a:r>
              <a:rPr lang="en-US" altLang="ja-JP" sz="1400" dirty="0">
                <a:latin typeface="Times New Roman" panose="02020603050405020304" pitchFamily="18" charset="0"/>
                <a:cs typeface="Times New Roman" panose="02020603050405020304" pitchFamily="18" charset="0"/>
              </a:rPr>
              <a:t> (</a:t>
            </a:r>
            <a:r>
              <a:rPr lang="en-US" altLang="ja-JP" sz="1400" u="sng" dirty="0">
                <a:latin typeface="Times New Roman" panose="02020603050405020304" pitchFamily="18" charset="0"/>
                <a:cs typeface="Times New Roman" panose="02020603050405020304" pitchFamily="18" charset="0"/>
                <a:hlinkClick r:id="rId6"/>
              </a:rPr>
              <a:t>https://conekt.sbs.ntu.edu.sg/</a:t>
            </a:r>
            <a:r>
              <a:rPr lang="en-US" altLang="ja-JP" sz="1400" dirty="0">
                <a:latin typeface="Times New Roman" panose="02020603050405020304" pitchFamily="18" charset="0"/>
                <a:cs typeface="Times New Roman" panose="02020603050405020304" pitchFamily="18" charset="0"/>
              </a:rPr>
              <a:t>).</a:t>
            </a:r>
            <a:endParaRPr lang="ja-JP" altLang="ja-JP"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60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6B7324B-4DA2-164A-B4E3-F7EED39BB95F}"/>
              </a:ext>
            </a:extLst>
          </p:cNvPr>
          <p:cNvSpPr/>
          <p:nvPr/>
        </p:nvSpPr>
        <p:spPr>
          <a:xfrm>
            <a:off x="2522482" y="88117"/>
            <a:ext cx="7147035" cy="5747727"/>
          </a:xfrm>
          <a:prstGeom prst="rect">
            <a:avLst/>
          </a:prstGeom>
        </p:spPr>
        <p:txBody>
          <a:bodyPr wrap="square">
            <a:spAutoFit/>
          </a:bodyPr>
          <a:lstStyle/>
          <a:p>
            <a:r>
              <a:rPr lang="ja-JP" altLang="en-US" sz="1050">
                <a:latin typeface="Courier New" panose="02070309020205020404" pitchFamily="49" charset="0"/>
                <a:cs typeface="Courier New" panose="02070309020205020404" pitchFamily="49" charset="0"/>
              </a:rPr>
              <a:t>Query: Smo92382</a:t>
            </a:r>
          </a:p>
          <a:p>
            <a:r>
              <a:rPr lang="ja-JP" altLang="en-US" sz="1050">
                <a:latin typeface="Courier New" panose="02070309020205020404" pitchFamily="49" charset="0"/>
                <a:cs typeface="Courier New" panose="02070309020205020404" pitchFamily="49" charset="0"/>
              </a:rPr>
              <a:t>Subject: Smo92382-1</a:t>
            </a:r>
          </a:p>
          <a:p>
            <a:r>
              <a:rPr lang="ja-JP" altLang="en-US" sz="1050">
                <a:latin typeface="Courier New" panose="02070309020205020404" pitchFamily="49" charset="0"/>
                <a:cs typeface="Courier New" panose="02070309020205020404" pitchFamily="49" charset="0"/>
              </a:rPr>
              <a:t>Identities:473/479(99%), Positives:476/479(99%), Gaps:0/479(0%)</a:t>
            </a:r>
          </a:p>
          <a:p>
            <a:endParaRPr lang="ja-JP" altLang="en-US" sz="1050">
              <a:latin typeface="Courier New" panose="02070309020205020404" pitchFamily="49" charset="0"/>
              <a:cs typeface="Courier New" panose="02070309020205020404" pitchFamily="49" charset="0"/>
            </a:endParaRPr>
          </a:p>
          <a:p>
            <a:r>
              <a:rPr lang="ja-JP" altLang="en-US" sz="1050">
                <a:latin typeface="Courier New" panose="02070309020205020404" pitchFamily="49" charset="0"/>
                <a:cs typeface="Courier New" panose="02070309020205020404" pitchFamily="49" charset="0"/>
              </a:rPr>
              <a:t>Query  1    MEVPGSYGVPWLSAIKDKLDFHYIQGEVEFFKSRVKKYKSTVLKVNFIPTPPGFPNPAGI  60</a:t>
            </a:r>
          </a:p>
          <a:p>
            <a:r>
              <a:rPr lang="ja-JP" altLang="en-US" sz="1050">
                <a:latin typeface="Courier New" panose="02070309020205020404" pitchFamily="49" charset="0"/>
                <a:cs typeface="Courier New" panose="02070309020205020404" pitchFamily="49" charset="0"/>
              </a:rPr>
              <a:t>            MEVPGSYGVPWLSAIKDKLDFHYIQGEVEFFKSRVKKYKSTVLKVNFIPTPPGFPNPAGI</a:t>
            </a:r>
          </a:p>
          <a:p>
            <a:r>
              <a:rPr lang="ja-JP" altLang="en-US" sz="1050">
                <a:latin typeface="Courier New" panose="02070309020205020404" pitchFamily="49" charset="0"/>
                <a:cs typeface="Courier New" panose="02070309020205020404" pitchFamily="49" charset="0"/>
              </a:rPr>
              <a:t>Sbjct  1    MEVPGSYGVPWLSAIKDKLDFHYIQGEVEFFKSRVKKYKSTVLKVNFIPTPPGFPNPAGI  60</a:t>
            </a:r>
          </a:p>
          <a:p>
            <a:endParaRPr lang="ja-JP" altLang="en-US" sz="1050">
              <a:latin typeface="Courier New" panose="02070309020205020404" pitchFamily="49" charset="0"/>
              <a:cs typeface="Courier New" panose="02070309020205020404" pitchFamily="49" charset="0"/>
            </a:endParaRPr>
          </a:p>
          <a:p>
            <a:r>
              <a:rPr lang="ja-JP" altLang="en-US" sz="1050">
                <a:latin typeface="Courier New" panose="02070309020205020404" pitchFamily="49" charset="0"/>
                <a:cs typeface="Courier New" panose="02070309020205020404" pitchFamily="49" charset="0"/>
              </a:rPr>
              <a:t>Query  61   ALLDQRSFPVLFDNSKV</a:t>
            </a:r>
            <a:r>
              <a:rPr lang="ja-JP" altLang="en-US" sz="1050">
                <a:solidFill>
                  <a:srgbClr val="FF0000"/>
                </a:solidFill>
                <a:latin typeface="Courier New" panose="02070309020205020404" pitchFamily="49" charset="0"/>
                <a:cs typeface="Courier New" panose="02070309020205020404" pitchFamily="49" charset="0"/>
              </a:rPr>
              <a:t>D</a:t>
            </a:r>
            <a:r>
              <a:rPr lang="ja-JP" altLang="en-US" sz="1050">
                <a:latin typeface="Courier New" panose="02070309020205020404" pitchFamily="49" charset="0"/>
                <a:cs typeface="Courier New" panose="02070309020205020404" pitchFamily="49" charset="0"/>
              </a:rPr>
              <a:t>KRDVFVGSYKPSDAFTGGVRTLAYLDTEEEKHARLKEFVFQI  120</a:t>
            </a:r>
          </a:p>
          <a:p>
            <a:r>
              <a:rPr lang="ja-JP" altLang="en-US" sz="1050">
                <a:latin typeface="Courier New" panose="02070309020205020404" pitchFamily="49" charset="0"/>
                <a:cs typeface="Courier New" panose="02070309020205020404" pitchFamily="49" charset="0"/>
              </a:rPr>
              <a:t>            ALLDQRSFPVLFDNSKV+KRDVFVGSYKPSDAFTGGVRTLAYLDTEEEKHARLKEFVFQI</a:t>
            </a:r>
          </a:p>
          <a:p>
            <a:r>
              <a:rPr lang="ja-JP" altLang="en-US" sz="1050">
                <a:latin typeface="Courier New" panose="02070309020205020404" pitchFamily="49" charset="0"/>
                <a:cs typeface="Courier New" panose="02070309020205020404" pitchFamily="49" charset="0"/>
              </a:rPr>
              <a:t>Sbjct  61   ALLDQRSFPVLFDNSKV</a:t>
            </a:r>
            <a:r>
              <a:rPr lang="ja-JP" altLang="en-US" sz="1050">
                <a:solidFill>
                  <a:srgbClr val="FF0000"/>
                </a:solidFill>
                <a:latin typeface="Courier New" panose="02070309020205020404" pitchFamily="49" charset="0"/>
                <a:cs typeface="Courier New" panose="02070309020205020404" pitchFamily="49" charset="0"/>
              </a:rPr>
              <a:t>E</a:t>
            </a:r>
            <a:r>
              <a:rPr lang="ja-JP" altLang="en-US" sz="1050">
                <a:latin typeface="Courier New" panose="02070309020205020404" pitchFamily="49" charset="0"/>
                <a:cs typeface="Courier New" panose="02070309020205020404" pitchFamily="49" charset="0"/>
              </a:rPr>
              <a:t>KRDVFVGSYKPSDAFTGGVRTLAYLDTEEEKHARLKEFVFQI  120</a:t>
            </a:r>
          </a:p>
          <a:p>
            <a:endParaRPr lang="ja-JP" altLang="en-US" sz="1050">
              <a:latin typeface="Courier New" panose="02070309020205020404" pitchFamily="49" charset="0"/>
              <a:cs typeface="Courier New" panose="02070309020205020404" pitchFamily="49" charset="0"/>
            </a:endParaRPr>
          </a:p>
          <a:p>
            <a:r>
              <a:rPr lang="ja-JP" altLang="en-US" sz="1050">
                <a:latin typeface="Courier New" panose="02070309020205020404" pitchFamily="49" charset="0"/>
                <a:cs typeface="Courier New" panose="02070309020205020404" pitchFamily="49" charset="0"/>
              </a:rPr>
              <a:t>Query  121  LKSTGPRFLSEFEAEMASALAGVEAEMESGTKNSIAVSSKLLDLAFNFMVKAVTGGADPS  180</a:t>
            </a:r>
          </a:p>
          <a:p>
            <a:r>
              <a:rPr lang="ja-JP" altLang="en-US" sz="1050">
                <a:latin typeface="Courier New" panose="02070309020205020404" pitchFamily="49" charset="0"/>
                <a:cs typeface="Courier New" panose="02070309020205020404" pitchFamily="49" charset="0"/>
              </a:rPr>
              <a:t>            LKSTGPRFLSEFEAEMASALAGVEAEMESGTKNSIAVSSKLLDLAFNFMVKAVTGGADPS</a:t>
            </a:r>
          </a:p>
          <a:p>
            <a:r>
              <a:rPr lang="ja-JP" altLang="en-US" sz="1050">
                <a:latin typeface="Courier New" panose="02070309020205020404" pitchFamily="49" charset="0"/>
                <a:cs typeface="Courier New" panose="02070309020205020404" pitchFamily="49" charset="0"/>
              </a:rPr>
              <a:t>Sbjct  121  LKSTGPRFLSEFEAEMASALAGVEAEMESGTKNSIAVSSKLLDLAFNFMVKAVTGGADPS  180</a:t>
            </a:r>
          </a:p>
          <a:p>
            <a:endParaRPr lang="ja-JP" altLang="en-US" sz="1050">
              <a:latin typeface="Courier New" panose="02070309020205020404" pitchFamily="49" charset="0"/>
              <a:cs typeface="Courier New" panose="02070309020205020404" pitchFamily="49" charset="0"/>
            </a:endParaRPr>
          </a:p>
          <a:p>
            <a:r>
              <a:rPr lang="ja-JP" altLang="en-US" sz="1050">
                <a:latin typeface="Courier New" panose="02070309020205020404" pitchFamily="49" charset="0"/>
                <a:cs typeface="Courier New" panose="02070309020205020404" pitchFamily="49" charset="0"/>
              </a:rPr>
              <a:t>Query  181  SQFGSYGPLLMQLWIGVQFAPISPRTQLPAVIEELLLRSFPLPPLIVRWPYDRIAGF</a:t>
            </a:r>
            <a:r>
              <a:rPr lang="ja-JP" altLang="en-US" sz="1050">
                <a:solidFill>
                  <a:srgbClr val="FF0000"/>
                </a:solidFill>
                <a:latin typeface="Courier New" panose="02070309020205020404" pitchFamily="49" charset="0"/>
                <a:cs typeface="Courier New" panose="02070309020205020404" pitchFamily="49" charset="0"/>
              </a:rPr>
              <a:t>FR</a:t>
            </a:r>
            <a:r>
              <a:rPr lang="ja-JP" altLang="en-US" sz="1050">
                <a:latin typeface="Courier New" panose="02070309020205020404" pitchFamily="49" charset="0"/>
                <a:cs typeface="Courier New" panose="02070309020205020404" pitchFamily="49" charset="0"/>
              </a:rPr>
              <a:t>D  240</a:t>
            </a:r>
          </a:p>
          <a:p>
            <a:r>
              <a:rPr lang="ja-JP" altLang="en-US" sz="1050">
                <a:latin typeface="Courier New" panose="02070309020205020404" pitchFamily="49" charset="0"/>
                <a:cs typeface="Courier New" panose="02070309020205020404" pitchFamily="49" charset="0"/>
              </a:rPr>
              <a:t>            SQFGSYGPLLMQLWIGVQFAPISPRTQLPAVIEELLLRSFPLPPLIVRWPYDRIAGF  D</a:t>
            </a:r>
          </a:p>
          <a:p>
            <a:r>
              <a:rPr lang="ja-JP" altLang="en-US" sz="1050">
                <a:latin typeface="Courier New" panose="02070309020205020404" pitchFamily="49" charset="0"/>
                <a:cs typeface="Courier New" panose="02070309020205020404" pitchFamily="49" charset="0"/>
              </a:rPr>
              <a:t>Sbjct  181  SQFGSYGPLLMQLWIGVQFAPISPRTQLPAVIEELLLRSFPLPPLIVRWPYDRIAGF</a:t>
            </a:r>
            <a:r>
              <a:rPr lang="ja-JP" altLang="en-US" sz="1050">
                <a:solidFill>
                  <a:srgbClr val="FF0000"/>
                </a:solidFill>
                <a:latin typeface="Courier New" panose="02070309020205020404" pitchFamily="49" charset="0"/>
                <a:cs typeface="Courier New" panose="02070309020205020404" pitchFamily="49" charset="0"/>
              </a:rPr>
              <a:t>LS</a:t>
            </a:r>
            <a:r>
              <a:rPr lang="ja-JP" altLang="en-US" sz="1050">
                <a:latin typeface="Courier New" panose="02070309020205020404" pitchFamily="49" charset="0"/>
                <a:cs typeface="Courier New" panose="02070309020205020404" pitchFamily="49" charset="0"/>
              </a:rPr>
              <a:t>D  240</a:t>
            </a:r>
          </a:p>
          <a:p>
            <a:endParaRPr lang="ja-JP" altLang="en-US" sz="1050">
              <a:latin typeface="Courier New" panose="02070309020205020404" pitchFamily="49" charset="0"/>
              <a:cs typeface="Courier New" panose="02070309020205020404" pitchFamily="49" charset="0"/>
            </a:endParaRPr>
          </a:p>
          <a:p>
            <a:r>
              <a:rPr lang="ja-JP" altLang="en-US" sz="1050">
                <a:latin typeface="Courier New" panose="02070309020205020404" pitchFamily="49" charset="0"/>
                <a:cs typeface="Courier New" panose="02070309020205020404" pitchFamily="49" charset="0"/>
              </a:rPr>
              <a:t>Query  241  NATALIDMGEKQFGLDREEALHNLVFVVGVNGFLGFSRMLPSLLFYVASQSEAFQQRLGG  300</a:t>
            </a:r>
          </a:p>
          <a:p>
            <a:r>
              <a:rPr lang="ja-JP" altLang="en-US" sz="1050">
                <a:latin typeface="Courier New" panose="02070309020205020404" pitchFamily="49" charset="0"/>
                <a:cs typeface="Courier New" panose="02070309020205020404" pitchFamily="49" charset="0"/>
              </a:rPr>
              <a:t>            NATALIDMGEKQFGLDREEALHNLVFVVGVNGFLGFSRMLPSLLFYVASQSEAFQQRLGG</a:t>
            </a:r>
          </a:p>
          <a:p>
            <a:r>
              <a:rPr lang="ja-JP" altLang="en-US" sz="1050">
                <a:latin typeface="Courier New" panose="02070309020205020404" pitchFamily="49" charset="0"/>
                <a:cs typeface="Courier New" panose="02070309020205020404" pitchFamily="49" charset="0"/>
              </a:rPr>
              <a:t>Sbjct  241  NATALIDMGEKQFGLDREEALHNLVFVVGVNGFLGFSRMLPSLLFYVASQSEAFQQRLGG  300</a:t>
            </a:r>
          </a:p>
          <a:p>
            <a:endParaRPr lang="ja-JP" altLang="en-US" sz="1050">
              <a:latin typeface="Courier New" panose="02070309020205020404" pitchFamily="49" charset="0"/>
              <a:cs typeface="Courier New" panose="02070309020205020404" pitchFamily="49" charset="0"/>
            </a:endParaRPr>
          </a:p>
          <a:p>
            <a:r>
              <a:rPr lang="ja-JP" altLang="en-US" sz="1050">
                <a:latin typeface="Courier New" panose="02070309020205020404" pitchFamily="49" charset="0"/>
                <a:cs typeface="Courier New" panose="02070309020205020404" pitchFamily="49" charset="0"/>
              </a:rPr>
              <a:t>Query  301  EIRGAMGDDGSARKFMAAVERMPLLKSTVLEVMRIAPPVLYQYGRARREFVVESGDGREF  360</a:t>
            </a:r>
          </a:p>
          <a:p>
            <a:r>
              <a:rPr lang="ja-JP" altLang="en-US" sz="1050">
                <a:latin typeface="Courier New" panose="02070309020205020404" pitchFamily="49" charset="0"/>
                <a:cs typeface="Courier New" panose="02070309020205020404" pitchFamily="49" charset="0"/>
              </a:rPr>
              <a:t>            EIRGAMGDDGSARKFMAAVERMPLLKSTVLEVMRIAPPVLYQYGRARREFVVESGDGREF</a:t>
            </a:r>
          </a:p>
          <a:p>
            <a:r>
              <a:rPr lang="ja-JP" altLang="en-US" sz="1050">
                <a:latin typeface="Courier New" panose="02070309020205020404" pitchFamily="49" charset="0"/>
                <a:cs typeface="Courier New" panose="02070309020205020404" pitchFamily="49" charset="0"/>
              </a:rPr>
              <a:t>Sbjct  301  EIRGAMGDDGSARKFMAAVERMPLLKSTVLEVMRIAPPVLYQYGRARREFVVESGDGREF  360</a:t>
            </a:r>
          </a:p>
          <a:p>
            <a:endParaRPr lang="ja-JP" altLang="en-US" sz="1050">
              <a:latin typeface="Courier New" panose="02070309020205020404" pitchFamily="49" charset="0"/>
              <a:cs typeface="Courier New" panose="02070309020205020404" pitchFamily="49" charset="0"/>
            </a:endParaRPr>
          </a:p>
          <a:p>
            <a:r>
              <a:rPr lang="ja-JP" altLang="en-US" sz="1050">
                <a:latin typeface="Courier New" panose="02070309020205020404" pitchFamily="49" charset="0"/>
                <a:cs typeface="Courier New" panose="02070309020205020404" pitchFamily="49" charset="0"/>
              </a:rPr>
              <a:t>Query  361  LIRKGELLGGSQALVCRDPTVFDSPDEFVPDRFLGAQGRELERCVFWSNGRNTDSTSSAN  420</a:t>
            </a:r>
          </a:p>
          <a:p>
            <a:r>
              <a:rPr lang="ja-JP" altLang="en-US" sz="1050">
                <a:latin typeface="Courier New" panose="02070309020205020404" pitchFamily="49" charset="0"/>
                <a:cs typeface="Courier New" panose="02070309020205020404" pitchFamily="49" charset="0"/>
              </a:rPr>
              <a:t>            LIRKGELLGGSQALVCRDPTVFDSPDEFVPDRFLGAQGRELERCVFWSNGRNTDSTSSAN</a:t>
            </a:r>
          </a:p>
          <a:p>
            <a:r>
              <a:rPr lang="ja-JP" altLang="en-US" sz="1050">
                <a:latin typeface="Courier New" panose="02070309020205020404" pitchFamily="49" charset="0"/>
                <a:cs typeface="Courier New" panose="02070309020205020404" pitchFamily="49" charset="0"/>
              </a:rPr>
              <a:t>Sbjct  361  LIRKGELLGGSQALVCRDPTVFDSPDEFVPDRFLGAQGRELERCVFWSNGRNTDSTSSAN  420</a:t>
            </a:r>
          </a:p>
          <a:p>
            <a:endParaRPr lang="ja-JP" altLang="en-US" sz="1050">
              <a:latin typeface="Courier New" panose="02070309020205020404" pitchFamily="49" charset="0"/>
              <a:cs typeface="Courier New" panose="02070309020205020404" pitchFamily="49" charset="0"/>
            </a:endParaRPr>
          </a:p>
          <a:p>
            <a:r>
              <a:rPr lang="ja-JP" altLang="en-US" sz="1050">
                <a:latin typeface="Courier New" panose="02070309020205020404" pitchFamily="49" charset="0"/>
                <a:cs typeface="Courier New" panose="02070309020205020404" pitchFamily="49" charset="0"/>
              </a:rPr>
              <a:t>Query  421  KQCG</a:t>
            </a:r>
            <a:r>
              <a:rPr lang="ja-JP" altLang="en-US" sz="1050">
                <a:solidFill>
                  <a:srgbClr val="FF0000"/>
                </a:solidFill>
                <a:latin typeface="Courier New" panose="02070309020205020404" pitchFamily="49" charset="0"/>
                <a:cs typeface="Courier New" panose="02070309020205020404" pitchFamily="49" charset="0"/>
              </a:rPr>
              <a:t>G</a:t>
            </a:r>
            <a:r>
              <a:rPr lang="ja-JP" altLang="en-US" sz="1050">
                <a:latin typeface="Courier New" panose="02070309020205020404" pitchFamily="49" charset="0"/>
                <a:cs typeface="Courier New" panose="02070309020205020404" pitchFamily="49" charset="0"/>
              </a:rPr>
              <a:t>KDFVETIGRLFVAQLYLRYESI</a:t>
            </a:r>
            <a:r>
              <a:rPr lang="ja-JP" altLang="en-US" sz="1050">
                <a:solidFill>
                  <a:srgbClr val="FF0000"/>
                </a:solidFill>
                <a:latin typeface="Courier New" panose="02070309020205020404" pitchFamily="49" charset="0"/>
                <a:cs typeface="Courier New" panose="02070309020205020404" pitchFamily="49" charset="0"/>
              </a:rPr>
              <a:t>K</a:t>
            </a:r>
            <a:r>
              <a:rPr lang="ja-JP" altLang="en-US" sz="1050">
                <a:latin typeface="Courier New" panose="02070309020205020404" pitchFamily="49" charset="0"/>
                <a:cs typeface="Courier New" panose="02070309020205020404" pitchFamily="49" charset="0"/>
              </a:rPr>
              <a:t>LGPDSKP</a:t>
            </a:r>
            <a:r>
              <a:rPr lang="ja-JP" altLang="en-US" sz="1050">
                <a:solidFill>
                  <a:srgbClr val="FF0000"/>
                </a:solidFill>
                <a:latin typeface="Courier New" panose="02070309020205020404" pitchFamily="49" charset="0"/>
                <a:cs typeface="Courier New" panose="02070309020205020404" pitchFamily="49" charset="0"/>
              </a:rPr>
              <a:t>E</a:t>
            </a:r>
            <a:r>
              <a:rPr lang="ja-JP" altLang="en-US" sz="1050">
                <a:latin typeface="Courier New" panose="02070309020205020404" pitchFamily="49" charset="0"/>
                <a:cs typeface="Courier New" panose="02070309020205020404" pitchFamily="49" charset="0"/>
              </a:rPr>
              <a:t>SPVIKSLRKISVATRTGNKVSA*  479</a:t>
            </a:r>
          </a:p>
          <a:p>
            <a:r>
              <a:rPr lang="ja-JP" altLang="en-US" sz="1050">
                <a:latin typeface="Courier New" panose="02070309020205020404" pitchFamily="49" charset="0"/>
                <a:cs typeface="Courier New" panose="02070309020205020404" pitchFamily="49" charset="0"/>
              </a:rPr>
              <a:t>            KQCG KDFVETIGRLFVAQLYLRYESI+LGPDSKP+SPVIKSLRKISVATRTGNKVSA*</a:t>
            </a:r>
          </a:p>
          <a:p>
            <a:r>
              <a:rPr lang="ja-JP" altLang="en-US" sz="1050">
                <a:latin typeface="Courier New" panose="02070309020205020404" pitchFamily="49" charset="0"/>
                <a:cs typeface="Courier New" panose="02070309020205020404" pitchFamily="49" charset="0"/>
              </a:rPr>
              <a:t>Sbjct  421  KQCG</a:t>
            </a:r>
            <a:r>
              <a:rPr lang="ja-JP" altLang="en-US" sz="1050">
                <a:solidFill>
                  <a:srgbClr val="FF0000"/>
                </a:solidFill>
                <a:latin typeface="Courier New" panose="02070309020205020404" pitchFamily="49" charset="0"/>
                <a:cs typeface="Courier New" panose="02070309020205020404" pitchFamily="49" charset="0"/>
              </a:rPr>
              <a:t>A</a:t>
            </a:r>
            <a:r>
              <a:rPr lang="ja-JP" altLang="en-US" sz="1050">
                <a:latin typeface="Courier New" panose="02070309020205020404" pitchFamily="49" charset="0"/>
                <a:cs typeface="Courier New" panose="02070309020205020404" pitchFamily="49" charset="0"/>
              </a:rPr>
              <a:t>KDFVETIGRLFVAQLYLRYESI</a:t>
            </a:r>
            <a:r>
              <a:rPr lang="ja-JP" altLang="en-US" sz="1050">
                <a:solidFill>
                  <a:srgbClr val="FF0000"/>
                </a:solidFill>
                <a:latin typeface="Courier New" panose="02070309020205020404" pitchFamily="49" charset="0"/>
                <a:cs typeface="Courier New" panose="02070309020205020404" pitchFamily="49" charset="0"/>
              </a:rPr>
              <a:t>E</a:t>
            </a:r>
            <a:r>
              <a:rPr lang="ja-JP" altLang="en-US" sz="1050">
                <a:latin typeface="Courier New" panose="02070309020205020404" pitchFamily="49" charset="0"/>
                <a:cs typeface="Courier New" panose="02070309020205020404" pitchFamily="49" charset="0"/>
              </a:rPr>
              <a:t>LGPDSKP</a:t>
            </a:r>
            <a:r>
              <a:rPr lang="ja-JP" altLang="en-US" sz="1050">
                <a:solidFill>
                  <a:srgbClr val="FF0000"/>
                </a:solidFill>
                <a:latin typeface="Courier New" panose="02070309020205020404" pitchFamily="49" charset="0"/>
                <a:cs typeface="Courier New" panose="02070309020205020404" pitchFamily="49" charset="0"/>
              </a:rPr>
              <a:t>D</a:t>
            </a:r>
            <a:r>
              <a:rPr lang="ja-JP" altLang="en-US" sz="1050">
                <a:latin typeface="Courier New" panose="02070309020205020404" pitchFamily="49" charset="0"/>
                <a:cs typeface="Courier New" panose="02070309020205020404" pitchFamily="49" charset="0"/>
              </a:rPr>
              <a:t>SPVIKSLRKISVATRTGNKVSA*  479</a:t>
            </a:r>
          </a:p>
        </p:txBody>
      </p:sp>
      <p:sp>
        <p:nvSpPr>
          <p:cNvPr id="5" name="テキスト ボックス 4">
            <a:extLst>
              <a:ext uri="{FF2B5EF4-FFF2-40B4-BE49-F238E27FC236}">
                <a16:creationId xmlns:a16="http://schemas.microsoft.com/office/drawing/2014/main" id="{75E76CC1-DF79-514F-A82F-EC966CB11073}"/>
              </a:ext>
            </a:extLst>
          </p:cNvPr>
          <p:cNvSpPr txBox="1"/>
          <p:nvPr/>
        </p:nvSpPr>
        <p:spPr>
          <a:xfrm>
            <a:off x="2522482" y="5852470"/>
            <a:ext cx="6298789" cy="738664"/>
          </a:xfrm>
          <a:prstGeom prst="rect">
            <a:avLst/>
          </a:prstGeom>
          <a:noFill/>
        </p:spPr>
        <p:txBody>
          <a:bodyPr wrap="square" rtlCol="0">
            <a:spAutoFit/>
          </a:bodyPr>
          <a:lstStyle/>
          <a:p>
            <a:r>
              <a:rPr lang="en-US" altLang="ja-JP" sz="1400" b="1" dirty="0">
                <a:latin typeface="Times New Roman" panose="02020603050405020304" pitchFamily="18" charset="0"/>
                <a:cs typeface="Times New Roman" panose="02020603050405020304" pitchFamily="18" charset="0"/>
              </a:rPr>
              <a:t>Supplementary Figure 5.</a:t>
            </a:r>
            <a:r>
              <a:rPr lang="en-US" altLang="ja-JP" sz="1400" dirty="0">
                <a:latin typeface="Times New Roman" panose="02020603050405020304" pitchFamily="18" charset="0"/>
                <a:cs typeface="Times New Roman" panose="02020603050405020304" pitchFamily="18" charset="0"/>
              </a:rPr>
              <a:t> Alignment of the amino acid sequences of SmHPL1a and SmHPL1b deduced from the allele of Smo92382. Alignment was made with BLAST2 algorithm. The different amino acids are shown in red.</a:t>
            </a:r>
            <a:endParaRPr lang="ja-JP" altLang="ja-JP" sz="140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4F5AE1A2-FC4F-A149-BE58-5D59A9DBE004}"/>
              </a:ext>
            </a:extLst>
          </p:cNvPr>
          <p:cNvSpPr txBox="1"/>
          <p:nvPr/>
        </p:nvSpPr>
        <p:spPr>
          <a:xfrm>
            <a:off x="3765665" y="71491"/>
            <a:ext cx="800219" cy="253916"/>
          </a:xfrm>
          <a:prstGeom prst="rect">
            <a:avLst/>
          </a:prstGeom>
          <a:noFill/>
        </p:spPr>
        <p:txBody>
          <a:bodyPr wrap="none" rtlCol="0">
            <a:spAutoFit/>
          </a:bodyPr>
          <a:lstStyle/>
          <a:p>
            <a:r>
              <a:rPr kumimoji="1" lang="en-US" altLang="ja-JP" sz="1050" dirty="0"/>
              <a:t>SmHPL1a</a:t>
            </a:r>
            <a:endParaRPr kumimoji="1" lang="ja-JP" altLang="en-US" sz="1050"/>
          </a:p>
        </p:txBody>
      </p:sp>
      <p:sp>
        <p:nvSpPr>
          <p:cNvPr id="6" name="テキスト ボックス 5">
            <a:extLst>
              <a:ext uri="{FF2B5EF4-FFF2-40B4-BE49-F238E27FC236}">
                <a16:creationId xmlns:a16="http://schemas.microsoft.com/office/drawing/2014/main" id="{BFB16C68-607E-1E44-9A55-6AE6091AE971}"/>
              </a:ext>
            </a:extLst>
          </p:cNvPr>
          <p:cNvSpPr txBox="1"/>
          <p:nvPr/>
        </p:nvSpPr>
        <p:spPr>
          <a:xfrm>
            <a:off x="4128104" y="246084"/>
            <a:ext cx="800219" cy="253916"/>
          </a:xfrm>
          <a:prstGeom prst="rect">
            <a:avLst/>
          </a:prstGeom>
          <a:noFill/>
        </p:spPr>
        <p:txBody>
          <a:bodyPr wrap="none" rtlCol="0">
            <a:spAutoFit/>
          </a:bodyPr>
          <a:lstStyle/>
          <a:p>
            <a:r>
              <a:rPr kumimoji="1" lang="en-US" altLang="ja-JP" sz="1050" dirty="0"/>
              <a:t>SmHPL1b</a:t>
            </a:r>
            <a:endParaRPr kumimoji="1" lang="ja-JP" altLang="en-US" sz="1050"/>
          </a:p>
        </p:txBody>
      </p:sp>
    </p:spTree>
    <p:extLst>
      <p:ext uri="{BB962C8B-B14F-4D97-AF65-F5344CB8AC3E}">
        <p14:creationId xmlns:p14="http://schemas.microsoft.com/office/powerpoint/2010/main" val="296453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189EB40E-252C-8048-9B3B-D4A469CD263B}"/>
              </a:ext>
            </a:extLst>
          </p:cNvPr>
          <p:cNvGraphicFramePr>
            <a:graphicFrameLocks/>
          </p:cNvGraphicFramePr>
          <p:nvPr>
            <p:extLst>
              <p:ext uri="{D42A27DB-BD31-4B8C-83A1-F6EECF244321}">
                <p14:modId xmlns:p14="http://schemas.microsoft.com/office/powerpoint/2010/main" val="384100271"/>
              </p:ext>
            </p:extLst>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1DE18D78-7E3B-904D-8C36-437692418EEC}"/>
              </a:ext>
            </a:extLst>
          </p:cNvPr>
          <p:cNvSpPr txBox="1"/>
          <p:nvPr/>
        </p:nvSpPr>
        <p:spPr>
          <a:xfrm>
            <a:off x="5490706" y="4800600"/>
            <a:ext cx="1210588" cy="369332"/>
          </a:xfrm>
          <a:prstGeom prst="rect">
            <a:avLst/>
          </a:prstGeom>
          <a:noFill/>
        </p:spPr>
        <p:txBody>
          <a:bodyPr wrap="none" rtlCol="0">
            <a:spAutoFit/>
          </a:bodyPr>
          <a:lstStyle/>
          <a:p>
            <a:r>
              <a:rPr kumimoji="1" lang="en-US" altLang="ja-JP" dirty="0"/>
              <a:t>1/S (µM</a:t>
            </a:r>
            <a:r>
              <a:rPr kumimoji="1" lang="en-US" altLang="ja-JP" baseline="30000" dirty="0"/>
              <a:t>-1</a:t>
            </a:r>
            <a:r>
              <a:rPr kumimoji="1" lang="en-US" altLang="ja-JP" dirty="0"/>
              <a:t>)</a:t>
            </a:r>
            <a:endParaRPr kumimoji="1" lang="ja-JP" altLang="en-US"/>
          </a:p>
        </p:txBody>
      </p:sp>
      <p:sp>
        <p:nvSpPr>
          <p:cNvPr id="5" name="テキスト ボックス 4">
            <a:extLst>
              <a:ext uri="{FF2B5EF4-FFF2-40B4-BE49-F238E27FC236}">
                <a16:creationId xmlns:a16="http://schemas.microsoft.com/office/drawing/2014/main" id="{8E7DA70A-3767-BD4C-8F11-A414590A7246}"/>
              </a:ext>
            </a:extLst>
          </p:cNvPr>
          <p:cNvSpPr txBox="1"/>
          <p:nvPr/>
        </p:nvSpPr>
        <p:spPr>
          <a:xfrm rot="16200000">
            <a:off x="2795908" y="3141748"/>
            <a:ext cx="1658852" cy="369332"/>
          </a:xfrm>
          <a:prstGeom prst="rect">
            <a:avLst/>
          </a:prstGeom>
          <a:noFill/>
        </p:spPr>
        <p:txBody>
          <a:bodyPr wrap="none" rtlCol="0">
            <a:spAutoFit/>
          </a:bodyPr>
          <a:lstStyle/>
          <a:p>
            <a:r>
              <a:rPr kumimoji="1" lang="en-US" altLang="ja-JP" dirty="0"/>
              <a:t>1/v (mL nkat</a:t>
            </a:r>
            <a:r>
              <a:rPr kumimoji="1" lang="en-US" altLang="ja-JP" baseline="30000" dirty="0"/>
              <a:t>-1</a:t>
            </a:r>
            <a:r>
              <a:rPr kumimoji="1" lang="en-US" altLang="ja-JP" dirty="0"/>
              <a:t>)</a:t>
            </a:r>
            <a:endParaRPr kumimoji="1" lang="ja-JP" altLang="en-US"/>
          </a:p>
        </p:txBody>
      </p:sp>
      <p:sp>
        <p:nvSpPr>
          <p:cNvPr id="6" name="テキスト ボックス 5">
            <a:extLst>
              <a:ext uri="{FF2B5EF4-FFF2-40B4-BE49-F238E27FC236}">
                <a16:creationId xmlns:a16="http://schemas.microsoft.com/office/drawing/2014/main" id="{BB50C52B-98CF-524A-82AA-0F2A9E368F62}"/>
              </a:ext>
            </a:extLst>
          </p:cNvPr>
          <p:cNvSpPr txBox="1"/>
          <p:nvPr/>
        </p:nvSpPr>
        <p:spPr>
          <a:xfrm>
            <a:off x="6252282" y="3866267"/>
            <a:ext cx="1459054" cy="369332"/>
          </a:xfrm>
          <a:prstGeom prst="rect">
            <a:avLst/>
          </a:prstGeom>
          <a:noFill/>
        </p:spPr>
        <p:txBody>
          <a:bodyPr wrap="none" rtlCol="0">
            <a:spAutoFit/>
          </a:bodyPr>
          <a:lstStyle/>
          <a:p>
            <a:r>
              <a:rPr kumimoji="1" lang="en-US" altLang="ja-JP" i="1" dirty="0"/>
              <a:t>km</a:t>
            </a:r>
            <a:r>
              <a:rPr kumimoji="1" lang="en-US" altLang="ja-JP" dirty="0"/>
              <a:t>  31.4 µM</a:t>
            </a:r>
            <a:endParaRPr kumimoji="1" lang="ja-JP" altLang="en-US"/>
          </a:p>
        </p:txBody>
      </p:sp>
      <p:sp>
        <p:nvSpPr>
          <p:cNvPr id="4" name="テキスト ボックス 3">
            <a:extLst>
              <a:ext uri="{FF2B5EF4-FFF2-40B4-BE49-F238E27FC236}">
                <a16:creationId xmlns:a16="http://schemas.microsoft.com/office/drawing/2014/main" id="{B30286ED-9ABC-FE48-A034-AC84CAEE4FE3}"/>
              </a:ext>
            </a:extLst>
          </p:cNvPr>
          <p:cNvSpPr txBox="1"/>
          <p:nvPr/>
        </p:nvSpPr>
        <p:spPr>
          <a:xfrm>
            <a:off x="3975100" y="5365601"/>
            <a:ext cx="4241800" cy="523220"/>
          </a:xfrm>
          <a:prstGeom prst="rect">
            <a:avLst/>
          </a:prstGeom>
          <a:noFill/>
        </p:spPr>
        <p:txBody>
          <a:bodyPr wrap="square" rtlCol="0">
            <a:spAutoFit/>
          </a:bodyPr>
          <a:lstStyle/>
          <a:p>
            <a:r>
              <a:rPr lang="en-US" altLang="ja-JP" sz="1400" b="1" dirty="0">
                <a:latin typeface="Times New Roman" panose="02020603050405020304" pitchFamily="18" charset="0"/>
                <a:cs typeface="Times New Roman" panose="02020603050405020304" pitchFamily="18" charset="0"/>
              </a:rPr>
              <a:t>Supplementary Figure 6.</a:t>
            </a:r>
            <a:r>
              <a:rPr lang="en-US" altLang="ja-JP" sz="1400" dirty="0">
                <a:latin typeface="Times New Roman" panose="02020603050405020304" pitchFamily="18" charset="0"/>
                <a:cs typeface="Times New Roman" panose="02020603050405020304" pitchFamily="18" charset="0"/>
              </a:rPr>
              <a:t> Lineweaver-Burk plot of the recombinant SmHPL1b with 13HPOT.</a:t>
            </a:r>
            <a:endParaRPr lang="ja-JP" altLang="ja-JP"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5890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6859</TotalTime>
  <Words>958</Words>
  <Application>Microsoft Macintosh PowerPoint</Application>
  <PresentationFormat>ワイド画面</PresentationFormat>
  <Paragraphs>193</Paragraphs>
  <Slides>6</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游ゴシック</vt:lpstr>
      <vt:lpstr>Arial</vt:lpstr>
      <vt:lpstr>Courier New</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植物葉を傷つけるとみどりの香りを急激に生成する仕組みは 進化過程でいつどのように獲得されたのか？</dc:title>
  <dc:creator>松井 健二</dc:creator>
  <cp:lastModifiedBy>松井 健二</cp:lastModifiedBy>
  <cp:revision>152</cp:revision>
  <cp:lastPrinted>2021-03-17T08:58:16Z</cp:lastPrinted>
  <dcterms:created xsi:type="dcterms:W3CDTF">2021-03-02T13:00:07Z</dcterms:created>
  <dcterms:modified xsi:type="dcterms:W3CDTF">2021-10-04T09:13:00Z</dcterms:modified>
</cp:coreProperties>
</file>