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70" r:id="rId2"/>
  </p:sldIdLst>
  <p:sldSz cx="10080625" cy="575945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728" userDrawn="1">
          <p15:clr>
            <a:srgbClr val="A4A3A4"/>
          </p15:clr>
        </p15:guide>
        <p15:guide id="2" pos="4031" userDrawn="1">
          <p15:clr>
            <a:srgbClr val="A4A3A4"/>
          </p15:clr>
        </p15:guide>
        <p15:guide id="3" orient="horz" pos="1814" userDrawn="1">
          <p15:clr>
            <a:srgbClr val="A4A3A4"/>
          </p15:clr>
        </p15:guide>
        <p15:guide id="4" pos="31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710" autoAdjust="0"/>
    <p:restoredTop sz="95667" autoAdjust="0"/>
  </p:normalViewPr>
  <p:slideViewPr>
    <p:cSldViewPr>
      <p:cViewPr varScale="1">
        <p:scale>
          <a:sx n="125" d="100"/>
          <a:sy n="125" d="100"/>
        </p:scale>
        <p:origin x="1506" y="96"/>
      </p:cViewPr>
      <p:guideLst>
        <p:guide orient="horz" pos="1728"/>
        <p:guide pos="4031"/>
        <p:guide orient="horz" pos="1814"/>
        <p:guide pos="3176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AEABC63-73D2-47E0-B223-CBEAE4F420C2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28625" y="685800"/>
            <a:ext cx="6000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F53E752-56D0-460F-812B-E36FCB9FCAEF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786175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756050" y="1789164"/>
            <a:ext cx="8568531" cy="1234548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12095" y="3263689"/>
            <a:ext cx="7056438" cy="1471859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9260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852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8778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1704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4630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7556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0482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3408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7308455" y="230647"/>
            <a:ext cx="2268142" cy="4914197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504033" y="230647"/>
            <a:ext cx="6636412" cy="4914197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96302" y="3700982"/>
            <a:ext cx="8568531" cy="1143891"/>
          </a:xfrm>
        </p:spPr>
        <p:txBody>
          <a:bodyPr anchor="t"/>
          <a:lstStyle>
            <a:lvl1pPr algn="l">
              <a:defRPr sz="2560" b="1" cap="all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96302" y="2441102"/>
            <a:ext cx="8568531" cy="1259879"/>
          </a:xfrm>
        </p:spPr>
        <p:txBody>
          <a:bodyPr anchor="b"/>
          <a:lstStyle>
            <a:lvl1pPr marL="0" indent="0">
              <a:buNone/>
              <a:defRPr sz="1280">
                <a:solidFill>
                  <a:schemeClr val="tx1">
                    <a:tint val="75000"/>
                  </a:schemeClr>
                </a:solidFill>
              </a:defRPr>
            </a:lvl1pPr>
            <a:lvl2pPr marL="292608" indent="0">
              <a:buNone/>
              <a:defRPr sz="1152">
                <a:solidFill>
                  <a:schemeClr val="tx1">
                    <a:tint val="75000"/>
                  </a:schemeClr>
                </a:solidFill>
              </a:defRPr>
            </a:lvl2pPr>
            <a:lvl3pPr marL="585216" indent="0">
              <a:buNone/>
              <a:defRPr sz="1024">
                <a:solidFill>
                  <a:schemeClr val="tx1">
                    <a:tint val="75000"/>
                  </a:schemeClr>
                </a:solidFill>
              </a:defRPr>
            </a:lvl3pPr>
            <a:lvl4pPr marL="877824" indent="0">
              <a:buNone/>
              <a:defRPr sz="896">
                <a:solidFill>
                  <a:schemeClr val="tx1">
                    <a:tint val="75000"/>
                  </a:schemeClr>
                </a:solidFill>
              </a:defRPr>
            </a:lvl4pPr>
            <a:lvl5pPr marL="1170432" indent="0">
              <a:buNone/>
              <a:defRPr sz="896">
                <a:solidFill>
                  <a:schemeClr val="tx1">
                    <a:tint val="75000"/>
                  </a:schemeClr>
                </a:solidFill>
              </a:defRPr>
            </a:lvl5pPr>
            <a:lvl6pPr marL="1463040" indent="0">
              <a:buNone/>
              <a:defRPr sz="896">
                <a:solidFill>
                  <a:schemeClr val="tx1">
                    <a:tint val="75000"/>
                  </a:schemeClr>
                </a:solidFill>
              </a:defRPr>
            </a:lvl6pPr>
            <a:lvl7pPr marL="1755648" indent="0">
              <a:buNone/>
              <a:defRPr sz="896">
                <a:solidFill>
                  <a:schemeClr val="tx1">
                    <a:tint val="75000"/>
                  </a:schemeClr>
                </a:solidFill>
              </a:defRPr>
            </a:lvl7pPr>
            <a:lvl8pPr marL="2048256" indent="0">
              <a:buNone/>
              <a:defRPr sz="896">
                <a:solidFill>
                  <a:schemeClr val="tx1">
                    <a:tint val="75000"/>
                  </a:schemeClr>
                </a:solidFill>
              </a:defRPr>
            </a:lvl8pPr>
            <a:lvl9pPr marL="2340864" indent="0">
              <a:buNone/>
              <a:defRPr sz="89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04032" y="1343874"/>
            <a:ext cx="4452277" cy="3800971"/>
          </a:xfrm>
        </p:spPr>
        <p:txBody>
          <a:bodyPr/>
          <a:lstStyle>
            <a:lvl1pPr>
              <a:defRPr sz="1792"/>
            </a:lvl1pPr>
            <a:lvl2pPr>
              <a:defRPr sz="1536"/>
            </a:lvl2pPr>
            <a:lvl3pPr>
              <a:defRPr sz="1280"/>
            </a:lvl3pPr>
            <a:lvl4pPr>
              <a:defRPr sz="1152"/>
            </a:lvl4pPr>
            <a:lvl5pPr>
              <a:defRPr sz="1152"/>
            </a:lvl5pPr>
            <a:lvl6pPr>
              <a:defRPr sz="1152"/>
            </a:lvl6pPr>
            <a:lvl7pPr>
              <a:defRPr sz="1152"/>
            </a:lvl7pPr>
            <a:lvl8pPr>
              <a:defRPr sz="1152"/>
            </a:lvl8pPr>
            <a:lvl9pPr>
              <a:defRPr sz="1152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5124317" y="1343874"/>
            <a:ext cx="4452277" cy="3800971"/>
          </a:xfrm>
        </p:spPr>
        <p:txBody>
          <a:bodyPr/>
          <a:lstStyle>
            <a:lvl1pPr>
              <a:defRPr sz="1792"/>
            </a:lvl1pPr>
            <a:lvl2pPr>
              <a:defRPr sz="1536"/>
            </a:lvl2pPr>
            <a:lvl3pPr>
              <a:defRPr sz="1280"/>
            </a:lvl3pPr>
            <a:lvl4pPr>
              <a:defRPr sz="1152"/>
            </a:lvl4pPr>
            <a:lvl5pPr>
              <a:defRPr sz="1152"/>
            </a:lvl5pPr>
            <a:lvl6pPr>
              <a:defRPr sz="1152"/>
            </a:lvl6pPr>
            <a:lvl7pPr>
              <a:defRPr sz="1152"/>
            </a:lvl7pPr>
            <a:lvl8pPr>
              <a:defRPr sz="1152"/>
            </a:lvl8pPr>
            <a:lvl9pPr>
              <a:defRPr sz="1152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504032" y="1289212"/>
            <a:ext cx="4454027" cy="537281"/>
          </a:xfrm>
        </p:spPr>
        <p:txBody>
          <a:bodyPr anchor="b"/>
          <a:lstStyle>
            <a:lvl1pPr marL="0" indent="0">
              <a:buNone/>
              <a:defRPr sz="1536" b="1"/>
            </a:lvl1pPr>
            <a:lvl2pPr marL="292608" indent="0">
              <a:buNone/>
              <a:defRPr sz="1280" b="1"/>
            </a:lvl2pPr>
            <a:lvl3pPr marL="585216" indent="0">
              <a:buNone/>
              <a:defRPr sz="1152" b="1"/>
            </a:lvl3pPr>
            <a:lvl4pPr marL="877824" indent="0">
              <a:buNone/>
              <a:defRPr sz="1024" b="1"/>
            </a:lvl4pPr>
            <a:lvl5pPr marL="1170432" indent="0">
              <a:buNone/>
              <a:defRPr sz="1024" b="1"/>
            </a:lvl5pPr>
            <a:lvl6pPr marL="1463040" indent="0">
              <a:buNone/>
              <a:defRPr sz="1024" b="1"/>
            </a:lvl6pPr>
            <a:lvl7pPr marL="1755648" indent="0">
              <a:buNone/>
              <a:defRPr sz="1024" b="1"/>
            </a:lvl7pPr>
            <a:lvl8pPr marL="2048256" indent="0">
              <a:buNone/>
              <a:defRPr sz="1024" b="1"/>
            </a:lvl8pPr>
            <a:lvl9pPr marL="2340864" indent="0">
              <a:buNone/>
              <a:defRPr sz="1024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504032" y="1826493"/>
            <a:ext cx="4454027" cy="3318350"/>
          </a:xfrm>
        </p:spPr>
        <p:txBody>
          <a:bodyPr/>
          <a:lstStyle>
            <a:lvl1pPr>
              <a:defRPr sz="1536"/>
            </a:lvl1pPr>
            <a:lvl2pPr>
              <a:defRPr sz="1280"/>
            </a:lvl2pPr>
            <a:lvl3pPr>
              <a:defRPr sz="1152"/>
            </a:lvl3pPr>
            <a:lvl4pPr>
              <a:defRPr sz="1024"/>
            </a:lvl4pPr>
            <a:lvl5pPr>
              <a:defRPr sz="1024"/>
            </a:lvl5pPr>
            <a:lvl6pPr>
              <a:defRPr sz="1024"/>
            </a:lvl6pPr>
            <a:lvl7pPr>
              <a:defRPr sz="1024"/>
            </a:lvl7pPr>
            <a:lvl8pPr>
              <a:defRPr sz="1024"/>
            </a:lvl8pPr>
            <a:lvl9pPr>
              <a:defRPr sz="1024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5120818" y="1289212"/>
            <a:ext cx="4455776" cy="537281"/>
          </a:xfrm>
        </p:spPr>
        <p:txBody>
          <a:bodyPr anchor="b"/>
          <a:lstStyle>
            <a:lvl1pPr marL="0" indent="0">
              <a:buNone/>
              <a:defRPr sz="1536" b="1"/>
            </a:lvl1pPr>
            <a:lvl2pPr marL="292608" indent="0">
              <a:buNone/>
              <a:defRPr sz="1280" b="1"/>
            </a:lvl2pPr>
            <a:lvl3pPr marL="585216" indent="0">
              <a:buNone/>
              <a:defRPr sz="1152" b="1"/>
            </a:lvl3pPr>
            <a:lvl4pPr marL="877824" indent="0">
              <a:buNone/>
              <a:defRPr sz="1024" b="1"/>
            </a:lvl4pPr>
            <a:lvl5pPr marL="1170432" indent="0">
              <a:buNone/>
              <a:defRPr sz="1024" b="1"/>
            </a:lvl5pPr>
            <a:lvl6pPr marL="1463040" indent="0">
              <a:buNone/>
              <a:defRPr sz="1024" b="1"/>
            </a:lvl6pPr>
            <a:lvl7pPr marL="1755648" indent="0">
              <a:buNone/>
              <a:defRPr sz="1024" b="1"/>
            </a:lvl7pPr>
            <a:lvl8pPr marL="2048256" indent="0">
              <a:buNone/>
              <a:defRPr sz="1024" b="1"/>
            </a:lvl8pPr>
            <a:lvl9pPr marL="2340864" indent="0">
              <a:buNone/>
              <a:defRPr sz="1024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5120818" y="1826493"/>
            <a:ext cx="4455776" cy="3318350"/>
          </a:xfrm>
        </p:spPr>
        <p:txBody>
          <a:bodyPr/>
          <a:lstStyle>
            <a:lvl1pPr>
              <a:defRPr sz="1536"/>
            </a:lvl1pPr>
            <a:lvl2pPr>
              <a:defRPr sz="1280"/>
            </a:lvl2pPr>
            <a:lvl3pPr>
              <a:defRPr sz="1152"/>
            </a:lvl3pPr>
            <a:lvl4pPr>
              <a:defRPr sz="1024"/>
            </a:lvl4pPr>
            <a:lvl5pPr>
              <a:defRPr sz="1024"/>
            </a:lvl5pPr>
            <a:lvl6pPr>
              <a:defRPr sz="1024"/>
            </a:lvl6pPr>
            <a:lvl7pPr>
              <a:defRPr sz="1024"/>
            </a:lvl7pPr>
            <a:lvl8pPr>
              <a:defRPr sz="1024"/>
            </a:lvl8pPr>
            <a:lvl9pPr>
              <a:defRPr sz="1024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04033" y="229312"/>
            <a:ext cx="3316455" cy="975907"/>
          </a:xfrm>
        </p:spPr>
        <p:txBody>
          <a:bodyPr anchor="b"/>
          <a:lstStyle>
            <a:lvl1pPr algn="l">
              <a:defRPr sz="128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941246" y="229314"/>
            <a:ext cx="5635350" cy="4915531"/>
          </a:xfrm>
        </p:spPr>
        <p:txBody>
          <a:bodyPr/>
          <a:lstStyle>
            <a:lvl1pPr>
              <a:defRPr sz="2048"/>
            </a:lvl1pPr>
            <a:lvl2pPr>
              <a:defRPr sz="1792"/>
            </a:lvl2pPr>
            <a:lvl3pPr>
              <a:defRPr sz="1536"/>
            </a:lvl3pPr>
            <a:lvl4pPr>
              <a:defRPr sz="1280"/>
            </a:lvl4pPr>
            <a:lvl5pPr>
              <a:defRPr sz="1280"/>
            </a:lvl5pPr>
            <a:lvl6pPr>
              <a:defRPr sz="1280"/>
            </a:lvl6pPr>
            <a:lvl7pPr>
              <a:defRPr sz="1280"/>
            </a:lvl7pPr>
            <a:lvl8pPr>
              <a:defRPr sz="1280"/>
            </a:lvl8pPr>
            <a:lvl9pPr>
              <a:defRPr sz="128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504033" y="1205219"/>
            <a:ext cx="3316455" cy="3939624"/>
          </a:xfrm>
        </p:spPr>
        <p:txBody>
          <a:bodyPr/>
          <a:lstStyle>
            <a:lvl1pPr marL="0" indent="0">
              <a:buNone/>
              <a:defRPr sz="896"/>
            </a:lvl1pPr>
            <a:lvl2pPr marL="292608" indent="0">
              <a:buNone/>
              <a:defRPr sz="768"/>
            </a:lvl2pPr>
            <a:lvl3pPr marL="585216" indent="0">
              <a:buNone/>
              <a:defRPr sz="640"/>
            </a:lvl3pPr>
            <a:lvl4pPr marL="877824" indent="0">
              <a:buNone/>
              <a:defRPr sz="576"/>
            </a:lvl4pPr>
            <a:lvl5pPr marL="1170432" indent="0">
              <a:buNone/>
              <a:defRPr sz="576"/>
            </a:lvl5pPr>
            <a:lvl6pPr marL="1463040" indent="0">
              <a:buNone/>
              <a:defRPr sz="576"/>
            </a:lvl6pPr>
            <a:lvl7pPr marL="1755648" indent="0">
              <a:buNone/>
              <a:defRPr sz="576"/>
            </a:lvl7pPr>
            <a:lvl8pPr marL="2048256" indent="0">
              <a:buNone/>
              <a:defRPr sz="576"/>
            </a:lvl8pPr>
            <a:lvl9pPr marL="2340864" indent="0">
              <a:buNone/>
              <a:defRPr sz="576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975874" y="4031617"/>
            <a:ext cx="6048375" cy="475955"/>
          </a:xfrm>
        </p:spPr>
        <p:txBody>
          <a:bodyPr anchor="b"/>
          <a:lstStyle>
            <a:lvl1pPr algn="l">
              <a:defRPr sz="1280" b="1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975874" y="514618"/>
            <a:ext cx="6048375" cy="3455670"/>
          </a:xfrm>
        </p:spPr>
        <p:txBody>
          <a:bodyPr/>
          <a:lstStyle>
            <a:lvl1pPr marL="0" indent="0">
              <a:buNone/>
              <a:defRPr sz="2048"/>
            </a:lvl1pPr>
            <a:lvl2pPr marL="292608" indent="0">
              <a:buNone/>
              <a:defRPr sz="1792"/>
            </a:lvl2pPr>
            <a:lvl3pPr marL="585216" indent="0">
              <a:buNone/>
              <a:defRPr sz="1536"/>
            </a:lvl3pPr>
            <a:lvl4pPr marL="877824" indent="0">
              <a:buNone/>
              <a:defRPr sz="1280"/>
            </a:lvl4pPr>
            <a:lvl5pPr marL="1170432" indent="0">
              <a:buNone/>
              <a:defRPr sz="1280"/>
            </a:lvl5pPr>
            <a:lvl6pPr marL="1463040" indent="0">
              <a:buNone/>
              <a:defRPr sz="1280"/>
            </a:lvl6pPr>
            <a:lvl7pPr marL="1755648" indent="0">
              <a:buNone/>
              <a:defRPr sz="1280"/>
            </a:lvl7pPr>
            <a:lvl8pPr marL="2048256" indent="0">
              <a:buNone/>
              <a:defRPr sz="1280"/>
            </a:lvl8pPr>
            <a:lvl9pPr marL="2340864" indent="0">
              <a:buNone/>
              <a:defRPr sz="128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975874" y="4507572"/>
            <a:ext cx="6048375" cy="675935"/>
          </a:xfrm>
        </p:spPr>
        <p:txBody>
          <a:bodyPr/>
          <a:lstStyle>
            <a:lvl1pPr marL="0" indent="0">
              <a:buNone/>
              <a:defRPr sz="896"/>
            </a:lvl1pPr>
            <a:lvl2pPr marL="292608" indent="0">
              <a:buNone/>
              <a:defRPr sz="768"/>
            </a:lvl2pPr>
            <a:lvl3pPr marL="585216" indent="0">
              <a:buNone/>
              <a:defRPr sz="640"/>
            </a:lvl3pPr>
            <a:lvl4pPr marL="877824" indent="0">
              <a:buNone/>
              <a:defRPr sz="576"/>
            </a:lvl4pPr>
            <a:lvl5pPr marL="1170432" indent="0">
              <a:buNone/>
              <a:defRPr sz="576"/>
            </a:lvl5pPr>
            <a:lvl6pPr marL="1463040" indent="0">
              <a:buNone/>
              <a:defRPr sz="576"/>
            </a:lvl6pPr>
            <a:lvl7pPr marL="1755648" indent="0">
              <a:buNone/>
              <a:defRPr sz="576"/>
            </a:lvl7pPr>
            <a:lvl8pPr marL="2048256" indent="0">
              <a:buNone/>
              <a:defRPr sz="576"/>
            </a:lvl8pPr>
            <a:lvl9pPr marL="2340864" indent="0">
              <a:buNone/>
              <a:defRPr sz="576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504032" y="230646"/>
            <a:ext cx="9072562" cy="95990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504032" y="1343874"/>
            <a:ext cx="9072562" cy="380097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504031" y="5338159"/>
            <a:ext cx="2352146" cy="306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pPr/>
              <a:t>2021/7/15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444216" y="5338159"/>
            <a:ext cx="3192198" cy="306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7224448" y="5338159"/>
            <a:ext cx="2352146" cy="306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8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85216" rtl="0" eaLnBrk="1" latinLnBrk="0" hangingPunct="1">
        <a:spcBef>
          <a:spcPct val="0"/>
        </a:spcBef>
        <a:buNone/>
        <a:defRPr sz="281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19456" indent="-219456" algn="l" defTabSz="585216" rtl="0" eaLnBrk="1" latinLnBrk="0" hangingPunct="1">
        <a:spcBef>
          <a:spcPct val="20000"/>
        </a:spcBef>
        <a:buFont typeface="Arial" pitchFamily="34" charset="0"/>
        <a:buChar char="•"/>
        <a:defRPr sz="2048" kern="1200">
          <a:solidFill>
            <a:schemeClr val="tx1"/>
          </a:solidFill>
          <a:latin typeface="+mn-lt"/>
          <a:ea typeface="+mn-ea"/>
          <a:cs typeface="+mn-cs"/>
        </a:defRPr>
      </a:lvl1pPr>
      <a:lvl2pPr marL="475488" indent="-182880" algn="l" defTabSz="585216" rtl="0" eaLnBrk="1" latinLnBrk="0" hangingPunct="1">
        <a:spcBef>
          <a:spcPct val="20000"/>
        </a:spcBef>
        <a:buFont typeface="Arial" pitchFamily="34" charset="0"/>
        <a:buChar char="–"/>
        <a:defRPr sz="1792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46304" algn="l" defTabSz="585216" rtl="0" eaLnBrk="1" latinLnBrk="0" hangingPunct="1">
        <a:spcBef>
          <a:spcPct val="20000"/>
        </a:spcBef>
        <a:buFont typeface="Arial" pitchFamily="34" charset="0"/>
        <a:buChar char="•"/>
        <a:defRPr sz="1536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46304" algn="l" defTabSz="585216" rtl="0" eaLnBrk="1" latinLnBrk="0" hangingPunct="1">
        <a:spcBef>
          <a:spcPct val="20000"/>
        </a:spcBef>
        <a:buFont typeface="Arial" pitchFamily="34" charset="0"/>
        <a:buChar char="–"/>
        <a:defRPr sz="1280" kern="1200">
          <a:solidFill>
            <a:schemeClr val="tx1"/>
          </a:solidFill>
          <a:latin typeface="+mn-lt"/>
          <a:ea typeface="+mn-ea"/>
          <a:cs typeface="+mn-cs"/>
        </a:defRPr>
      </a:lvl4pPr>
      <a:lvl5pPr marL="1316736" indent="-146304" algn="l" defTabSz="585216" rtl="0" eaLnBrk="1" latinLnBrk="0" hangingPunct="1">
        <a:spcBef>
          <a:spcPct val="20000"/>
        </a:spcBef>
        <a:buFont typeface="Arial" pitchFamily="34" charset="0"/>
        <a:buChar char="»"/>
        <a:defRPr sz="1280" kern="1200">
          <a:solidFill>
            <a:schemeClr val="tx1"/>
          </a:solidFill>
          <a:latin typeface="+mn-lt"/>
          <a:ea typeface="+mn-ea"/>
          <a:cs typeface="+mn-cs"/>
        </a:defRPr>
      </a:lvl5pPr>
      <a:lvl6pPr marL="1609344" indent="-146304" algn="l" defTabSz="585216" rtl="0" eaLnBrk="1" latinLnBrk="0" hangingPunct="1">
        <a:spcBef>
          <a:spcPct val="20000"/>
        </a:spcBef>
        <a:buFont typeface="Arial" pitchFamily="34" charset="0"/>
        <a:buChar char="•"/>
        <a:defRPr sz="128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46304" algn="l" defTabSz="585216" rtl="0" eaLnBrk="1" latinLnBrk="0" hangingPunct="1">
        <a:spcBef>
          <a:spcPct val="20000"/>
        </a:spcBef>
        <a:buFont typeface="Arial" pitchFamily="34" charset="0"/>
        <a:buChar char="•"/>
        <a:defRPr sz="128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46304" algn="l" defTabSz="585216" rtl="0" eaLnBrk="1" latinLnBrk="0" hangingPunct="1">
        <a:spcBef>
          <a:spcPct val="20000"/>
        </a:spcBef>
        <a:buFont typeface="Arial" pitchFamily="34" charset="0"/>
        <a:buChar char="•"/>
        <a:defRPr sz="1280" kern="1200">
          <a:solidFill>
            <a:schemeClr val="tx1"/>
          </a:solidFill>
          <a:latin typeface="+mn-lt"/>
          <a:ea typeface="+mn-ea"/>
          <a:cs typeface="+mn-cs"/>
        </a:defRPr>
      </a:lvl8pPr>
      <a:lvl9pPr marL="2487168" indent="-146304" algn="l" defTabSz="585216" rtl="0" eaLnBrk="1" latinLnBrk="0" hangingPunct="1">
        <a:spcBef>
          <a:spcPct val="20000"/>
        </a:spcBef>
        <a:buFont typeface="Arial" pitchFamily="34" charset="0"/>
        <a:buChar char="•"/>
        <a:defRPr sz="12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585216" rtl="0" eaLnBrk="1" latinLnBrk="0" hangingPunct="1">
        <a:defRPr sz="1152" kern="1200">
          <a:solidFill>
            <a:schemeClr val="tx1"/>
          </a:solidFill>
          <a:latin typeface="+mn-lt"/>
          <a:ea typeface="+mn-ea"/>
          <a:cs typeface="+mn-cs"/>
        </a:defRPr>
      </a:lvl1pPr>
      <a:lvl2pPr marL="292608" algn="l" defTabSz="585216" rtl="0" eaLnBrk="1" latinLnBrk="0" hangingPunct="1">
        <a:defRPr sz="1152" kern="1200">
          <a:solidFill>
            <a:schemeClr val="tx1"/>
          </a:solidFill>
          <a:latin typeface="+mn-lt"/>
          <a:ea typeface="+mn-ea"/>
          <a:cs typeface="+mn-cs"/>
        </a:defRPr>
      </a:lvl2pPr>
      <a:lvl3pPr marL="585216" algn="l" defTabSz="585216" rtl="0" eaLnBrk="1" latinLnBrk="0" hangingPunct="1">
        <a:defRPr sz="1152" kern="1200">
          <a:solidFill>
            <a:schemeClr val="tx1"/>
          </a:solidFill>
          <a:latin typeface="+mn-lt"/>
          <a:ea typeface="+mn-ea"/>
          <a:cs typeface="+mn-cs"/>
        </a:defRPr>
      </a:lvl3pPr>
      <a:lvl4pPr marL="877824" algn="l" defTabSz="585216" rtl="0" eaLnBrk="1" latinLnBrk="0" hangingPunct="1">
        <a:defRPr sz="1152" kern="1200">
          <a:solidFill>
            <a:schemeClr val="tx1"/>
          </a:solidFill>
          <a:latin typeface="+mn-lt"/>
          <a:ea typeface="+mn-ea"/>
          <a:cs typeface="+mn-cs"/>
        </a:defRPr>
      </a:lvl4pPr>
      <a:lvl5pPr marL="1170432" algn="l" defTabSz="585216" rtl="0" eaLnBrk="1" latinLnBrk="0" hangingPunct="1">
        <a:defRPr sz="1152" kern="1200">
          <a:solidFill>
            <a:schemeClr val="tx1"/>
          </a:solidFill>
          <a:latin typeface="+mn-lt"/>
          <a:ea typeface="+mn-ea"/>
          <a:cs typeface="+mn-cs"/>
        </a:defRPr>
      </a:lvl5pPr>
      <a:lvl6pPr marL="1463040" algn="l" defTabSz="585216" rtl="0" eaLnBrk="1" latinLnBrk="0" hangingPunct="1">
        <a:defRPr sz="1152" kern="1200">
          <a:solidFill>
            <a:schemeClr val="tx1"/>
          </a:solidFill>
          <a:latin typeface="+mn-lt"/>
          <a:ea typeface="+mn-ea"/>
          <a:cs typeface="+mn-cs"/>
        </a:defRPr>
      </a:lvl6pPr>
      <a:lvl7pPr marL="1755648" algn="l" defTabSz="585216" rtl="0" eaLnBrk="1" latinLnBrk="0" hangingPunct="1">
        <a:defRPr sz="1152" kern="1200">
          <a:solidFill>
            <a:schemeClr val="tx1"/>
          </a:solidFill>
          <a:latin typeface="+mn-lt"/>
          <a:ea typeface="+mn-ea"/>
          <a:cs typeface="+mn-cs"/>
        </a:defRPr>
      </a:lvl7pPr>
      <a:lvl8pPr marL="2048256" algn="l" defTabSz="585216" rtl="0" eaLnBrk="1" latinLnBrk="0" hangingPunct="1">
        <a:defRPr sz="1152" kern="1200">
          <a:solidFill>
            <a:schemeClr val="tx1"/>
          </a:solidFill>
          <a:latin typeface="+mn-lt"/>
          <a:ea typeface="+mn-ea"/>
          <a:cs typeface="+mn-cs"/>
        </a:defRPr>
      </a:lvl8pPr>
      <a:lvl9pPr marL="2340864" algn="l" defTabSz="585216" rtl="0" eaLnBrk="1" latinLnBrk="0" hangingPunct="1">
        <a:defRPr sz="115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oleObject" Target="../embeddings/oleObject1.bin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2.emf"/><Relationship Id="rId4" Type="http://schemas.openxmlformats.org/officeDocument/2006/relationships/oleObject" Target="../embeddings/oleObject2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矩形 64">
            <a:extLst>
              <a:ext uri="{FF2B5EF4-FFF2-40B4-BE49-F238E27FC236}">
                <a16:creationId xmlns:a16="http://schemas.microsoft.com/office/drawing/2014/main" id="{0B9F49D1-8ECC-4593-A88E-AE5C025B8D95}"/>
              </a:ext>
            </a:extLst>
          </p:cNvPr>
          <p:cNvSpPr/>
          <p:nvPr/>
        </p:nvSpPr>
        <p:spPr>
          <a:xfrm>
            <a:off x="-7253" y="143421"/>
            <a:ext cx="914400" cy="670992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Fig.2.</a:t>
            </a:r>
            <a:endParaRPr lang="zh-CN" altLang="en-US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66" name="对象 65">
            <a:extLst>
              <a:ext uri="{FF2B5EF4-FFF2-40B4-BE49-F238E27FC236}">
                <a16:creationId xmlns:a16="http://schemas.microsoft.com/office/drawing/2014/main" id="{A03B9AD3-E611-45ED-98AB-3FB159B90280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83376857"/>
              </p:ext>
            </p:extLst>
          </p:nvPr>
        </p:nvGraphicFramePr>
        <p:xfrm>
          <a:off x="2104884" y="1012720"/>
          <a:ext cx="2214176" cy="19800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Prism 7" r:id="rId2" imgW="2600900" imgH="2323714" progId="Prism7.Document">
                  <p:embed/>
                </p:oleObj>
              </mc:Choice>
              <mc:Fallback>
                <p:oleObj name="Prism 7" r:id="rId2" imgW="2600900" imgH="2323714" progId="Prism7.Document">
                  <p:embed/>
                  <p:pic>
                    <p:nvPicPr>
                      <p:cNvPr id="27" name="对象 26">
                        <a:extLst>
                          <a:ext uri="{FF2B5EF4-FFF2-40B4-BE49-F238E27FC236}">
                            <a16:creationId xmlns:a16="http://schemas.microsoft.com/office/drawing/2014/main" id="{60E3FF28-8421-42BF-9D99-3E582D4B909E}"/>
                          </a:ext>
                        </a:extLst>
                      </p:cNvPr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3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104884" y="1012720"/>
                        <a:ext cx="2214176" cy="19800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68" name="对象 67">
            <a:extLst>
              <a:ext uri="{FF2B5EF4-FFF2-40B4-BE49-F238E27FC236}">
                <a16:creationId xmlns:a16="http://schemas.microsoft.com/office/drawing/2014/main" id="{9EB525AA-B845-4701-BABF-4D376BB6C201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565399667"/>
              </p:ext>
            </p:extLst>
          </p:nvPr>
        </p:nvGraphicFramePr>
        <p:xfrm>
          <a:off x="170637" y="1127516"/>
          <a:ext cx="2222500" cy="18002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Prism 7" r:id="rId4" imgW="2600900" imgH="2102579" progId="Prism7.Document">
                  <p:embed/>
                </p:oleObj>
              </mc:Choice>
              <mc:Fallback>
                <p:oleObj name="Prism 7" r:id="rId4" imgW="2600900" imgH="2102579" progId="Prism7.Document">
                  <p:embed/>
                  <p:pic>
                    <p:nvPicPr>
                      <p:cNvPr id="29" name="对象 28">
                        <a:extLst>
                          <a:ext uri="{FF2B5EF4-FFF2-40B4-BE49-F238E27FC236}">
                            <a16:creationId xmlns:a16="http://schemas.microsoft.com/office/drawing/2014/main" id="{8D40A39D-CB12-4C2D-8008-1DC4CEC57587}"/>
                          </a:ext>
                        </a:extLst>
                      </p:cNvPr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5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170637" y="1127516"/>
                        <a:ext cx="2222500" cy="1800225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ffectLst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chemeClr val="accent1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chemeClr val="tx1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sp>
        <p:nvSpPr>
          <p:cNvPr id="71" name="矩形 70">
            <a:extLst>
              <a:ext uri="{FF2B5EF4-FFF2-40B4-BE49-F238E27FC236}">
                <a16:creationId xmlns:a16="http://schemas.microsoft.com/office/drawing/2014/main" id="{83A245AE-45F5-4AE2-9253-87AEFF9F4DCC}"/>
              </a:ext>
            </a:extLst>
          </p:cNvPr>
          <p:cNvSpPr/>
          <p:nvPr/>
        </p:nvSpPr>
        <p:spPr>
          <a:xfrm>
            <a:off x="1915051" y="780457"/>
            <a:ext cx="457200" cy="54870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4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E</a:t>
            </a:r>
            <a:endParaRPr lang="zh-CN" altLang="en-US" sz="14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73" name="矩形 72">
            <a:extLst>
              <a:ext uri="{FF2B5EF4-FFF2-40B4-BE49-F238E27FC236}">
                <a16:creationId xmlns:a16="http://schemas.microsoft.com/office/drawing/2014/main" id="{9FFA3D63-18F6-45AF-8F01-51029DBB9C3C}"/>
              </a:ext>
            </a:extLst>
          </p:cNvPr>
          <p:cNvSpPr/>
          <p:nvPr/>
        </p:nvSpPr>
        <p:spPr>
          <a:xfrm>
            <a:off x="7615" y="778957"/>
            <a:ext cx="457200" cy="548705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14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D</a:t>
            </a:r>
            <a:endParaRPr lang="zh-CN" altLang="en-US" sz="14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742838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3041</TotalTime>
  <Words>6</Words>
  <Application>Microsoft Office PowerPoint</Application>
  <PresentationFormat>自定义</PresentationFormat>
  <Paragraphs>3</Paragraphs>
  <Slides>1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2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Arial</vt:lpstr>
      <vt:lpstr>Calibri</vt:lpstr>
      <vt:lpstr>Office 主题</vt:lpstr>
      <vt:lpstr>GraphPad Prism 7 Project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Administrator</dc:creator>
  <cp:lastModifiedBy>Administrator</cp:lastModifiedBy>
  <cp:revision>414</cp:revision>
  <dcterms:created xsi:type="dcterms:W3CDTF">2016-11-12T12:00:55Z</dcterms:created>
  <dcterms:modified xsi:type="dcterms:W3CDTF">2021-07-15T01:52:41Z</dcterms:modified>
</cp:coreProperties>
</file>

<file path=docProps/thumbnail.jpeg>
</file>