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汤 臻" initials="汤" lastIdx="1" clrIdx="0">
    <p:extLst>
      <p:ext uri="{19B8F6BF-5375-455C-9EA6-DF929625EA0E}">
        <p15:presenceInfo xmlns:p15="http://schemas.microsoft.com/office/powerpoint/2012/main" userId="1e11062194281df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FD473F-0EA7-4048-BCC2-00CF318D9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7C153CE-20DD-4A0F-8E27-CB95194DF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378EDD-E497-47E8-9FBD-C54BDF02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CF8432-8FD1-4452-8E70-256A06FFD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8A10B0-A565-473B-924C-62413C792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94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945473-7259-4455-9BFA-5F915AA51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7499EB8-B61D-4AAC-A153-090825DAF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DB4AE3-F928-4A00-931E-D57FFF0D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20E740-A4BB-40DA-9A59-4298C875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D5AD836-D4F0-4EFD-A086-8DD0D0694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1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6173354-FBF7-4692-B2B7-D6683F626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0F8104A-EBC0-495E-9533-3594B9EF60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F3BCC8-32C9-4F15-BA33-D213F9AE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A0008F-80A6-4AC4-ABED-D4F9B96B4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38F60E-526A-469C-8D14-446943233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56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766B3D-0B3F-4843-A875-678A2110D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80E5D2-5E13-4FE3-A451-18266FC1B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C6EE60-68CF-4F4F-B7D8-621F3D92E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F9D512-5FA0-44E4-80EF-926B1430B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DB6FBF-6030-4EC0-898C-D0DF283E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09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B56802-0183-4413-8018-31C80673B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D17DEE-F3D3-4E32-9158-B2E160352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0FBD28-589E-4774-92DE-D94C7D96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D09830-E11C-4B08-A590-26DD82095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9BD627-AED3-45AF-97FC-F8D5394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891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248C37-24EF-41EE-9326-043758BD0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094FCA-BB2E-4A2A-BAE8-4E796CBCD0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F159882-3E00-4D8D-9E2C-DB2801AAC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5B8B05-09F5-42E5-A886-0F178C58A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1BE365-444A-4458-937D-A24C9127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764B81-FB44-4C0F-BA23-BA76F9F83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56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4E3C12-D745-4CDA-A000-3B5972D72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86AA5E-279F-47E8-83D9-7E54C1665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441AD8-69AC-4038-8F1F-4A4DCBD4B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0510166-A194-478D-813C-5E0BB70F2D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8324614-EF39-4EF3-9D8A-34FDA74D5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D3B12C6-A17B-4EE9-8463-FC27998F6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4E505A5-B4DA-4E70-81BD-508772BB5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D90285E-1615-4788-8666-2E54F9922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46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844695-39B2-4C85-935C-3ABD849BE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39EEAE2-9DFB-43FD-8367-20990D47F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0C2BC2E-7C11-4EF3-860F-2AACD017F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DDD7B43-B994-4FE1-8F81-C18A4478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48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BFD864F-3F38-4734-A389-C94236A8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23B3865-B1D1-487B-9AB3-11ABED9AA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AF66AC4-12DB-46D3-AAF4-83937882B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69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C7F578-B332-495B-BFCF-E4E674C9B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C7CB70-4E4A-47B5-B41D-BA9848B73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09F588F-A31C-4A0A-9BF1-69AA4297D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1F48BFF-20B4-4CDF-9D36-6647FF6A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F0E7488-5931-4311-BC96-B9161F4EE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7C6BA7-A1FC-4CBC-9AD6-55B245641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00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67A7C6-66A8-4100-B5DC-341F984B3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99B0E8C-C09F-4019-9E18-F04157E88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C3CA89-5526-4B43-87B1-2AF93F684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C4E759-8E46-4F3F-939A-712B7F62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EEE8C7-B4C3-4B0A-969E-3523E933C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D92D64-7956-49FB-A4D5-850B29F50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51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170BB02-B800-480F-BA03-DC8447AD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48328E-9F0C-4BDC-8EE3-271AD0E91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63930C-7164-45AE-91FA-198AB8307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27118E-7395-40B2-AD62-5E73D281D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DADD65-8135-422F-AF93-A4275AA0B7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255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Fig.8E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4F3AB581-7DD6-406C-AFCA-40838659049B}"/>
              </a:ext>
            </a:extLst>
          </p:cNvPr>
          <p:cNvSpPr txBox="1"/>
          <p:nvPr/>
        </p:nvSpPr>
        <p:spPr>
          <a:xfrm>
            <a:off x="4534371" y="989468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MC3T3-E1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214C9EA-E7A4-4987-B63E-0DF1839A5678}"/>
              </a:ext>
            </a:extLst>
          </p:cNvPr>
          <p:cNvSpPr txBox="1"/>
          <p:nvPr/>
        </p:nvSpPr>
        <p:spPr>
          <a:xfrm>
            <a:off x="557658" y="2184916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1DA91840-39E8-404F-A660-E05CD6ADFEAA}"/>
              </a:ext>
            </a:extLst>
          </p:cNvPr>
          <p:cNvSpPr txBox="1"/>
          <p:nvPr/>
        </p:nvSpPr>
        <p:spPr>
          <a:xfrm>
            <a:off x="678602" y="4244021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9" name="图形 3">
            <a:extLst>
              <a:ext uri="{FF2B5EF4-FFF2-40B4-BE49-F238E27FC236}">
                <a16:creationId xmlns:a16="http://schemas.microsoft.com/office/drawing/2014/main" id="{4CE8413F-D2A9-4B30-9584-9BC7A9205A3A}"/>
              </a:ext>
            </a:extLst>
          </p:cNvPr>
          <p:cNvSpPr/>
          <p:nvPr/>
        </p:nvSpPr>
        <p:spPr>
          <a:xfrm>
            <a:off x="3818572" y="2737485"/>
            <a:ext cx="1252701" cy="45719"/>
          </a:xfrm>
          <a:custGeom>
            <a:avLst/>
            <a:gdLst>
              <a:gd name="connsiteX0" fmla="*/ 0 w 260985"/>
              <a:gd name="connsiteY0" fmla="*/ 0 h 9525"/>
              <a:gd name="connsiteX1" fmla="*/ 260985 w 26098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0985" h="9525">
                <a:moveTo>
                  <a:pt x="0" y="0"/>
                </a:moveTo>
                <a:lnTo>
                  <a:pt x="26098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7E0EB97-B34B-4B11-BB10-436C4C21A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723" y="3827183"/>
            <a:ext cx="2733436" cy="2050076"/>
          </a:xfrm>
          <a:custGeom>
            <a:avLst/>
            <a:gdLst>
              <a:gd name="connsiteX0" fmla="*/ -373 w 1623974"/>
              <a:gd name="connsiteY0" fmla="*/ -276 h 1217980"/>
              <a:gd name="connsiteX1" fmla="*/ 1623601 w 1623974"/>
              <a:gd name="connsiteY1" fmla="*/ -276 h 1217980"/>
              <a:gd name="connsiteX2" fmla="*/ 1623601 w 1623974"/>
              <a:gd name="connsiteY2" fmla="*/ 1217705 h 1217980"/>
              <a:gd name="connsiteX3" fmla="*/ -373 w 1623974"/>
              <a:gd name="connsiteY3" fmla="*/ 1217705 h 121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3974" h="1217980">
                <a:moveTo>
                  <a:pt x="-373" y="-276"/>
                </a:moveTo>
                <a:lnTo>
                  <a:pt x="1623601" y="-276"/>
                </a:lnTo>
                <a:lnTo>
                  <a:pt x="1623601" y="1217705"/>
                </a:lnTo>
                <a:lnTo>
                  <a:pt x="-373" y="1217705"/>
                </a:lnTo>
                <a:close/>
              </a:path>
            </a:pathLst>
          </a:cu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CA743325-761A-46CB-A193-0BBB32730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1218" y="1525550"/>
            <a:ext cx="2733436" cy="2050076"/>
          </a:xfrm>
          <a:custGeom>
            <a:avLst/>
            <a:gdLst>
              <a:gd name="connsiteX0" fmla="*/ -373 w 1623974"/>
              <a:gd name="connsiteY0" fmla="*/ -416 h 1217980"/>
              <a:gd name="connsiteX1" fmla="*/ 1623601 w 1623974"/>
              <a:gd name="connsiteY1" fmla="*/ -416 h 1217980"/>
              <a:gd name="connsiteX2" fmla="*/ 1623601 w 1623974"/>
              <a:gd name="connsiteY2" fmla="*/ 1217565 h 1217980"/>
              <a:gd name="connsiteX3" fmla="*/ -373 w 1623974"/>
              <a:gd name="connsiteY3" fmla="*/ 1217565 h 121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3974" h="1217980">
                <a:moveTo>
                  <a:pt x="-373" y="-416"/>
                </a:moveTo>
                <a:lnTo>
                  <a:pt x="1623601" y="-416"/>
                </a:lnTo>
                <a:lnTo>
                  <a:pt x="1623601" y="1217565"/>
                </a:lnTo>
                <a:lnTo>
                  <a:pt x="-373" y="1217565"/>
                </a:lnTo>
                <a:close/>
              </a:path>
            </a:pathLst>
          </a:cu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409CBBD-9A46-4F79-AC51-391940753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29" y="1524331"/>
            <a:ext cx="2733436" cy="2050076"/>
          </a:xfrm>
          <a:custGeom>
            <a:avLst/>
            <a:gdLst>
              <a:gd name="connsiteX0" fmla="*/ -555 w 1623974"/>
              <a:gd name="connsiteY0" fmla="*/ -416 h 1217980"/>
              <a:gd name="connsiteX1" fmla="*/ 1623420 w 1623974"/>
              <a:gd name="connsiteY1" fmla="*/ -416 h 1217980"/>
              <a:gd name="connsiteX2" fmla="*/ 1623420 w 1623974"/>
              <a:gd name="connsiteY2" fmla="*/ 1217565 h 1217980"/>
              <a:gd name="connsiteX3" fmla="*/ -555 w 1623974"/>
              <a:gd name="connsiteY3" fmla="*/ 1217565 h 121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3974" h="1217980">
                <a:moveTo>
                  <a:pt x="-555" y="-416"/>
                </a:moveTo>
                <a:lnTo>
                  <a:pt x="1623420" y="-416"/>
                </a:lnTo>
                <a:lnTo>
                  <a:pt x="1623420" y="1217565"/>
                </a:lnTo>
                <a:lnTo>
                  <a:pt x="-555" y="1217565"/>
                </a:lnTo>
                <a:close/>
              </a:path>
            </a:pathLst>
          </a:cu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ED87DC64-6D8F-49EA-8AFB-18D17FD4DA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0229" y="3827183"/>
            <a:ext cx="2733436" cy="2050076"/>
          </a:xfrm>
          <a:custGeom>
            <a:avLst/>
            <a:gdLst>
              <a:gd name="connsiteX0" fmla="*/ -555 w 1623974"/>
              <a:gd name="connsiteY0" fmla="*/ -276 h 1217980"/>
              <a:gd name="connsiteX1" fmla="*/ 1623420 w 1623974"/>
              <a:gd name="connsiteY1" fmla="*/ -276 h 1217980"/>
              <a:gd name="connsiteX2" fmla="*/ 1623420 w 1623974"/>
              <a:gd name="connsiteY2" fmla="*/ 1217704 h 1217980"/>
              <a:gd name="connsiteX3" fmla="*/ -555 w 1623974"/>
              <a:gd name="connsiteY3" fmla="*/ 1217704 h 121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3974" h="1217980">
                <a:moveTo>
                  <a:pt x="-555" y="-276"/>
                </a:moveTo>
                <a:lnTo>
                  <a:pt x="1623420" y="-276"/>
                </a:lnTo>
                <a:lnTo>
                  <a:pt x="1623420" y="1217704"/>
                </a:lnTo>
                <a:lnTo>
                  <a:pt x="-555" y="12177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9197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Fig.10E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4F3AB581-7DD6-406C-AFCA-40838659049B}"/>
              </a:ext>
            </a:extLst>
          </p:cNvPr>
          <p:cNvSpPr txBox="1"/>
          <p:nvPr/>
        </p:nvSpPr>
        <p:spPr>
          <a:xfrm>
            <a:off x="4534371" y="989468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MC3T3-E1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214C9EA-E7A4-4987-B63E-0DF1839A5678}"/>
              </a:ext>
            </a:extLst>
          </p:cNvPr>
          <p:cNvSpPr txBox="1"/>
          <p:nvPr/>
        </p:nvSpPr>
        <p:spPr>
          <a:xfrm>
            <a:off x="557658" y="2184916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1DA91840-39E8-404F-A660-E05CD6ADFEAA}"/>
              </a:ext>
            </a:extLst>
          </p:cNvPr>
          <p:cNvSpPr txBox="1"/>
          <p:nvPr/>
        </p:nvSpPr>
        <p:spPr>
          <a:xfrm>
            <a:off x="678602" y="4244021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9" name="图形 3">
            <a:extLst>
              <a:ext uri="{FF2B5EF4-FFF2-40B4-BE49-F238E27FC236}">
                <a16:creationId xmlns:a16="http://schemas.microsoft.com/office/drawing/2014/main" id="{4CE8413F-D2A9-4B30-9584-9BC7A9205A3A}"/>
              </a:ext>
            </a:extLst>
          </p:cNvPr>
          <p:cNvSpPr/>
          <p:nvPr/>
        </p:nvSpPr>
        <p:spPr>
          <a:xfrm>
            <a:off x="1827847" y="2151304"/>
            <a:ext cx="1956688" cy="71412"/>
          </a:xfrm>
          <a:custGeom>
            <a:avLst/>
            <a:gdLst>
              <a:gd name="connsiteX0" fmla="*/ 0 w 260985"/>
              <a:gd name="connsiteY0" fmla="*/ 0 h 9525"/>
              <a:gd name="connsiteX1" fmla="*/ 260985 w 26098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0985" h="9525">
                <a:moveTo>
                  <a:pt x="0" y="0"/>
                </a:moveTo>
                <a:lnTo>
                  <a:pt x="26098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" name="图形 3">
            <a:extLst>
              <a:ext uri="{FF2B5EF4-FFF2-40B4-BE49-F238E27FC236}">
                <a16:creationId xmlns:a16="http://schemas.microsoft.com/office/drawing/2014/main" id="{C6511989-A92C-4140-B566-EA64D5865FF1}"/>
              </a:ext>
            </a:extLst>
          </p:cNvPr>
          <p:cNvSpPr/>
          <p:nvPr/>
        </p:nvSpPr>
        <p:spPr>
          <a:xfrm>
            <a:off x="2867025" y="4215371"/>
            <a:ext cx="894156" cy="730500"/>
          </a:xfrm>
          <a:custGeom>
            <a:avLst/>
            <a:gdLst>
              <a:gd name="connsiteX0" fmla="*/ 0 w 572452"/>
              <a:gd name="connsiteY0" fmla="*/ 0 h 467677"/>
              <a:gd name="connsiteX1" fmla="*/ 572453 w 572452"/>
              <a:gd name="connsiteY1" fmla="*/ 0 h 467677"/>
              <a:gd name="connsiteX2" fmla="*/ 572453 w 572452"/>
              <a:gd name="connsiteY2" fmla="*/ 467678 h 467677"/>
              <a:gd name="connsiteX3" fmla="*/ 0 w 572452"/>
              <a:gd name="connsiteY3" fmla="*/ 467678 h 467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452" h="467677">
                <a:moveTo>
                  <a:pt x="0" y="0"/>
                </a:moveTo>
                <a:lnTo>
                  <a:pt x="572453" y="0"/>
                </a:lnTo>
                <a:lnTo>
                  <a:pt x="572453" y="467678"/>
                </a:lnTo>
                <a:lnTo>
                  <a:pt x="0" y="467678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图形 3">
            <a:extLst>
              <a:ext uri="{FF2B5EF4-FFF2-40B4-BE49-F238E27FC236}">
                <a16:creationId xmlns:a16="http://schemas.microsoft.com/office/drawing/2014/main" id="{C6511989-A92C-4140-B566-EA64D5865FF1}"/>
              </a:ext>
            </a:extLst>
          </p:cNvPr>
          <p:cNvSpPr/>
          <p:nvPr/>
        </p:nvSpPr>
        <p:spPr>
          <a:xfrm>
            <a:off x="3439477" y="3611486"/>
            <a:ext cx="1077154" cy="940278"/>
          </a:xfrm>
          <a:custGeom>
            <a:avLst/>
            <a:gdLst>
              <a:gd name="connsiteX0" fmla="*/ 0 w 689610"/>
              <a:gd name="connsiteY0" fmla="*/ 601980 h 601980"/>
              <a:gd name="connsiteX1" fmla="*/ 689610 w 689610"/>
              <a:gd name="connsiteY1" fmla="*/ 0 h 60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89610" h="601980">
                <a:moveTo>
                  <a:pt x="0" y="601980"/>
                </a:moveTo>
                <a:lnTo>
                  <a:pt x="689610" y="0"/>
                </a:lnTo>
              </a:path>
            </a:pathLst>
          </a:custGeom>
          <a:ln w="952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" name="图形 3">
            <a:extLst>
              <a:ext uri="{FF2B5EF4-FFF2-40B4-BE49-F238E27FC236}">
                <a16:creationId xmlns:a16="http://schemas.microsoft.com/office/drawing/2014/main" id="{C6511989-A92C-4140-B566-EA64D5865FF1}"/>
              </a:ext>
            </a:extLst>
          </p:cNvPr>
          <p:cNvSpPr/>
          <p:nvPr/>
        </p:nvSpPr>
        <p:spPr>
          <a:xfrm>
            <a:off x="3106102" y="2396096"/>
            <a:ext cx="1597877" cy="528162"/>
          </a:xfrm>
          <a:custGeom>
            <a:avLst/>
            <a:gdLst>
              <a:gd name="connsiteX0" fmla="*/ 0 w 1022985"/>
              <a:gd name="connsiteY0" fmla="*/ 0 h 338137"/>
              <a:gd name="connsiteX1" fmla="*/ 1022985 w 1022985"/>
              <a:gd name="connsiteY1" fmla="*/ 338138 h 338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22985" h="338137">
                <a:moveTo>
                  <a:pt x="0" y="0"/>
                </a:moveTo>
                <a:lnTo>
                  <a:pt x="1022985" y="338138"/>
                </a:lnTo>
              </a:path>
            </a:pathLst>
          </a:custGeom>
          <a:ln w="952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7" name="图形 3">
            <a:extLst>
              <a:ext uri="{FF2B5EF4-FFF2-40B4-BE49-F238E27FC236}">
                <a16:creationId xmlns:a16="http://schemas.microsoft.com/office/drawing/2014/main" id="{C6511989-A92C-4140-B566-EA64D5865FF1}"/>
              </a:ext>
            </a:extLst>
          </p:cNvPr>
          <p:cNvSpPr/>
          <p:nvPr/>
        </p:nvSpPr>
        <p:spPr>
          <a:xfrm>
            <a:off x="5215890" y="3416223"/>
            <a:ext cx="1261840" cy="45719"/>
          </a:xfrm>
          <a:custGeom>
            <a:avLst/>
            <a:gdLst>
              <a:gd name="connsiteX0" fmla="*/ 0 w 262889"/>
              <a:gd name="connsiteY0" fmla="*/ 0 h 9525"/>
              <a:gd name="connsiteX1" fmla="*/ 262890 w 262889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2889" h="9525">
                <a:moveTo>
                  <a:pt x="0" y="0"/>
                </a:moveTo>
                <a:lnTo>
                  <a:pt x="26289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B8B3EE0-45D4-4C16-B8D7-494AFFBC5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925" y="3611371"/>
            <a:ext cx="2548033" cy="1911025"/>
          </a:xfrm>
          <a:custGeom>
            <a:avLst/>
            <a:gdLst>
              <a:gd name="connsiteX0" fmla="*/ -554 w 1631289"/>
              <a:gd name="connsiteY0" fmla="*/ -282 h 1223467"/>
              <a:gd name="connsiteX1" fmla="*/ 1630735 w 1631289"/>
              <a:gd name="connsiteY1" fmla="*/ -282 h 1223467"/>
              <a:gd name="connsiteX2" fmla="*/ 1630735 w 1631289"/>
              <a:gd name="connsiteY2" fmla="*/ 1223186 h 1223467"/>
              <a:gd name="connsiteX3" fmla="*/ -554 w 1631289"/>
              <a:gd name="connsiteY3" fmla="*/ 1223186 h 1223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1289" h="1223467">
                <a:moveTo>
                  <a:pt x="-554" y="-282"/>
                </a:moveTo>
                <a:lnTo>
                  <a:pt x="1630735" y="-282"/>
                </a:lnTo>
                <a:lnTo>
                  <a:pt x="1630735" y="1223186"/>
                </a:lnTo>
                <a:lnTo>
                  <a:pt x="-554" y="1223186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D7E7586-E023-4042-B84A-1E869D2C8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167" y="3611371"/>
            <a:ext cx="2548033" cy="1911025"/>
          </a:xfrm>
          <a:custGeom>
            <a:avLst/>
            <a:gdLst>
              <a:gd name="connsiteX0" fmla="*/ -378 w 1631289"/>
              <a:gd name="connsiteY0" fmla="*/ -282 h 1223467"/>
              <a:gd name="connsiteX1" fmla="*/ 1630912 w 1631289"/>
              <a:gd name="connsiteY1" fmla="*/ -282 h 1223467"/>
              <a:gd name="connsiteX2" fmla="*/ 1630912 w 1631289"/>
              <a:gd name="connsiteY2" fmla="*/ 1223186 h 1223467"/>
              <a:gd name="connsiteX3" fmla="*/ -378 w 1631289"/>
              <a:gd name="connsiteY3" fmla="*/ 1223186 h 1223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1289" h="1223467">
                <a:moveTo>
                  <a:pt x="-378" y="-282"/>
                </a:moveTo>
                <a:lnTo>
                  <a:pt x="1630912" y="-282"/>
                </a:lnTo>
                <a:lnTo>
                  <a:pt x="1630912" y="1223186"/>
                </a:lnTo>
                <a:lnTo>
                  <a:pt x="-378" y="1223186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5819B8D0-B5EF-40CA-AAC3-FC7AD552BD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7925" y="1590281"/>
            <a:ext cx="2548033" cy="1911025"/>
          </a:xfrm>
          <a:custGeom>
            <a:avLst/>
            <a:gdLst>
              <a:gd name="connsiteX0" fmla="*/ -554 w 1631289"/>
              <a:gd name="connsiteY0" fmla="*/ -416 h 1223467"/>
              <a:gd name="connsiteX1" fmla="*/ 1630735 w 1631289"/>
              <a:gd name="connsiteY1" fmla="*/ -416 h 1223467"/>
              <a:gd name="connsiteX2" fmla="*/ 1630735 w 1631289"/>
              <a:gd name="connsiteY2" fmla="*/ 1223051 h 1223467"/>
              <a:gd name="connsiteX3" fmla="*/ -554 w 1631289"/>
              <a:gd name="connsiteY3" fmla="*/ 1223051 h 1223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1289" h="1223467">
                <a:moveTo>
                  <a:pt x="-554" y="-416"/>
                </a:moveTo>
                <a:lnTo>
                  <a:pt x="1630735" y="-416"/>
                </a:lnTo>
                <a:lnTo>
                  <a:pt x="1630735" y="1223051"/>
                </a:lnTo>
                <a:lnTo>
                  <a:pt x="-554" y="1223051"/>
                </a:lnTo>
                <a:close/>
              </a:path>
            </a:pathLst>
          </a:cu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D052F47-60B2-457C-B58C-4B756B4A24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8167" y="1590281"/>
            <a:ext cx="2548033" cy="1911025"/>
          </a:xfrm>
          <a:custGeom>
            <a:avLst/>
            <a:gdLst>
              <a:gd name="connsiteX0" fmla="*/ -378 w 1631289"/>
              <a:gd name="connsiteY0" fmla="*/ -416 h 1223467"/>
              <a:gd name="connsiteX1" fmla="*/ 1630912 w 1631289"/>
              <a:gd name="connsiteY1" fmla="*/ -416 h 1223467"/>
              <a:gd name="connsiteX2" fmla="*/ 1630912 w 1631289"/>
              <a:gd name="connsiteY2" fmla="*/ 1223051 h 1223467"/>
              <a:gd name="connsiteX3" fmla="*/ -378 w 1631289"/>
              <a:gd name="connsiteY3" fmla="*/ 1223051 h 1223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1289" h="1223467">
                <a:moveTo>
                  <a:pt x="-378" y="-416"/>
                </a:moveTo>
                <a:lnTo>
                  <a:pt x="1630912" y="-416"/>
                </a:lnTo>
                <a:lnTo>
                  <a:pt x="1630912" y="1223051"/>
                </a:lnTo>
                <a:lnTo>
                  <a:pt x="-378" y="122305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48054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Fig.11A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4F3AB581-7DD6-406C-AFCA-40838659049B}"/>
              </a:ext>
            </a:extLst>
          </p:cNvPr>
          <p:cNvSpPr txBox="1"/>
          <p:nvPr/>
        </p:nvSpPr>
        <p:spPr>
          <a:xfrm>
            <a:off x="569038" y="3018784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RAW264.7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214C9EA-E7A4-4987-B63E-0DF1839A5678}"/>
              </a:ext>
            </a:extLst>
          </p:cNvPr>
          <p:cNvSpPr txBox="1"/>
          <p:nvPr/>
        </p:nvSpPr>
        <p:spPr>
          <a:xfrm>
            <a:off x="3673237" y="1687331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1DA91840-39E8-404F-A660-E05CD6ADFEAA}"/>
              </a:ext>
            </a:extLst>
          </p:cNvPr>
          <p:cNvSpPr txBox="1"/>
          <p:nvPr/>
        </p:nvSpPr>
        <p:spPr>
          <a:xfrm>
            <a:off x="7920581" y="1687331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10" name="图形 3">
            <a:extLst>
              <a:ext uri="{FF2B5EF4-FFF2-40B4-BE49-F238E27FC236}">
                <a16:creationId xmlns:a16="http://schemas.microsoft.com/office/drawing/2014/main" id="{18C6F6EF-2B0E-4B17-A00E-648F6ECC0D3C}"/>
              </a:ext>
            </a:extLst>
          </p:cNvPr>
          <p:cNvSpPr/>
          <p:nvPr/>
        </p:nvSpPr>
        <p:spPr>
          <a:xfrm>
            <a:off x="2439352" y="2714624"/>
            <a:ext cx="824077" cy="673492"/>
          </a:xfrm>
          <a:custGeom>
            <a:avLst/>
            <a:gdLst>
              <a:gd name="connsiteX0" fmla="*/ 0 w 474345"/>
              <a:gd name="connsiteY0" fmla="*/ 0 h 387667"/>
              <a:gd name="connsiteX1" fmla="*/ 474345 w 474345"/>
              <a:gd name="connsiteY1" fmla="*/ 0 h 387667"/>
              <a:gd name="connsiteX2" fmla="*/ 474345 w 474345"/>
              <a:gd name="connsiteY2" fmla="*/ 387668 h 387667"/>
              <a:gd name="connsiteX3" fmla="*/ 0 w 474345"/>
              <a:gd name="connsiteY3" fmla="*/ 387668 h 387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345" h="387667">
                <a:moveTo>
                  <a:pt x="0" y="0"/>
                </a:moveTo>
                <a:lnTo>
                  <a:pt x="474345" y="0"/>
                </a:lnTo>
                <a:lnTo>
                  <a:pt x="474345" y="387668"/>
                </a:lnTo>
                <a:lnTo>
                  <a:pt x="0" y="387668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图形 3">
            <a:extLst>
              <a:ext uri="{FF2B5EF4-FFF2-40B4-BE49-F238E27FC236}">
                <a16:creationId xmlns:a16="http://schemas.microsoft.com/office/drawing/2014/main" id="{18C6F6EF-2B0E-4B17-A00E-648F6ECC0D3C}"/>
              </a:ext>
            </a:extLst>
          </p:cNvPr>
          <p:cNvSpPr/>
          <p:nvPr/>
        </p:nvSpPr>
        <p:spPr>
          <a:xfrm>
            <a:off x="2913697" y="3095623"/>
            <a:ext cx="759540" cy="372323"/>
          </a:xfrm>
          <a:custGeom>
            <a:avLst/>
            <a:gdLst>
              <a:gd name="connsiteX0" fmla="*/ 0 w 437197"/>
              <a:gd name="connsiteY0" fmla="*/ 0 h 214312"/>
              <a:gd name="connsiteX1" fmla="*/ 437198 w 437197"/>
              <a:gd name="connsiteY1" fmla="*/ 214313 h 21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7197" h="214312">
                <a:moveTo>
                  <a:pt x="0" y="0"/>
                </a:moveTo>
                <a:lnTo>
                  <a:pt x="437198" y="214313"/>
                </a:lnTo>
              </a:path>
            </a:pathLst>
          </a:custGeom>
          <a:ln w="952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0" name="图形 3">
            <a:extLst>
              <a:ext uri="{FF2B5EF4-FFF2-40B4-BE49-F238E27FC236}">
                <a16:creationId xmlns:a16="http://schemas.microsoft.com/office/drawing/2014/main" id="{18C6F6EF-2B0E-4B17-A00E-648F6ECC0D3C}"/>
              </a:ext>
            </a:extLst>
          </p:cNvPr>
          <p:cNvSpPr/>
          <p:nvPr/>
        </p:nvSpPr>
        <p:spPr>
          <a:xfrm>
            <a:off x="7242810" y="2892742"/>
            <a:ext cx="824077" cy="673492"/>
          </a:xfrm>
          <a:custGeom>
            <a:avLst/>
            <a:gdLst>
              <a:gd name="connsiteX0" fmla="*/ 0 w 474345"/>
              <a:gd name="connsiteY0" fmla="*/ 0 h 387667"/>
              <a:gd name="connsiteX1" fmla="*/ 474345 w 474345"/>
              <a:gd name="connsiteY1" fmla="*/ 0 h 387667"/>
              <a:gd name="connsiteX2" fmla="*/ 474345 w 474345"/>
              <a:gd name="connsiteY2" fmla="*/ 387668 h 387667"/>
              <a:gd name="connsiteX3" fmla="*/ 0 w 474345"/>
              <a:gd name="connsiteY3" fmla="*/ 387668 h 387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345" h="387667">
                <a:moveTo>
                  <a:pt x="0" y="0"/>
                </a:moveTo>
                <a:lnTo>
                  <a:pt x="474345" y="0"/>
                </a:lnTo>
                <a:lnTo>
                  <a:pt x="474345" y="387668"/>
                </a:lnTo>
                <a:lnTo>
                  <a:pt x="0" y="387668"/>
                </a:lnTo>
                <a:close/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BC91AB2-5BAA-48F0-8EE0-AD0841685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449" y="2500311"/>
            <a:ext cx="2012761" cy="1509571"/>
          </a:xfrm>
          <a:custGeom>
            <a:avLst/>
            <a:gdLst>
              <a:gd name="connsiteX0" fmla="*/ -579 w 1158560"/>
              <a:gd name="connsiteY0" fmla="*/ -434 h 868920"/>
              <a:gd name="connsiteX1" fmla="*/ 1157982 w 1158560"/>
              <a:gd name="connsiteY1" fmla="*/ -434 h 868920"/>
              <a:gd name="connsiteX2" fmla="*/ 1157982 w 1158560"/>
              <a:gd name="connsiteY2" fmla="*/ 868486 h 868920"/>
              <a:gd name="connsiteX3" fmla="*/ -579 w 1158560"/>
              <a:gd name="connsiteY3" fmla="*/ 868486 h 86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560" h="868920">
                <a:moveTo>
                  <a:pt x="-579" y="-434"/>
                </a:moveTo>
                <a:lnTo>
                  <a:pt x="1157982" y="-434"/>
                </a:lnTo>
                <a:lnTo>
                  <a:pt x="1157982" y="868486"/>
                </a:lnTo>
                <a:lnTo>
                  <a:pt x="-579" y="868486"/>
                </a:lnTo>
                <a:close/>
              </a:path>
            </a:pathLst>
          </a:cu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8D93D2C-7339-4097-859C-5BFAA7719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350" y="2500311"/>
            <a:ext cx="2012792" cy="1509713"/>
          </a:xfrm>
          <a:custGeom>
            <a:avLst/>
            <a:gdLst>
              <a:gd name="connsiteX0" fmla="*/ -208 w 1158578"/>
              <a:gd name="connsiteY0" fmla="*/ -256 h 869002"/>
              <a:gd name="connsiteX1" fmla="*/ 1158370 w 1158578"/>
              <a:gd name="connsiteY1" fmla="*/ -256 h 869002"/>
              <a:gd name="connsiteX2" fmla="*/ 1158370 w 1158578"/>
              <a:gd name="connsiteY2" fmla="*/ 868747 h 869002"/>
              <a:gd name="connsiteX3" fmla="*/ -208 w 1158578"/>
              <a:gd name="connsiteY3" fmla="*/ 868747 h 869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578" h="869002">
                <a:moveTo>
                  <a:pt x="-208" y="-256"/>
                </a:moveTo>
                <a:lnTo>
                  <a:pt x="1158370" y="-256"/>
                </a:lnTo>
                <a:lnTo>
                  <a:pt x="1158370" y="868747"/>
                </a:lnTo>
                <a:lnTo>
                  <a:pt x="-208" y="868747"/>
                </a:lnTo>
                <a:close/>
              </a:path>
            </a:pathLst>
          </a:cu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65F19AA9-787D-4B80-87B6-AB4AD6FE0F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9571" y="2500311"/>
            <a:ext cx="2012761" cy="1509571"/>
          </a:xfrm>
          <a:custGeom>
            <a:avLst/>
            <a:gdLst>
              <a:gd name="connsiteX0" fmla="*/ -309 w 1158560"/>
              <a:gd name="connsiteY0" fmla="*/ -434 h 868920"/>
              <a:gd name="connsiteX1" fmla="*/ 1158252 w 1158560"/>
              <a:gd name="connsiteY1" fmla="*/ -434 h 868920"/>
              <a:gd name="connsiteX2" fmla="*/ 1158252 w 1158560"/>
              <a:gd name="connsiteY2" fmla="*/ 868486 h 868920"/>
              <a:gd name="connsiteX3" fmla="*/ -309 w 1158560"/>
              <a:gd name="connsiteY3" fmla="*/ 868486 h 86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560" h="868920">
                <a:moveTo>
                  <a:pt x="-309" y="-434"/>
                </a:moveTo>
                <a:lnTo>
                  <a:pt x="1158252" y="-434"/>
                </a:lnTo>
                <a:lnTo>
                  <a:pt x="1158252" y="868486"/>
                </a:lnTo>
                <a:lnTo>
                  <a:pt x="-309" y="868486"/>
                </a:lnTo>
                <a:close/>
              </a:path>
            </a:pathLst>
          </a:cu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379FBAE8-5C02-4EAF-8F17-748AF57D72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5378" y="2500311"/>
            <a:ext cx="2012792" cy="1509713"/>
          </a:xfrm>
          <a:custGeom>
            <a:avLst/>
            <a:gdLst>
              <a:gd name="connsiteX0" fmla="*/ 63 w 1158578"/>
              <a:gd name="connsiteY0" fmla="*/ -256 h 869002"/>
              <a:gd name="connsiteX1" fmla="*/ 1158641 w 1158578"/>
              <a:gd name="connsiteY1" fmla="*/ -256 h 869002"/>
              <a:gd name="connsiteX2" fmla="*/ 1158641 w 1158578"/>
              <a:gd name="connsiteY2" fmla="*/ 868747 h 869002"/>
              <a:gd name="connsiteX3" fmla="*/ 63 w 1158578"/>
              <a:gd name="connsiteY3" fmla="*/ 868747 h 869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578" h="869002">
                <a:moveTo>
                  <a:pt x="63" y="-256"/>
                </a:moveTo>
                <a:lnTo>
                  <a:pt x="1158641" y="-256"/>
                </a:lnTo>
                <a:lnTo>
                  <a:pt x="1158641" y="868747"/>
                </a:lnTo>
                <a:lnTo>
                  <a:pt x="63" y="8687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86839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18</Words>
  <Application>Microsoft Office PowerPoint</Application>
  <PresentationFormat>宽屏</PresentationFormat>
  <Paragraphs>12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汤 臻</dc:creator>
  <cp:lastModifiedBy>汤 臻</cp:lastModifiedBy>
  <cp:revision>7</cp:revision>
  <dcterms:created xsi:type="dcterms:W3CDTF">2021-07-29T08:45:17Z</dcterms:created>
  <dcterms:modified xsi:type="dcterms:W3CDTF">2021-07-30T03:01:22Z</dcterms:modified>
</cp:coreProperties>
</file>