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2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汤 臻" initials="汤" lastIdx="1" clrIdx="0">
    <p:extLst>
      <p:ext uri="{19B8F6BF-5375-455C-9EA6-DF929625EA0E}">
        <p15:presenceInfo xmlns:p15="http://schemas.microsoft.com/office/powerpoint/2012/main" userId="1e11062194281d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FD473F-0EA7-4048-BCC2-00CF318D9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7C153CE-20DD-4A0F-8E27-CB95194D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378EDD-E497-47E8-9FBD-C54BDF02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CF8432-8FD1-4452-8E70-256A06FFD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8A10B0-A565-473B-924C-62413C792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94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945473-7259-4455-9BFA-5F915AA5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499EB8-B61D-4AAC-A153-090825DAF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DB4AE3-F928-4A00-931E-D57FFF0D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20E740-A4BB-40DA-9A59-4298C875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5AD836-D4F0-4EFD-A086-8DD0D069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1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173354-FBF7-4692-B2B7-D6683F626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0F8104A-EBC0-495E-9533-3594B9EF6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3BCC8-32C9-4F15-BA33-D213F9AE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A0008F-80A6-4AC4-ABED-D4F9B96B4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38F60E-526A-469C-8D14-44694323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56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766B3D-0B3F-4843-A875-678A2110D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80E5D2-5E13-4FE3-A451-18266FC1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C6EE60-68CF-4F4F-B7D8-621F3D92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F9D512-5FA0-44E4-80EF-926B1430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DB6FBF-6030-4EC0-898C-D0DF283E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09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B56802-0183-4413-8018-31C80673B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D17DEE-F3D3-4E32-9158-B2E160352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0FBD28-589E-4774-92DE-D94C7D96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D09830-E11C-4B08-A590-26DD82095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9BD627-AED3-45AF-97FC-F8D5394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9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48C37-24EF-41EE-9326-043758BD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094FCA-BB2E-4A2A-BAE8-4E796CBCD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159882-3E00-4D8D-9E2C-DB2801AAC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5B8B05-09F5-42E5-A886-0F178C58A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1BE365-444A-4458-937D-A24C9127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764B81-FB44-4C0F-BA23-BA76F9F83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56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4E3C12-D745-4CDA-A000-3B5972D72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86AA5E-279F-47E8-83D9-7E54C1665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441AD8-69AC-4038-8F1F-4A4DCBD4B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0510166-A194-478D-813C-5E0BB70F2D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8324614-EF39-4EF3-9D8A-34FDA74D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D3B12C6-A17B-4EE9-8463-FC27998F6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4E505A5-B4DA-4E70-81BD-508772BB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D90285E-1615-4788-8666-2E54F992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6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844695-39B2-4C85-935C-3ABD849BE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9EEAE2-9DFB-43FD-8367-20990D47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C2BC2E-7C11-4EF3-860F-2AACD017F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DDD7B43-B994-4FE1-8F81-C18A4478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8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FD864F-3F38-4734-A389-C94236A8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23B3865-B1D1-487B-9AB3-11ABED9A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F66AC4-12DB-46D3-AAF4-83937882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9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7F578-B332-495B-BFCF-E4E674C9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C7CB70-4E4A-47B5-B41D-BA9848B7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09F588F-A31C-4A0A-9BF1-69AA4297D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F48BFF-20B4-4CDF-9D36-6647FF6A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0E7488-5931-4311-BC96-B9161F4E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7C6BA7-A1FC-4CBC-9AD6-55B24564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00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67A7C6-66A8-4100-B5DC-341F984B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99B0E8C-C09F-4019-9E18-F04157E88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C3CA89-5526-4B43-87B1-2AF93F684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C4E759-8E46-4F3F-939A-712B7F62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EEE8C7-B4C3-4B0A-969E-3523E933C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D92D64-7956-49FB-A4D5-850B29F5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51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70BB02-B800-480F-BA03-DC8447AD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48328E-9F0C-4BDC-8EE3-271AD0E91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63930C-7164-45AE-91FA-198AB8307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7118E-7395-40B2-AD62-5E73D281D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DADD65-8135-422F-AF93-A4275AA0B7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25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Fig.1A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214C9EA-E7A4-4987-B63E-0DF1839A5678}"/>
              </a:ext>
            </a:extLst>
          </p:cNvPr>
          <p:cNvSpPr txBox="1"/>
          <p:nvPr/>
        </p:nvSpPr>
        <p:spPr>
          <a:xfrm>
            <a:off x="2881758" y="1440468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DA91840-39E8-404F-A660-E05CD6ADFEAA}"/>
              </a:ext>
            </a:extLst>
          </p:cNvPr>
          <p:cNvSpPr txBox="1"/>
          <p:nvPr/>
        </p:nvSpPr>
        <p:spPr>
          <a:xfrm>
            <a:off x="4260002" y="144046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pic>
        <p:nvPicPr>
          <p:cNvPr id="5" name="图形 3">
            <a:extLst>
              <a:ext uri="{FF2B5EF4-FFF2-40B4-BE49-F238E27FC236}">
                <a16:creationId xmlns:a16="http://schemas.microsoft.com/office/drawing/2014/main" id="{8C8B28F2-E9E4-44F9-AE2D-1D5DF5D62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0412" y="1809800"/>
            <a:ext cx="1979762" cy="3238956"/>
          </a:xfrm>
          <a:custGeom>
            <a:avLst/>
            <a:gdLst>
              <a:gd name="connsiteX0" fmla="*/ -331 w 1028005"/>
              <a:gd name="connsiteY0" fmla="*/ -811 h 1681850"/>
              <a:gd name="connsiteX1" fmla="*/ 1027674 w 1028005"/>
              <a:gd name="connsiteY1" fmla="*/ -811 h 1681850"/>
              <a:gd name="connsiteX2" fmla="*/ 1027674 w 1028005"/>
              <a:gd name="connsiteY2" fmla="*/ 1681040 h 1681850"/>
              <a:gd name="connsiteX3" fmla="*/ -331 w 1028005"/>
              <a:gd name="connsiteY3" fmla="*/ 1681040 h 168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8005" h="1681850">
                <a:moveTo>
                  <a:pt x="-331" y="-811"/>
                </a:moveTo>
                <a:lnTo>
                  <a:pt x="1027674" y="-811"/>
                </a:lnTo>
                <a:lnTo>
                  <a:pt x="1027674" y="1681040"/>
                </a:lnTo>
                <a:lnTo>
                  <a:pt x="-331" y="1681040"/>
                </a:lnTo>
                <a:close/>
              </a:path>
            </a:pathLst>
          </a:custGeom>
        </p:spPr>
      </p:pic>
      <p:pic>
        <p:nvPicPr>
          <p:cNvPr id="7" name="图形 3">
            <a:extLst>
              <a:ext uri="{FF2B5EF4-FFF2-40B4-BE49-F238E27FC236}">
                <a16:creationId xmlns:a16="http://schemas.microsoft.com/office/drawing/2014/main" id="{8C8B28F2-E9E4-44F9-AE2D-1D5DF5D62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00" y="1809800"/>
            <a:ext cx="2739009" cy="3238400"/>
          </a:xfrm>
          <a:custGeom>
            <a:avLst/>
            <a:gdLst>
              <a:gd name="connsiteX0" fmla="*/ -463 w 1422249"/>
              <a:gd name="connsiteY0" fmla="*/ -547 h 1681561"/>
              <a:gd name="connsiteX1" fmla="*/ 1421786 w 1422249"/>
              <a:gd name="connsiteY1" fmla="*/ -547 h 1681561"/>
              <a:gd name="connsiteX2" fmla="*/ 1421786 w 1422249"/>
              <a:gd name="connsiteY2" fmla="*/ 1681014 h 1681561"/>
              <a:gd name="connsiteX3" fmla="*/ -463 w 1422249"/>
              <a:gd name="connsiteY3" fmla="*/ 1681014 h 1681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2249" h="1681561">
                <a:moveTo>
                  <a:pt x="-463" y="-547"/>
                </a:moveTo>
                <a:lnTo>
                  <a:pt x="1421786" y="-547"/>
                </a:lnTo>
                <a:lnTo>
                  <a:pt x="1421786" y="1681014"/>
                </a:lnTo>
                <a:lnTo>
                  <a:pt x="-463" y="1681014"/>
                </a:lnTo>
                <a:close/>
              </a:path>
            </a:pathLst>
          </a:cu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9A9A2587-0F71-485C-B26D-72AF2C1F8A70}"/>
              </a:ext>
            </a:extLst>
          </p:cNvPr>
          <p:cNvSpPr txBox="1"/>
          <p:nvPr/>
        </p:nvSpPr>
        <p:spPr>
          <a:xfrm>
            <a:off x="5908515" y="1440468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9F8094E-7055-4AD6-8AF1-D000472552CC}"/>
              </a:ext>
            </a:extLst>
          </p:cNvPr>
          <p:cNvSpPr txBox="1"/>
          <p:nvPr/>
        </p:nvSpPr>
        <p:spPr>
          <a:xfrm>
            <a:off x="6953384" y="144046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197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Fig.1B,C</a:t>
            </a:r>
            <a:endParaRPr lang="zh-CN" altLang="en-US" dirty="0"/>
          </a:p>
        </p:txBody>
      </p:sp>
      <p:sp>
        <p:nvSpPr>
          <p:cNvPr id="9" name="图形 3">
            <a:extLst>
              <a:ext uri="{FF2B5EF4-FFF2-40B4-BE49-F238E27FC236}">
                <a16:creationId xmlns:a16="http://schemas.microsoft.com/office/drawing/2014/main" id="{4CE8413F-D2A9-4B30-9584-9BC7A9205A3A}"/>
              </a:ext>
            </a:extLst>
          </p:cNvPr>
          <p:cNvSpPr/>
          <p:nvPr/>
        </p:nvSpPr>
        <p:spPr>
          <a:xfrm>
            <a:off x="1827847" y="2151304"/>
            <a:ext cx="1956688" cy="71412"/>
          </a:xfrm>
          <a:custGeom>
            <a:avLst/>
            <a:gdLst>
              <a:gd name="connsiteX0" fmla="*/ 0 w 260985"/>
              <a:gd name="connsiteY0" fmla="*/ 0 h 9525"/>
              <a:gd name="connsiteX1" fmla="*/ 260985 w 26098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0985" h="9525">
                <a:moveTo>
                  <a:pt x="0" y="0"/>
                </a:moveTo>
                <a:lnTo>
                  <a:pt x="26098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图形 3">
            <a:extLst>
              <a:ext uri="{FF2B5EF4-FFF2-40B4-BE49-F238E27FC236}">
                <a16:creationId xmlns:a16="http://schemas.microsoft.com/office/drawing/2014/main" id="{003059B9-3242-42F4-A132-3F45A8722529}"/>
              </a:ext>
            </a:extLst>
          </p:cNvPr>
          <p:cNvSpPr txBox="1"/>
          <p:nvPr/>
        </p:nvSpPr>
        <p:spPr>
          <a:xfrm>
            <a:off x="2218282" y="2545630"/>
            <a:ext cx="5323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750" spc="0" baseline="0">
                <a:ln w="2381">
                  <a:solidFill>
                    <a:srgbClr val="FFFFFF"/>
                  </a:solidFill>
                </a:ln>
                <a:solidFill>
                  <a:srgbClr val="FFFFFF"/>
                </a:solidFill>
                <a:latin typeface="Arial"/>
                <a:cs typeface="Arial"/>
                <a:sym typeface="Arial"/>
                <a:rtl val="0"/>
              </a:rPr>
              <a:t>B2</a:t>
            </a:r>
          </a:p>
        </p:txBody>
      </p:sp>
      <p:sp>
        <p:nvSpPr>
          <p:cNvPr id="10" name="图形 3">
            <a:extLst>
              <a:ext uri="{FF2B5EF4-FFF2-40B4-BE49-F238E27FC236}">
                <a16:creationId xmlns:a16="http://schemas.microsoft.com/office/drawing/2014/main" id="{003059B9-3242-42F4-A132-3F45A8722529}"/>
              </a:ext>
            </a:extLst>
          </p:cNvPr>
          <p:cNvSpPr txBox="1"/>
          <p:nvPr/>
        </p:nvSpPr>
        <p:spPr>
          <a:xfrm>
            <a:off x="2218283" y="1659809"/>
            <a:ext cx="5323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750" spc="0" baseline="0">
                <a:ln w="2381">
                  <a:solidFill>
                    <a:srgbClr val="FFFFFF"/>
                  </a:solidFill>
                </a:ln>
                <a:solidFill>
                  <a:srgbClr val="FFFFFF"/>
                </a:solidFill>
                <a:latin typeface="Arial"/>
                <a:cs typeface="Arial"/>
                <a:sym typeface="Arial"/>
                <a:rtl val="0"/>
              </a:rPr>
              <a:t>B1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DB6FA13-C01B-4E6E-B949-447506143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237" y="1682398"/>
            <a:ext cx="1672126" cy="1407187"/>
          </a:xfrm>
          <a:custGeom>
            <a:avLst/>
            <a:gdLst>
              <a:gd name="connsiteX0" fmla="*/ -503 w 963335"/>
              <a:gd name="connsiteY0" fmla="*/ -409 h 810700"/>
              <a:gd name="connsiteX1" fmla="*/ 962833 w 963335"/>
              <a:gd name="connsiteY1" fmla="*/ -409 h 810700"/>
              <a:gd name="connsiteX2" fmla="*/ 962833 w 963335"/>
              <a:gd name="connsiteY2" fmla="*/ 810291 h 810700"/>
              <a:gd name="connsiteX3" fmla="*/ -503 w 963335"/>
              <a:gd name="connsiteY3" fmla="*/ 810291 h 81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3335" h="810700">
                <a:moveTo>
                  <a:pt x="-503" y="-409"/>
                </a:moveTo>
                <a:lnTo>
                  <a:pt x="962833" y="-409"/>
                </a:lnTo>
                <a:lnTo>
                  <a:pt x="962833" y="810291"/>
                </a:lnTo>
                <a:lnTo>
                  <a:pt x="-503" y="810291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CA50F80-34A9-4327-AD6E-F09EC0776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237" y="3363806"/>
            <a:ext cx="1671977" cy="1405972"/>
          </a:xfrm>
          <a:custGeom>
            <a:avLst/>
            <a:gdLst>
              <a:gd name="connsiteX0" fmla="*/ -539 w 963249"/>
              <a:gd name="connsiteY0" fmla="*/ -378 h 810000"/>
              <a:gd name="connsiteX1" fmla="*/ 962711 w 963249"/>
              <a:gd name="connsiteY1" fmla="*/ -378 h 810000"/>
              <a:gd name="connsiteX2" fmla="*/ 962711 w 963249"/>
              <a:gd name="connsiteY2" fmla="*/ 809622 h 810000"/>
              <a:gd name="connsiteX3" fmla="*/ -539 w 963249"/>
              <a:gd name="connsiteY3" fmla="*/ 809622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3249" h="810000">
                <a:moveTo>
                  <a:pt x="-539" y="-378"/>
                </a:moveTo>
                <a:lnTo>
                  <a:pt x="962711" y="-378"/>
                </a:lnTo>
                <a:lnTo>
                  <a:pt x="962711" y="809622"/>
                </a:lnTo>
                <a:lnTo>
                  <a:pt x="-539" y="809622"/>
                </a:lnTo>
                <a:close/>
              </a:path>
            </a:pathLst>
          </a:custGeom>
        </p:spPr>
      </p:pic>
      <p:pic>
        <p:nvPicPr>
          <p:cNvPr id="20" name="图形 18">
            <a:extLst>
              <a:ext uri="{FF2B5EF4-FFF2-40B4-BE49-F238E27FC236}">
                <a16:creationId xmlns:a16="http://schemas.microsoft.com/office/drawing/2014/main" id="{8272A8D3-5B1C-4585-8DEC-24E91F32A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8762" y="1714458"/>
            <a:ext cx="1800137" cy="1405972"/>
          </a:xfrm>
          <a:custGeom>
            <a:avLst/>
            <a:gdLst>
              <a:gd name="connsiteX0" fmla="*/ -457 w 1036769"/>
              <a:gd name="connsiteY0" fmla="*/ -357 h 809754"/>
              <a:gd name="connsiteX1" fmla="*/ 1036313 w 1036769"/>
              <a:gd name="connsiteY1" fmla="*/ -357 h 809754"/>
              <a:gd name="connsiteX2" fmla="*/ 1036313 w 1036769"/>
              <a:gd name="connsiteY2" fmla="*/ 809398 h 809754"/>
              <a:gd name="connsiteX3" fmla="*/ -457 w 1036769"/>
              <a:gd name="connsiteY3" fmla="*/ 809398 h 80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769" h="809754">
                <a:moveTo>
                  <a:pt x="-457" y="-357"/>
                </a:moveTo>
                <a:lnTo>
                  <a:pt x="1036313" y="-357"/>
                </a:lnTo>
                <a:lnTo>
                  <a:pt x="1036313" y="809398"/>
                </a:lnTo>
                <a:lnTo>
                  <a:pt x="-457" y="809398"/>
                </a:lnTo>
                <a:close/>
              </a:path>
            </a:pathLst>
          </a:custGeom>
        </p:spPr>
      </p:pic>
      <p:pic>
        <p:nvPicPr>
          <p:cNvPr id="21" name="图形 18">
            <a:extLst>
              <a:ext uri="{FF2B5EF4-FFF2-40B4-BE49-F238E27FC236}">
                <a16:creationId xmlns:a16="http://schemas.microsoft.com/office/drawing/2014/main" id="{8272A8D3-5B1C-4585-8DEC-24E91F32A8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8761" y="3429000"/>
            <a:ext cx="1800137" cy="1405972"/>
          </a:xfrm>
          <a:custGeom>
            <a:avLst/>
            <a:gdLst>
              <a:gd name="connsiteX0" fmla="*/ -457 w 1036769"/>
              <a:gd name="connsiteY0" fmla="*/ -265 h 809754"/>
              <a:gd name="connsiteX1" fmla="*/ 1036313 w 1036769"/>
              <a:gd name="connsiteY1" fmla="*/ -265 h 809754"/>
              <a:gd name="connsiteX2" fmla="*/ 1036313 w 1036769"/>
              <a:gd name="connsiteY2" fmla="*/ 809489 h 809754"/>
              <a:gd name="connsiteX3" fmla="*/ -457 w 1036769"/>
              <a:gd name="connsiteY3" fmla="*/ 809489 h 80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769" h="809754">
                <a:moveTo>
                  <a:pt x="-457" y="-265"/>
                </a:moveTo>
                <a:lnTo>
                  <a:pt x="1036313" y="-265"/>
                </a:lnTo>
                <a:lnTo>
                  <a:pt x="1036313" y="809489"/>
                </a:lnTo>
                <a:lnTo>
                  <a:pt x="-457" y="809489"/>
                </a:lnTo>
                <a:close/>
              </a:path>
            </a:pathLst>
          </a:cu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23FA60EB-460E-4082-8F24-2D0503028867}"/>
              </a:ext>
            </a:extLst>
          </p:cNvPr>
          <p:cNvSpPr txBox="1"/>
          <p:nvPr/>
        </p:nvSpPr>
        <p:spPr>
          <a:xfrm>
            <a:off x="1361636" y="2151304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B1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A098919-BC01-42CB-9E44-8BF0680F9D24}"/>
              </a:ext>
            </a:extLst>
          </p:cNvPr>
          <p:cNvSpPr txBox="1"/>
          <p:nvPr/>
        </p:nvSpPr>
        <p:spPr>
          <a:xfrm>
            <a:off x="1371097" y="369746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B2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2ACD7A7B-9509-429C-8DE8-F4479909CEE0}"/>
              </a:ext>
            </a:extLst>
          </p:cNvPr>
          <p:cNvSpPr txBox="1"/>
          <p:nvPr/>
        </p:nvSpPr>
        <p:spPr>
          <a:xfrm>
            <a:off x="4590611" y="215130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C1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53EC4699-2967-4074-8563-62C6B86FF596}"/>
              </a:ext>
            </a:extLst>
          </p:cNvPr>
          <p:cNvSpPr txBox="1"/>
          <p:nvPr/>
        </p:nvSpPr>
        <p:spPr>
          <a:xfrm>
            <a:off x="4600072" y="3697460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805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Fig.1D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57EE682-A732-4C96-88CB-4CB4C10C0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25" y="1763099"/>
            <a:ext cx="3444948" cy="2291534"/>
          </a:xfrm>
          <a:custGeom>
            <a:avLst/>
            <a:gdLst>
              <a:gd name="connsiteX0" fmla="*/ -696 w 2483030"/>
              <a:gd name="connsiteY0" fmla="*/ -372 h 1651679"/>
              <a:gd name="connsiteX1" fmla="*/ 2482335 w 2483030"/>
              <a:gd name="connsiteY1" fmla="*/ -372 h 1651679"/>
              <a:gd name="connsiteX2" fmla="*/ 2482335 w 2483030"/>
              <a:gd name="connsiteY2" fmla="*/ 1651308 h 1651679"/>
              <a:gd name="connsiteX3" fmla="*/ -696 w 2483030"/>
              <a:gd name="connsiteY3" fmla="*/ 1651308 h 1651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3030" h="1651679">
                <a:moveTo>
                  <a:pt x="-696" y="-372"/>
                </a:moveTo>
                <a:lnTo>
                  <a:pt x="2482335" y="-372"/>
                </a:lnTo>
                <a:lnTo>
                  <a:pt x="2482335" y="1651308"/>
                </a:lnTo>
                <a:lnTo>
                  <a:pt x="-696" y="1651308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51935EB-D68E-4EA8-B454-3C5148066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8598" y="1771650"/>
            <a:ext cx="3446268" cy="2282983"/>
          </a:xfrm>
          <a:custGeom>
            <a:avLst/>
            <a:gdLst>
              <a:gd name="connsiteX0" fmla="*/ -359 w 2483982"/>
              <a:gd name="connsiteY0" fmla="*/ -371 h 1645516"/>
              <a:gd name="connsiteX1" fmla="*/ 2483624 w 2483982"/>
              <a:gd name="connsiteY1" fmla="*/ -371 h 1645516"/>
              <a:gd name="connsiteX2" fmla="*/ 2483624 w 2483982"/>
              <a:gd name="connsiteY2" fmla="*/ 1645145 h 1645516"/>
              <a:gd name="connsiteX3" fmla="*/ -359 w 2483982"/>
              <a:gd name="connsiteY3" fmla="*/ 1645145 h 164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3982" h="1645516">
                <a:moveTo>
                  <a:pt x="-359" y="-371"/>
                </a:moveTo>
                <a:lnTo>
                  <a:pt x="2483624" y="-371"/>
                </a:lnTo>
                <a:lnTo>
                  <a:pt x="2483624" y="1645145"/>
                </a:lnTo>
                <a:lnTo>
                  <a:pt x="-359" y="1645145"/>
                </a:lnTo>
                <a:close/>
              </a:path>
            </a:pathLst>
          </a:custGeom>
        </p:spPr>
      </p:pic>
      <p:grpSp>
        <p:nvGrpSpPr>
          <p:cNvPr id="13" name="图形 10">
            <a:extLst>
              <a:ext uri="{FF2B5EF4-FFF2-40B4-BE49-F238E27FC236}">
                <a16:creationId xmlns:a16="http://schemas.microsoft.com/office/drawing/2014/main" id="{F447D0FD-FDBB-4998-A1C3-8721EA4DB834}"/>
              </a:ext>
            </a:extLst>
          </p:cNvPr>
          <p:cNvGrpSpPr/>
          <p:nvPr/>
        </p:nvGrpSpPr>
        <p:grpSpPr>
          <a:xfrm>
            <a:off x="3047675" y="4450793"/>
            <a:ext cx="809625" cy="546021"/>
            <a:chOff x="4873941" y="2755343"/>
            <a:chExt cx="809625" cy="54602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6ED98F84-D398-4C4F-BDE9-11435C78AD57}"/>
                </a:ext>
              </a:extLst>
            </p:cNvPr>
            <p:cNvSpPr/>
            <p:nvPr/>
          </p:nvSpPr>
          <p:spPr>
            <a:xfrm>
              <a:off x="4873941" y="2862262"/>
              <a:ext cx="147637" cy="109537"/>
            </a:xfrm>
            <a:custGeom>
              <a:avLst/>
              <a:gdLst>
                <a:gd name="connsiteX0" fmla="*/ 0 w 147637"/>
                <a:gd name="connsiteY0" fmla="*/ 0 h 109537"/>
                <a:gd name="connsiteX1" fmla="*/ 147638 w 147637"/>
                <a:gd name="connsiteY1" fmla="*/ 0 h 109537"/>
                <a:gd name="connsiteX2" fmla="*/ 147638 w 147637"/>
                <a:gd name="connsiteY2" fmla="*/ 109538 h 109537"/>
                <a:gd name="connsiteX3" fmla="*/ 0 w 147637"/>
                <a:gd name="connsiteY3" fmla="*/ 109538 h 109537"/>
                <a:gd name="connsiteX4" fmla="*/ 0 w 147637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37" h="109537">
                  <a:moveTo>
                    <a:pt x="0" y="0"/>
                  </a:moveTo>
                  <a:lnTo>
                    <a:pt x="147638" y="0"/>
                  </a:lnTo>
                  <a:lnTo>
                    <a:pt x="147638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66A069A7-A437-479D-9678-6F6CB30DC6AF}"/>
                </a:ext>
              </a:extLst>
            </p:cNvPr>
            <p:cNvSpPr/>
            <p:nvPr/>
          </p:nvSpPr>
          <p:spPr>
            <a:xfrm>
              <a:off x="5021579" y="2862262"/>
              <a:ext cx="48577" cy="109537"/>
            </a:xfrm>
            <a:custGeom>
              <a:avLst/>
              <a:gdLst>
                <a:gd name="connsiteX0" fmla="*/ 0 w 48577"/>
                <a:gd name="connsiteY0" fmla="*/ 0 h 109537"/>
                <a:gd name="connsiteX1" fmla="*/ 48578 w 48577"/>
                <a:gd name="connsiteY1" fmla="*/ 0 h 109537"/>
                <a:gd name="connsiteX2" fmla="*/ 48578 w 48577"/>
                <a:gd name="connsiteY2" fmla="*/ 109538 h 109537"/>
                <a:gd name="connsiteX3" fmla="*/ 0 w 48577"/>
                <a:gd name="connsiteY3" fmla="*/ 109538 h 109537"/>
                <a:gd name="connsiteX4" fmla="*/ 0 w 48577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77" h="109537">
                  <a:moveTo>
                    <a:pt x="0" y="0"/>
                  </a:moveTo>
                  <a:lnTo>
                    <a:pt x="48578" y="0"/>
                  </a:lnTo>
                  <a:lnTo>
                    <a:pt x="48578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2C122647-F6FF-487A-B1BC-B28AAAB8BE25}"/>
                </a:ext>
              </a:extLst>
            </p:cNvPr>
            <p:cNvSpPr/>
            <p:nvPr/>
          </p:nvSpPr>
          <p:spPr>
            <a:xfrm>
              <a:off x="5070157" y="2862262"/>
              <a:ext cx="140970" cy="109537"/>
            </a:xfrm>
            <a:custGeom>
              <a:avLst/>
              <a:gdLst>
                <a:gd name="connsiteX0" fmla="*/ 0 w 140970"/>
                <a:gd name="connsiteY0" fmla="*/ 0 h 109537"/>
                <a:gd name="connsiteX1" fmla="*/ 140970 w 140970"/>
                <a:gd name="connsiteY1" fmla="*/ 0 h 109537"/>
                <a:gd name="connsiteX2" fmla="*/ 140970 w 140970"/>
                <a:gd name="connsiteY2" fmla="*/ 109538 h 109537"/>
                <a:gd name="connsiteX3" fmla="*/ 0 w 140970"/>
                <a:gd name="connsiteY3" fmla="*/ 109538 h 109537"/>
                <a:gd name="connsiteX4" fmla="*/ 0 w 140970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109537">
                  <a:moveTo>
                    <a:pt x="0" y="0"/>
                  </a:moveTo>
                  <a:lnTo>
                    <a:pt x="140970" y="0"/>
                  </a:lnTo>
                  <a:lnTo>
                    <a:pt x="140970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0EBFA8E2-5238-47BC-9344-D2D89FCBD504}"/>
                </a:ext>
              </a:extLst>
            </p:cNvPr>
            <p:cNvSpPr/>
            <p:nvPr/>
          </p:nvSpPr>
          <p:spPr>
            <a:xfrm>
              <a:off x="5211127" y="2862262"/>
              <a:ext cx="55244" cy="109537"/>
            </a:xfrm>
            <a:custGeom>
              <a:avLst/>
              <a:gdLst>
                <a:gd name="connsiteX0" fmla="*/ 0 w 55244"/>
                <a:gd name="connsiteY0" fmla="*/ 0 h 109537"/>
                <a:gd name="connsiteX1" fmla="*/ 55245 w 55244"/>
                <a:gd name="connsiteY1" fmla="*/ 0 h 109537"/>
                <a:gd name="connsiteX2" fmla="*/ 55245 w 55244"/>
                <a:gd name="connsiteY2" fmla="*/ 109538 h 109537"/>
                <a:gd name="connsiteX3" fmla="*/ 0 w 55244"/>
                <a:gd name="connsiteY3" fmla="*/ 109538 h 109537"/>
                <a:gd name="connsiteX4" fmla="*/ 0 w 55244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4" h="109537">
                  <a:moveTo>
                    <a:pt x="0" y="0"/>
                  </a:moveTo>
                  <a:lnTo>
                    <a:pt x="55245" y="0"/>
                  </a:lnTo>
                  <a:lnTo>
                    <a:pt x="55245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F2EC314D-DA86-461F-8B31-9BFA8C906F51}"/>
                </a:ext>
              </a:extLst>
            </p:cNvPr>
            <p:cNvSpPr/>
            <p:nvPr/>
          </p:nvSpPr>
          <p:spPr>
            <a:xfrm>
              <a:off x="5266371" y="2862262"/>
              <a:ext cx="140970" cy="109537"/>
            </a:xfrm>
            <a:custGeom>
              <a:avLst/>
              <a:gdLst>
                <a:gd name="connsiteX0" fmla="*/ 0 w 140970"/>
                <a:gd name="connsiteY0" fmla="*/ 0 h 109537"/>
                <a:gd name="connsiteX1" fmla="*/ 140970 w 140970"/>
                <a:gd name="connsiteY1" fmla="*/ 0 h 109537"/>
                <a:gd name="connsiteX2" fmla="*/ 140970 w 140970"/>
                <a:gd name="connsiteY2" fmla="*/ 109538 h 109537"/>
                <a:gd name="connsiteX3" fmla="*/ 0 w 140970"/>
                <a:gd name="connsiteY3" fmla="*/ 109538 h 109537"/>
                <a:gd name="connsiteX4" fmla="*/ 0 w 140970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109537">
                  <a:moveTo>
                    <a:pt x="0" y="0"/>
                  </a:moveTo>
                  <a:lnTo>
                    <a:pt x="140970" y="0"/>
                  </a:lnTo>
                  <a:lnTo>
                    <a:pt x="140970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1450D2DB-1D2F-4239-8472-312BEC5369B1}"/>
                </a:ext>
              </a:extLst>
            </p:cNvPr>
            <p:cNvSpPr/>
            <p:nvPr/>
          </p:nvSpPr>
          <p:spPr>
            <a:xfrm>
              <a:off x="5407341" y="2862262"/>
              <a:ext cx="56197" cy="109537"/>
            </a:xfrm>
            <a:custGeom>
              <a:avLst/>
              <a:gdLst>
                <a:gd name="connsiteX0" fmla="*/ 0 w 56197"/>
                <a:gd name="connsiteY0" fmla="*/ 0 h 109537"/>
                <a:gd name="connsiteX1" fmla="*/ 56198 w 56197"/>
                <a:gd name="connsiteY1" fmla="*/ 0 h 109537"/>
                <a:gd name="connsiteX2" fmla="*/ 56198 w 56197"/>
                <a:gd name="connsiteY2" fmla="*/ 109538 h 109537"/>
                <a:gd name="connsiteX3" fmla="*/ 0 w 56197"/>
                <a:gd name="connsiteY3" fmla="*/ 109538 h 109537"/>
                <a:gd name="connsiteX4" fmla="*/ 0 w 56197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" h="109537">
                  <a:moveTo>
                    <a:pt x="0" y="0"/>
                  </a:moveTo>
                  <a:lnTo>
                    <a:pt x="56198" y="0"/>
                  </a:lnTo>
                  <a:lnTo>
                    <a:pt x="56198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207B0856-4DAF-45D0-8CD6-632A0058E86D}"/>
                </a:ext>
              </a:extLst>
            </p:cNvPr>
            <p:cNvSpPr/>
            <p:nvPr/>
          </p:nvSpPr>
          <p:spPr>
            <a:xfrm>
              <a:off x="5463539" y="2862262"/>
              <a:ext cx="146684" cy="109537"/>
            </a:xfrm>
            <a:custGeom>
              <a:avLst/>
              <a:gdLst>
                <a:gd name="connsiteX0" fmla="*/ 0 w 146684"/>
                <a:gd name="connsiteY0" fmla="*/ 0 h 109537"/>
                <a:gd name="connsiteX1" fmla="*/ 146685 w 146684"/>
                <a:gd name="connsiteY1" fmla="*/ 0 h 109537"/>
                <a:gd name="connsiteX2" fmla="*/ 146685 w 146684"/>
                <a:gd name="connsiteY2" fmla="*/ 109538 h 109537"/>
                <a:gd name="connsiteX3" fmla="*/ 0 w 146684"/>
                <a:gd name="connsiteY3" fmla="*/ 109538 h 109537"/>
                <a:gd name="connsiteX4" fmla="*/ 0 w 146684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4" h="109537">
                  <a:moveTo>
                    <a:pt x="0" y="0"/>
                  </a:moveTo>
                  <a:lnTo>
                    <a:pt x="146685" y="0"/>
                  </a:lnTo>
                  <a:lnTo>
                    <a:pt x="146685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FC482A40-0CB5-4C36-B0EC-F946407FFDCA}"/>
                </a:ext>
              </a:extLst>
            </p:cNvPr>
            <p:cNvSpPr/>
            <p:nvPr/>
          </p:nvSpPr>
          <p:spPr>
            <a:xfrm>
              <a:off x="5610224" y="2862262"/>
              <a:ext cx="73342" cy="109537"/>
            </a:xfrm>
            <a:custGeom>
              <a:avLst/>
              <a:gdLst>
                <a:gd name="connsiteX0" fmla="*/ 0 w 73342"/>
                <a:gd name="connsiteY0" fmla="*/ 0 h 109537"/>
                <a:gd name="connsiteX1" fmla="*/ 73342 w 73342"/>
                <a:gd name="connsiteY1" fmla="*/ 0 h 109537"/>
                <a:gd name="connsiteX2" fmla="*/ 73342 w 73342"/>
                <a:gd name="connsiteY2" fmla="*/ 109538 h 109537"/>
                <a:gd name="connsiteX3" fmla="*/ 0 w 73342"/>
                <a:gd name="connsiteY3" fmla="*/ 109538 h 109537"/>
                <a:gd name="connsiteX4" fmla="*/ 0 w 73342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42" h="109537">
                  <a:moveTo>
                    <a:pt x="0" y="0"/>
                  </a:moveTo>
                  <a:lnTo>
                    <a:pt x="73342" y="0"/>
                  </a:lnTo>
                  <a:lnTo>
                    <a:pt x="73342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BA40654B-C522-42B3-808B-B4103572722E}"/>
                </a:ext>
              </a:extLst>
            </p:cNvPr>
            <p:cNvSpPr/>
            <p:nvPr/>
          </p:nvSpPr>
          <p:spPr>
            <a:xfrm>
              <a:off x="4873941" y="2971800"/>
              <a:ext cx="147637" cy="109537"/>
            </a:xfrm>
            <a:custGeom>
              <a:avLst/>
              <a:gdLst>
                <a:gd name="connsiteX0" fmla="*/ 0 w 147637"/>
                <a:gd name="connsiteY0" fmla="*/ 0 h 109537"/>
                <a:gd name="connsiteX1" fmla="*/ 147638 w 147637"/>
                <a:gd name="connsiteY1" fmla="*/ 0 h 109537"/>
                <a:gd name="connsiteX2" fmla="*/ 147638 w 147637"/>
                <a:gd name="connsiteY2" fmla="*/ 109538 h 109537"/>
                <a:gd name="connsiteX3" fmla="*/ 0 w 147637"/>
                <a:gd name="connsiteY3" fmla="*/ 109538 h 109537"/>
                <a:gd name="connsiteX4" fmla="*/ 0 w 147637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37" h="109537">
                  <a:moveTo>
                    <a:pt x="0" y="0"/>
                  </a:moveTo>
                  <a:lnTo>
                    <a:pt x="147638" y="0"/>
                  </a:lnTo>
                  <a:lnTo>
                    <a:pt x="147638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18D46E28-61D6-41DA-8A38-1764F4BF1BCA}"/>
                </a:ext>
              </a:extLst>
            </p:cNvPr>
            <p:cNvSpPr/>
            <p:nvPr/>
          </p:nvSpPr>
          <p:spPr>
            <a:xfrm>
              <a:off x="5021579" y="2971800"/>
              <a:ext cx="48577" cy="109537"/>
            </a:xfrm>
            <a:custGeom>
              <a:avLst/>
              <a:gdLst>
                <a:gd name="connsiteX0" fmla="*/ 0 w 48577"/>
                <a:gd name="connsiteY0" fmla="*/ 0 h 109537"/>
                <a:gd name="connsiteX1" fmla="*/ 48578 w 48577"/>
                <a:gd name="connsiteY1" fmla="*/ 0 h 109537"/>
                <a:gd name="connsiteX2" fmla="*/ 48578 w 48577"/>
                <a:gd name="connsiteY2" fmla="*/ 109538 h 109537"/>
                <a:gd name="connsiteX3" fmla="*/ 0 w 48577"/>
                <a:gd name="connsiteY3" fmla="*/ 109538 h 109537"/>
                <a:gd name="connsiteX4" fmla="*/ 0 w 48577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77" h="109537">
                  <a:moveTo>
                    <a:pt x="0" y="0"/>
                  </a:moveTo>
                  <a:lnTo>
                    <a:pt x="48578" y="0"/>
                  </a:lnTo>
                  <a:lnTo>
                    <a:pt x="48578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B5079917-E001-4AC0-B937-A3F836C7295A}"/>
                </a:ext>
              </a:extLst>
            </p:cNvPr>
            <p:cNvSpPr/>
            <p:nvPr/>
          </p:nvSpPr>
          <p:spPr>
            <a:xfrm>
              <a:off x="5070157" y="2971800"/>
              <a:ext cx="140970" cy="109537"/>
            </a:xfrm>
            <a:custGeom>
              <a:avLst/>
              <a:gdLst>
                <a:gd name="connsiteX0" fmla="*/ 0 w 140970"/>
                <a:gd name="connsiteY0" fmla="*/ 0 h 109537"/>
                <a:gd name="connsiteX1" fmla="*/ 140970 w 140970"/>
                <a:gd name="connsiteY1" fmla="*/ 0 h 109537"/>
                <a:gd name="connsiteX2" fmla="*/ 140970 w 140970"/>
                <a:gd name="connsiteY2" fmla="*/ 109538 h 109537"/>
                <a:gd name="connsiteX3" fmla="*/ 0 w 140970"/>
                <a:gd name="connsiteY3" fmla="*/ 109538 h 109537"/>
                <a:gd name="connsiteX4" fmla="*/ 0 w 140970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109537">
                  <a:moveTo>
                    <a:pt x="0" y="0"/>
                  </a:moveTo>
                  <a:lnTo>
                    <a:pt x="140970" y="0"/>
                  </a:lnTo>
                  <a:lnTo>
                    <a:pt x="140970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015961F7-8E12-4D88-BAEF-03464AFF4031}"/>
                </a:ext>
              </a:extLst>
            </p:cNvPr>
            <p:cNvSpPr/>
            <p:nvPr/>
          </p:nvSpPr>
          <p:spPr>
            <a:xfrm>
              <a:off x="5211127" y="2971800"/>
              <a:ext cx="55244" cy="109537"/>
            </a:xfrm>
            <a:custGeom>
              <a:avLst/>
              <a:gdLst>
                <a:gd name="connsiteX0" fmla="*/ 0 w 55244"/>
                <a:gd name="connsiteY0" fmla="*/ 0 h 109537"/>
                <a:gd name="connsiteX1" fmla="*/ 55245 w 55244"/>
                <a:gd name="connsiteY1" fmla="*/ 0 h 109537"/>
                <a:gd name="connsiteX2" fmla="*/ 55245 w 55244"/>
                <a:gd name="connsiteY2" fmla="*/ 109538 h 109537"/>
                <a:gd name="connsiteX3" fmla="*/ 0 w 55244"/>
                <a:gd name="connsiteY3" fmla="*/ 109538 h 109537"/>
                <a:gd name="connsiteX4" fmla="*/ 0 w 55244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4" h="109537">
                  <a:moveTo>
                    <a:pt x="0" y="0"/>
                  </a:moveTo>
                  <a:lnTo>
                    <a:pt x="55245" y="0"/>
                  </a:lnTo>
                  <a:lnTo>
                    <a:pt x="55245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6F5B131F-19E1-47D8-9694-1B8AD139C8FC}"/>
                </a:ext>
              </a:extLst>
            </p:cNvPr>
            <p:cNvSpPr/>
            <p:nvPr/>
          </p:nvSpPr>
          <p:spPr>
            <a:xfrm>
              <a:off x="5266371" y="2971800"/>
              <a:ext cx="140970" cy="109537"/>
            </a:xfrm>
            <a:custGeom>
              <a:avLst/>
              <a:gdLst>
                <a:gd name="connsiteX0" fmla="*/ 0 w 140970"/>
                <a:gd name="connsiteY0" fmla="*/ 0 h 109537"/>
                <a:gd name="connsiteX1" fmla="*/ 140970 w 140970"/>
                <a:gd name="connsiteY1" fmla="*/ 0 h 109537"/>
                <a:gd name="connsiteX2" fmla="*/ 140970 w 140970"/>
                <a:gd name="connsiteY2" fmla="*/ 109538 h 109537"/>
                <a:gd name="connsiteX3" fmla="*/ 0 w 140970"/>
                <a:gd name="connsiteY3" fmla="*/ 109538 h 109537"/>
                <a:gd name="connsiteX4" fmla="*/ 0 w 140970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109537">
                  <a:moveTo>
                    <a:pt x="0" y="0"/>
                  </a:moveTo>
                  <a:lnTo>
                    <a:pt x="140970" y="0"/>
                  </a:lnTo>
                  <a:lnTo>
                    <a:pt x="140970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9C544778-CE13-47DE-9F55-A8C4D2618569}"/>
                </a:ext>
              </a:extLst>
            </p:cNvPr>
            <p:cNvSpPr/>
            <p:nvPr/>
          </p:nvSpPr>
          <p:spPr>
            <a:xfrm>
              <a:off x="5407341" y="2971800"/>
              <a:ext cx="56197" cy="109537"/>
            </a:xfrm>
            <a:custGeom>
              <a:avLst/>
              <a:gdLst>
                <a:gd name="connsiteX0" fmla="*/ 0 w 56197"/>
                <a:gd name="connsiteY0" fmla="*/ 0 h 109537"/>
                <a:gd name="connsiteX1" fmla="*/ 56198 w 56197"/>
                <a:gd name="connsiteY1" fmla="*/ 0 h 109537"/>
                <a:gd name="connsiteX2" fmla="*/ 56198 w 56197"/>
                <a:gd name="connsiteY2" fmla="*/ 109538 h 109537"/>
                <a:gd name="connsiteX3" fmla="*/ 0 w 56197"/>
                <a:gd name="connsiteY3" fmla="*/ 109538 h 109537"/>
                <a:gd name="connsiteX4" fmla="*/ 0 w 56197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" h="109537">
                  <a:moveTo>
                    <a:pt x="0" y="0"/>
                  </a:moveTo>
                  <a:lnTo>
                    <a:pt x="56198" y="0"/>
                  </a:lnTo>
                  <a:lnTo>
                    <a:pt x="56198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76B547EA-E376-4E3B-AB39-EE3656D6593D}"/>
                </a:ext>
              </a:extLst>
            </p:cNvPr>
            <p:cNvSpPr/>
            <p:nvPr/>
          </p:nvSpPr>
          <p:spPr>
            <a:xfrm>
              <a:off x="5463539" y="2971800"/>
              <a:ext cx="146684" cy="109537"/>
            </a:xfrm>
            <a:custGeom>
              <a:avLst/>
              <a:gdLst>
                <a:gd name="connsiteX0" fmla="*/ 0 w 146684"/>
                <a:gd name="connsiteY0" fmla="*/ 0 h 109537"/>
                <a:gd name="connsiteX1" fmla="*/ 146685 w 146684"/>
                <a:gd name="connsiteY1" fmla="*/ 0 h 109537"/>
                <a:gd name="connsiteX2" fmla="*/ 146685 w 146684"/>
                <a:gd name="connsiteY2" fmla="*/ 109538 h 109537"/>
                <a:gd name="connsiteX3" fmla="*/ 0 w 146684"/>
                <a:gd name="connsiteY3" fmla="*/ 109538 h 109537"/>
                <a:gd name="connsiteX4" fmla="*/ 0 w 146684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4" h="109537">
                  <a:moveTo>
                    <a:pt x="0" y="0"/>
                  </a:moveTo>
                  <a:lnTo>
                    <a:pt x="146685" y="0"/>
                  </a:lnTo>
                  <a:lnTo>
                    <a:pt x="146685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0A10E3FE-AE91-478C-A24B-3C4FCCF82B04}"/>
                </a:ext>
              </a:extLst>
            </p:cNvPr>
            <p:cNvSpPr/>
            <p:nvPr/>
          </p:nvSpPr>
          <p:spPr>
            <a:xfrm>
              <a:off x="5610224" y="2971800"/>
              <a:ext cx="73342" cy="109537"/>
            </a:xfrm>
            <a:custGeom>
              <a:avLst/>
              <a:gdLst>
                <a:gd name="connsiteX0" fmla="*/ 0 w 73342"/>
                <a:gd name="connsiteY0" fmla="*/ 0 h 109537"/>
                <a:gd name="connsiteX1" fmla="*/ 73342 w 73342"/>
                <a:gd name="connsiteY1" fmla="*/ 0 h 109537"/>
                <a:gd name="connsiteX2" fmla="*/ 73342 w 73342"/>
                <a:gd name="connsiteY2" fmla="*/ 109538 h 109537"/>
                <a:gd name="connsiteX3" fmla="*/ 0 w 73342"/>
                <a:gd name="connsiteY3" fmla="*/ 109538 h 109537"/>
                <a:gd name="connsiteX4" fmla="*/ 0 w 73342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42" h="109537">
                  <a:moveTo>
                    <a:pt x="0" y="0"/>
                  </a:moveTo>
                  <a:lnTo>
                    <a:pt x="73342" y="0"/>
                  </a:lnTo>
                  <a:lnTo>
                    <a:pt x="73342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8A5BA38C-BA0C-4CA9-89E1-E98AEAC5C036}"/>
                </a:ext>
              </a:extLst>
            </p:cNvPr>
            <p:cNvSpPr/>
            <p:nvPr/>
          </p:nvSpPr>
          <p:spPr>
            <a:xfrm>
              <a:off x="4873941" y="3081337"/>
              <a:ext cx="147637" cy="110489"/>
            </a:xfrm>
            <a:custGeom>
              <a:avLst/>
              <a:gdLst>
                <a:gd name="connsiteX0" fmla="*/ 0 w 147637"/>
                <a:gd name="connsiteY0" fmla="*/ 0 h 110489"/>
                <a:gd name="connsiteX1" fmla="*/ 147638 w 147637"/>
                <a:gd name="connsiteY1" fmla="*/ 0 h 110489"/>
                <a:gd name="connsiteX2" fmla="*/ 147638 w 147637"/>
                <a:gd name="connsiteY2" fmla="*/ 110490 h 110489"/>
                <a:gd name="connsiteX3" fmla="*/ 0 w 147637"/>
                <a:gd name="connsiteY3" fmla="*/ 110490 h 110489"/>
                <a:gd name="connsiteX4" fmla="*/ 0 w 147637"/>
                <a:gd name="connsiteY4" fmla="*/ 0 h 11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37" h="110489">
                  <a:moveTo>
                    <a:pt x="0" y="0"/>
                  </a:moveTo>
                  <a:lnTo>
                    <a:pt x="147638" y="0"/>
                  </a:lnTo>
                  <a:lnTo>
                    <a:pt x="147638" y="110490"/>
                  </a:lnTo>
                  <a:lnTo>
                    <a:pt x="0" y="110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1D4C5D04-12A8-45D8-BC74-8670F7AE6FC7}"/>
                </a:ext>
              </a:extLst>
            </p:cNvPr>
            <p:cNvSpPr/>
            <p:nvPr/>
          </p:nvSpPr>
          <p:spPr>
            <a:xfrm>
              <a:off x="5021579" y="3081337"/>
              <a:ext cx="48577" cy="110489"/>
            </a:xfrm>
            <a:custGeom>
              <a:avLst/>
              <a:gdLst>
                <a:gd name="connsiteX0" fmla="*/ 0 w 48577"/>
                <a:gd name="connsiteY0" fmla="*/ 0 h 110489"/>
                <a:gd name="connsiteX1" fmla="*/ 48578 w 48577"/>
                <a:gd name="connsiteY1" fmla="*/ 0 h 110489"/>
                <a:gd name="connsiteX2" fmla="*/ 48578 w 48577"/>
                <a:gd name="connsiteY2" fmla="*/ 110490 h 110489"/>
                <a:gd name="connsiteX3" fmla="*/ 0 w 48577"/>
                <a:gd name="connsiteY3" fmla="*/ 110490 h 110489"/>
                <a:gd name="connsiteX4" fmla="*/ 0 w 48577"/>
                <a:gd name="connsiteY4" fmla="*/ 0 h 11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77" h="110489">
                  <a:moveTo>
                    <a:pt x="0" y="0"/>
                  </a:moveTo>
                  <a:lnTo>
                    <a:pt x="48578" y="0"/>
                  </a:lnTo>
                  <a:lnTo>
                    <a:pt x="48578" y="110490"/>
                  </a:lnTo>
                  <a:lnTo>
                    <a:pt x="0" y="110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137AF4B5-FC41-41DD-82E7-77A799E01A5A}"/>
                </a:ext>
              </a:extLst>
            </p:cNvPr>
            <p:cNvSpPr/>
            <p:nvPr/>
          </p:nvSpPr>
          <p:spPr>
            <a:xfrm>
              <a:off x="5070157" y="3081337"/>
              <a:ext cx="140970" cy="110489"/>
            </a:xfrm>
            <a:custGeom>
              <a:avLst/>
              <a:gdLst>
                <a:gd name="connsiteX0" fmla="*/ 0 w 140970"/>
                <a:gd name="connsiteY0" fmla="*/ 0 h 110489"/>
                <a:gd name="connsiteX1" fmla="*/ 140970 w 140970"/>
                <a:gd name="connsiteY1" fmla="*/ 0 h 110489"/>
                <a:gd name="connsiteX2" fmla="*/ 140970 w 140970"/>
                <a:gd name="connsiteY2" fmla="*/ 110490 h 110489"/>
                <a:gd name="connsiteX3" fmla="*/ 0 w 140970"/>
                <a:gd name="connsiteY3" fmla="*/ 110490 h 110489"/>
                <a:gd name="connsiteX4" fmla="*/ 0 w 140970"/>
                <a:gd name="connsiteY4" fmla="*/ 0 h 11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110489">
                  <a:moveTo>
                    <a:pt x="0" y="0"/>
                  </a:moveTo>
                  <a:lnTo>
                    <a:pt x="140970" y="0"/>
                  </a:lnTo>
                  <a:lnTo>
                    <a:pt x="140970" y="110490"/>
                  </a:lnTo>
                  <a:lnTo>
                    <a:pt x="0" y="110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1A56A462-4202-410D-A321-9EF07B589A69}"/>
                </a:ext>
              </a:extLst>
            </p:cNvPr>
            <p:cNvSpPr/>
            <p:nvPr/>
          </p:nvSpPr>
          <p:spPr>
            <a:xfrm>
              <a:off x="5211127" y="3081337"/>
              <a:ext cx="55244" cy="110489"/>
            </a:xfrm>
            <a:custGeom>
              <a:avLst/>
              <a:gdLst>
                <a:gd name="connsiteX0" fmla="*/ 0 w 55244"/>
                <a:gd name="connsiteY0" fmla="*/ 0 h 110489"/>
                <a:gd name="connsiteX1" fmla="*/ 55245 w 55244"/>
                <a:gd name="connsiteY1" fmla="*/ 0 h 110489"/>
                <a:gd name="connsiteX2" fmla="*/ 55245 w 55244"/>
                <a:gd name="connsiteY2" fmla="*/ 110490 h 110489"/>
                <a:gd name="connsiteX3" fmla="*/ 0 w 55244"/>
                <a:gd name="connsiteY3" fmla="*/ 110490 h 110489"/>
                <a:gd name="connsiteX4" fmla="*/ 0 w 55244"/>
                <a:gd name="connsiteY4" fmla="*/ 0 h 11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4" h="110489">
                  <a:moveTo>
                    <a:pt x="0" y="0"/>
                  </a:moveTo>
                  <a:lnTo>
                    <a:pt x="55245" y="0"/>
                  </a:lnTo>
                  <a:lnTo>
                    <a:pt x="55245" y="110490"/>
                  </a:lnTo>
                  <a:lnTo>
                    <a:pt x="0" y="110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0069AE99-6D8D-4F9D-BB54-549DA3FC651E}"/>
                </a:ext>
              </a:extLst>
            </p:cNvPr>
            <p:cNvSpPr/>
            <p:nvPr/>
          </p:nvSpPr>
          <p:spPr>
            <a:xfrm>
              <a:off x="5266371" y="3081337"/>
              <a:ext cx="140970" cy="110489"/>
            </a:xfrm>
            <a:custGeom>
              <a:avLst/>
              <a:gdLst>
                <a:gd name="connsiteX0" fmla="*/ 0 w 140970"/>
                <a:gd name="connsiteY0" fmla="*/ 0 h 110489"/>
                <a:gd name="connsiteX1" fmla="*/ 140970 w 140970"/>
                <a:gd name="connsiteY1" fmla="*/ 0 h 110489"/>
                <a:gd name="connsiteX2" fmla="*/ 140970 w 140970"/>
                <a:gd name="connsiteY2" fmla="*/ 110490 h 110489"/>
                <a:gd name="connsiteX3" fmla="*/ 0 w 140970"/>
                <a:gd name="connsiteY3" fmla="*/ 110490 h 110489"/>
                <a:gd name="connsiteX4" fmla="*/ 0 w 140970"/>
                <a:gd name="connsiteY4" fmla="*/ 0 h 11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110489">
                  <a:moveTo>
                    <a:pt x="0" y="0"/>
                  </a:moveTo>
                  <a:lnTo>
                    <a:pt x="140970" y="0"/>
                  </a:lnTo>
                  <a:lnTo>
                    <a:pt x="140970" y="110490"/>
                  </a:lnTo>
                  <a:lnTo>
                    <a:pt x="0" y="110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07F2FDB5-A783-4ED6-BE38-6CB4F9654015}"/>
                </a:ext>
              </a:extLst>
            </p:cNvPr>
            <p:cNvSpPr/>
            <p:nvPr/>
          </p:nvSpPr>
          <p:spPr>
            <a:xfrm>
              <a:off x="5407341" y="3081337"/>
              <a:ext cx="56197" cy="110489"/>
            </a:xfrm>
            <a:custGeom>
              <a:avLst/>
              <a:gdLst>
                <a:gd name="connsiteX0" fmla="*/ 0 w 56197"/>
                <a:gd name="connsiteY0" fmla="*/ 0 h 110489"/>
                <a:gd name="connsiteX1" fmla="*/ 56198 w 56197"/>
                <a:gd name="connsiteY1" fmla="*/ 0 h 110489"/>
                <a:gd name="connsiteX2" fmla="*/ 56198 w 56197"/>
                <a:gd name="connsiteY2" fmla="*/ 110490 h 110489"/>
                <a:gd name="connsiteX3" fmla="*/ 0 w 56197"/>
                <a:gd name="connsiteY3" fmla="*/ 110490 h 110489"/>
                <a:gd name="connsiteX4" fmla="*/ 0 w 56197"/>
                <a:gd name="connsiteY4" fmla="*/ 0 h 11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" h="110489">
                  <a:moveTo>
                    <a:pt x="0" y="0"/>
                  </a:moveTo>
                  <a:lnTo>
                    <a:pt x="56198" y="0"/>
                  </a:lnTo>
                  <a:lnTo>
                    <a:pt x="56198" y="110490"/>
                  </a:lnTo>
                  <a:lnTo>
                    <a:pt x="0" y="110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81737491-47E0-4DF1-8479-098E1A3B9B3D}"/>
                </a:ext>
              </a:extLst>
            </p:cNvPr>
            <p:cNvSpPr/>
            <p:nvPr/>
          </p:nvSpPr>
          <p:spPr>
            <a:xfrm>
              <a:off x="5463539" y="3081337"/>
              <a:ext cx="146684" cy="110489"/>
            </a:xfrm>
            <a:custGeom>
              <a:avLst/>
              <a:gdLst>
                <a:gd name="connsiteX0" fmla="*/ 0 w 146684"/>
                <a:gd name="connsiteY0" fmla="*/ 0 h 110489"/>
                <a:gd name="connsiteX1" fmla="*/ 146685 w 146684"/>
                <a:gd name="connsiteY1" fmla="*/ 0 h 110489"/>
                <a:gd name="connsiteX2" fmla="*/ 146685 w 146684"/>
                <a:gd name="connsiteY2" fmla="*/ 110490 h 110489"/>
                <a:gd name="connsiteX3" fmla="*/ 0 w 146684"/>
                <a:gd name="connsiteY3" fmla="*/ 110490 h 110489"/>
                <a:gd name="connsiteX4" fmla="*/ 0 w 146684"/>
                <a:gd name="connsiteY4" fmla="*/ 0 h 11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4" h="110489">
                  <a:moveTo>
                    <a:pt x="0" y="0"/>
                  </a:moveTo>
                  <a:lnTo>
                    <a:pt x="146685" y="0"/>
                  </a:lnTo>
                  <a:lnTo>
                    <a:pt x="146685" y="110490"/>
                  </a:lnTo>
                  <a:lnTo>
                    <a:pt x="0" y="110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3A46E279-1BC3-4648-BBBC-CA43F87CFA8F}"/>
                </a:ext>
              </a:extLst>
            </p:cNvPr>
            <p:cNvSpPr/>
            <p:nvPr/>
          </p:nvSpPr>
          <p:spPr>
            <a:xfrm>
              <a:off x="5610224" y="3081337"/>
              <a:ext cx="73342" cy="110489"/>
            </a:xfrm>
            <a:custGeom>
              <a:avLst/>
              <a:gdLst>
                <a:gd name="connsiteX0" fmla="*/ 0 w 73342"/>
                <a:gd name="connsiteY0" fmla="*/ 0 h 110489"/>
                <a:gd name="connsiteX1" fmla="*/ 73342 w 73342"/>
                <a:gd name="connsiteY1" fmla="*/ 0 h 110489"/>
                <a:gd name="connsiteX2" fmla="*/ 73342 w 73342"/>
                <a:gd name="connsiteY2" fmla="*/ 110490 h 110489"/>
                <a:gd name="connsiteX3" fmla="*/ 0 w 73342"/>
                <a:gd name="connsiteY3" fmla="*/ 110490 h 110489"/>
                <a:gd name="connsiteX4" fmla="*/ 0 w 73342"/>
                <a:gd name="connsiteY4" fmla="*/ 0 h 11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42" h="110489">
                  <a:moveTo>
                    <a:pt x="0" y="0"/>
                  </a:moveTo>
                  <a:lnTo>
                    <a:pt x="73342" y="0"/>
                  </a:lnTo>
                  <a:lnTo>
                    <a:pt x="73342" y="110490"/>
                  </a:lnTo>
                  <a:lnTo>
                    <a:pt x="0" y="1104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C328D311-543E-4D81-BDE4-329DD62CBB6D}"/>
                </a:ext>
              </a:extLst>
            </p:cNvPr>
            <p:cNvSpPr/>
            <p:nvPr/>
          </p:nvSpPr>
          <p:spPr>
            <a:xfrm>
              <a:off x="4873941" y="3191827"/>
              <a:ext cx="147637" cy="109537"/>
            </a:xfrm>
            <a:custGeom>
              <a:avLst/>
              <a:gdLst>
                <a:gd name="connsiteX0" fmla="*/ 0 w 147637"/>
                <a:gd name="connsiteY0" fmla="*/ 0 h 109537"/>
                <a:gd name="connsiteX1" fmla="*/ 147638 w 147637"/>
                <a:gd name="connsiteY1" fmla="*/ 0 h 109537"/>
                <a:gd name="connsiteX2" fmla="*/ 147638 w 147637"/>
                <a:gd name="connsiteY2" fmla="*/ 109538 h 109537"/>
                <a:gd name="connsiteX3" fmla="*/ 0 w 147637"/>
                <a:gd name="connsiteY3" fmla="*/ 109538 h 109537"/>
                <a:gd name="connsiteX4" fmla="*/ 0 w 147637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37" h="109537">
                  <a:moveTo>
                    <a:pt x="0" y="0"/>
                  </a:moveTo>
                  <a:lnTo>
                    <a:pt x="147638" y="0"/>
                  </a:lnTo>
                  <a:lnTo>
                    <a:pt x="147638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8786CEDC-C3B7-4AAB-9501-97D0218D5503}"/>
                </a:ext>
              </a:extLst>
            </p:cNvPr>
            <p:cNvSpPr/>
            <p:nvPr/>
          </p:nvSpPr>
          <p:spPr>
            <a:xfrm>
              <a:off x="5021579" y="3191827"/>
              <a:ext cx="48577" cy="109537"/>
            </a:xfrm>
            <a:custGeom>
              <a:avLst/>
              <a:gdLst>
                <a:gd name="connsiteX0" fmla="*/ 0 w 48577"/>
                <a:gd name="connsiteY0" fmla="*/ 0 h 109537"/>
                <a:gd name="connsiteX1" fmla="*/ 48578 w 48577"/>
                <a:gd name="connsiteY1" fmla="*/ 0 h 109537"/>
                <a:gd name="connsiteX2" fmla="*/ 48578 w 48577"/>
                <a:gd name="connsiteY2" fmla="*/ 109538 h 109537"/>
                <a:gd name="connsiteX3" fmla="*/ 0 w 48577"/>
                <a:gd name="connsiteY3" fmla="*/ 109538 h 109537"/>
                <a:gd name="connsiteX4" fmla="*/ 0 w 48577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77" h="109537">
                  <a:moveTo>
                    <a:pt x="0" y="0"/>
                  </a:moveTo>
                  <a:lnTo>
                    <a:pt x="48578" y="0"/>
                  </a:lnTo>
                  <a:lnTo>
                    <a:pt x="48578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87378721-10E8-4E6B-93F8-F82015EEE93A}"/>
                </a:ext>
              </a:extLst>
            </p:cNvPr>
            <p:cNvSpPr/>
            <p:nvPr/>
          </p:nvSpPr>
          <p:spPr>
            <a:xfrm>
              <a:off x="5070157" y="3191827"/>
              <a:ext cx="140970" cy="109537"/>
            </a:xfrm>
            <a:custGeom>
              <a:avLst/>
              <a:gdLst>
                <a:gd name="connsiteX0" fmla="*/ 0 w 140970"/>
                <a:gd name="connsiteY0" fmla="*/ 0 h 109537"/>
                <a:gd name="connsiteX1" fmla="*/ 140970 w 140970"/>
                <a:gd name="connsiteY1" fmla="*/ 0 h 109537"/>
                <a:gd name="connsiteX2" fmla="*/ 140970 w 140970"/>
                <a:gd name="connsiteY2" fmla="*/ 109538 h 109537"/>
                <a:gd name="connsiteX3" fmla="*/ 0 w 140970"/>
                <a:gd name="connsiteY3" fmla="*/ 109538 h 109537"/>
                <a:gd name="connsiteX4" fmla="*/ 0 w 140970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109537">
                  <a:moveTo>
                    <a:pt x="0" y="0"/>
                  </a:moveTo>
                  <a:lnTo>
                    <a:pt x="140970" y="0"/>
                  </a:lnTo>
                  <a:lnTo>
                    <a:pt x="140970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86270B0D-22C9-4F80-A3D8-0E9D07AC2946}"/>
                </a:ext>
              </a:extLst>
            </p:cNvPr>
            <p:cNvSpPr/>
            <p:nvPr/>
          </p:nvSpPr>
          <p:spPr>
            <a:xfrm>
              <a:off x="5211127" y="3191827"/>
              <a:ext cx="55244" cy="109537"/>
            </a:xfrm>
            <a:custGeom>
              <a:avLst/>
              <a:gdLst>
                <a:gd name="connsiteX0" fmla="*/ 0 w 55244"/>
                <a:gd name="connsiteY0" fmla="*/ 0 h 109537"/>
                <a:gd name="connsiteX1" fmla="*/ 55245 w 55244"/>
                <a:gd name="connsiteY1" fmla="*/ 0 h 109537"/>
                <a:gd name="connsiteX2" fmla="*/ 55245 w 55244"/>
                <a:gd name="connsiteY2" fmla="*/ 109538 h 109537"/>
                <a:gd name="connsiteX3" fmla="*/ 0 w 55244"/>
                <a:gd name="connsiteY3" fmla="*/ 109538 h 109537"/>
                <a:gd name="connsiteX4" fmla="*/ 0 w 55244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4" h="109537">
                  <a:moveTo>
                    <a:pt x="0" y="0"/>
                  </a:moveTo>
                  <a:lnTo>
                    <a:pt x="55245" y="0"/>
                  </a:lnTo>
                  <a:lnTo>
                    <a:pt x="55245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5A4C95B1-A294-462C-97A5-271C4D46A81F}"/>
                </a:ext>
              </a:extLst>
            </p:cNvPr>
            <p:cNvSpPr/>
            <p:nvPr/>
          </p:nvSpPr>
          <p:spPr>
            <a:xfrm>
              <a:off x="5266371" y="3191827"/>
              <a:ext cx="140970" cy="109537"/>
            </a:xfrm>
            <a:custGeom>
              <a:avLst/>
              <a:gdLst>
                <a:gd name="connsiteX0" fmla="*/ 0 w 140970"/>
                <a:gd name="connsiteY0" fmla="*/ 0 h 109537"/>
                <a:gd name="connsiteX1" fmla="*/ 140970 w 140970"/>
                <a:gd name="connsiteY1" fmla="*/ 0 h 109537"/>
                <a:gd name="connsiteX2" fmla="*/ 140970 w 140970"/>
                <a:gd name="connsiteY2" fmla="*/ 109538 h 109537"/>
                <a:gd name="connsiteX3" fmla="*/ 0 w 140970"/>
                <a:gd name="connsiteY3" fmla="*/ 109538 h 109537"/>
                <a:gd name="connsiteX4" fmla="*/ 0 w 140970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109537">
                  <a:moveTo>
                    <a:pt x="0" y="0"/>
                  </a:moveTo>
                  <a:lnTo>
                    <a:pt x="140970" y="0"/>
                  </a:lnTo>
                  <a:lnTo>
                    <a:pt x="140970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1B84C08C-5466-426C-B800-04CE35E5F784}"/>
                </a:ext>
              </a:extLst>
            </p:cNvPr>
            <p:cNvSpPr/>
            <p:nvPr/>
          </p:nvSpPr>
          <p:spPr>
            <a:xfrm>
              <a:off x="5407341" y="3191827"/>
              <a:ext cx="56197" cy="109537"/>
            </a:xfrm>
            <a:custGeom>
              <a:avLst/>
              <a:gdLst>
                <a:gd name="connsiteX0" fmla="*/ 0 w 56197"/>
                <a:gd name="connsiteY0" fmla="*/ 0 h 109537"/>
                <a:gd name="connsiteX1" fmla="*/ 56198 w 56197"/>
                <a:gd name="connsiteY1" fmla="*/ 0 h 109537"/>
                <a:gd name="connsiteX2" fmla="*/ 56198 w 56197"/>
                <a:gd name="connsiteY2" fmla="*/ 109538 h 109537"/>
                <a:gd name="connsiteX3" fmla="*/ 0 w 56197"/>
                <a:gd name="connsiteY3" fmla="*/ 109538 h 109537"/>
                <a:gd name="connsiteX4" fmla="*/ 0 w 56197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97" h="109537">
                  <a:moveTo>
                    <a:pt x="0" y="0"/>
                  </a:moveTo>
                  <a:lnTo>
                    <a:pt x="56198" y="0"/>
                  </a:lnTo>
                  <a:lnTo>
                    <a:pt x="56198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42303CE4-1BEC-4ADA-9A53-B42054265684}"/>
                </a:ext>
              </a:extLst>
            </p:cNvPr>
            <p:cNvSpPr/>
            <p:nvPr/>
          </p:nvSpPr>
          <p:spPr>
            <a:xfrm>
              <a:off x="5463539" y="3191827"/>
              <a:ext cx="146684" cy="109537"/>
            </a:xfrm>
            <a:custGeom>
              <a:avLst/>
              <a:gdLst>
                <a:gd name="connsiteX0" fmla="*/ 0 w 146684"/>
                <a:gd name="connsiteY0" fmla="*/ 0 h 109537"/>
                <a:gd name="connsiteX1" fmla="*/ 146685 w 146684"/>
                <a:gd name="connsiteY1" fmla="*/ 0 h 109537"/>
                <a:gd name="connsiteX2" fmla="*/ 146685 w 146684"/>
                <a:gd name="connsiteY2" fmla="*/ 109538 h 109537"/>
                <a:gd name="connsiteX3" fmla="*/ 0 w 146684"/>
                <a:gd name="connsiteY3" fmla="*/ 109538 h 109537"/>
                <a:gd name="connsiteX4" fmla="*/ 0 w 146684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4" h="109537">
                  <a:moveTo>
                    <a:pt x="0" y="0"/>
                  </a:moveTo>
                  <a:lnTo>
                    <a:pt x="146685" y="0"/>
                  </a:lnTo>
                  <a:lnTo>
                    <a:pt x="146685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7E81E65E-EE46-4066-9C7A-03BA16DF361F}"/>
                </a:ext>
              </a:extLst>
            </p:cNvPr>
            <p:cNvSpPr/>
            <p:nvPr/>
          </p:nvSpPr>
          <p:spPr>
            <a:xfrm>
              <a:off x="5610224" y="3191827"/>
              <a:ext cx="73342" cy="109537"/>
            </a:xfrm>
            <a:custGeom>
              <a:avLst/>
              <a:gdLst>
                <a:gd name="connsiteX0" fmla="*/ 0 w 73342"/>
                <a:gd name="connsiteY0" fmla="*/ 0 h 109537"/>
                <a:gd name="connsiteX1" fmla="*/ 73342 w 73342"/>
                <a:gd name="connsiteY1" fmla="*/ 0 h 109537"/>
                <a:gd name="connsiteX2" fmla="*/ 73342 w 73342"/>
                <a:gd name="connsiteY2" fmla="*/ 109538 h 109537"/>
                <a:gd name="connsiteX3" fmla="*/ 0 w 73342"/>
                <a:gd name="connsiteY3" fmla="*/ 109538 h 109537"/>
                <a:gd name="connsiteX4" fmla="*/ 0 w 73342"/>
                <a:gd name="connsiteY4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42" h="109537">
                  <a:moveTo>
                    <a:pt x="0" y="0"/>
                  </a:moveTo>
                  <a:lnTo>
                    <a:pt x="73342" y="0"/>
                  </a:lnTo>
                  <a:lnTo>
                    <a:pt x="73342" y="109538"/>
                  </a:lnTo>
                  <a:lnTo>
                    <a:pt x="0" y="109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84A9C0D3-D311-4E50-B6FE-834720ABFA66}"/>
                </a:ext>
              </a:extLst>
            </p:cNvPr>
            <p:cNvSpPr txBox="1"/>
            <p:nvPr/>
          </p:nvSpPr>
          <p:spPr>
            <a:xfrm>
              <a:off x="4785369" y="2709623"/>
              <a:ext cx="2114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E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CC33D383-3EDB-4587-AEA4-8BBB04EEF0A4}"/>
                </a:ext>
              </a:extLst>
            </p:cNvPr>
            <p:cNvSpPr txBox="1"/>
            <p:nvPr/>
          </p:nvSpPr>
          <p:spPr>
            <a:xfrm>
              <a:off x="4813944" y="2709623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l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1C281CDA-E57A-48F1-991E-AB2845F2781E}"/>
                </a:ext>
              </a:extLst>
            </p:cNvPr>
            <p:cNvSpPr txBox="1"/>
            <p:nvPr/>
          </p:nvSpPr>
          <p:spPr>
            <a:xfrm>
              <a:off x="4823469" y="2709623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e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E2D4424B-854F-4461-BC5C-D1E41C241828}"/>
                </a:ext>
              </a:extLst>
            </p:cNvPr>
            <p:cNvSpPr txBox="1"/>
            <p:nvPr/>
          </p:nvSpPr>
          <p:spPr>
            <a:xfrm>
              <a:off x="4846329" y="2709623"/>
              <a:ext cx="211454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m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6050AF00-4865-482C-834F-F057850651A5}"/>
                </a:ext>
              </a:extLst>
            </p:cNvPr>
            <p:cNvSpPr txBox="1"/>
            <p:nvPr/>
          </p:nvSpPr>
          <p:spPr>
            <a:xfrm>
              <a:off x="4880619" y="2709623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e</a:t>
              </a: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4672EA62-3AC7-4ACD-95AF-7A8B91843958}"/>
                </a:ext>
              </a:extLst>
            </p:cNvPr>
            <p:cNvSpPr txBox="1"/>
            <p:nvPr/>
          </p:nvSpPr>
          <p:spPr>
            <a:xfrm>
              <a:off x="4903479" y="2709623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n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1A0CDD46-A10C-40A0-899F-9FD26BCCB7F5}"/>
                </a:ext>
              </a:extLst>
            </p:cNvPr>
            <p:cNvSpPr txBox="1"/>
            <p:nvPr/>
          </p:nvSpPr>
          <p:spPr>
            <a:xfrm>
              <a:off x="4849862" y="2759221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t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50E7896C-3AB7-4727-A35F-71CF704CAC77}"/>
                </a:ext>
              </a:extLst>
            </p:cNvPr>
            <p:cNvSpPr txBox="1"/>
            <p:nvPr/>
          </p:nvSpPr>
          <p:spPr>
            <a:xfrm>
              <a:off x="4983431" y="2709623"/>
              <a:ext cx="2400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We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7DFCD000-CBCB-41CC-AFBB-4C0853C94DF2}"/>
                </a:ext>
              </a:extLst>
            </p:cNvPr>
            <p:cNvSpPr txBox="1"/>
            <p:nvPr/>
          </p:nvSpPr>
          <p:spPr>
            <a:xfrm>
              <a:off x="5046296" y="2709623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i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B18DD6E3-3C35-4A06-A949-EDD40E69D23C}"/>
                </a:ext>
              </a:extLst>
            </p:cNvPr>
            <p:cNvSpPr txBox="1"/>
            <p:nvPr/>
          </p:nvSpPr>
          <p:spPr>
            <a:xfrm>
              <a:off x="5055821" y="2709623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g</a:t>
              </a: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3BDFD963-4331-4170-86F9-B1D5B6B1BD5D}"/>
                </a:ext>
              </a:extLst>
            </p:cNvPr>
            <p:cNvSpPr txBox="1"/>
            <p:nvPr/>
          </p:nvSpPr>
          <p:spPr>
            <a:xfrm>
              <a:off x="5079634" y="2709623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h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2A455A5E-6089-4A12-9E28-48F4465F95C8}"/>
                </a:ext>
              </a:extLst>
            </p:cNvPr>
            <p:cNvSpPr txBox="1"/>
            <p:nvPr/>
          </p:nvSpPr>
          <p:spPr>
            <a:xfrm>
              <a:off x="5101541" y="2709623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t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F4DB88AD-C28F-4500-B305-6C0025588B3F}"/>
                </a:ext>
              </a:extLst>
            </p:cNvPr>
            <p:cNvSpPr txBox="1"/>
            <p:nvPr/>
          </p:nvSpPr>
          <p:spPr>
            <a:xfrm>
              <a:off x="5029723" y="2759221"/>
              <a:ext cx="22098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%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1F2702AD-7727-4193-B019-45886D29A1D0}"/>
                </a:ext>
              </a:extLst>
            </p:cNvPr>
            <p:cNvSpPr txBox="1"/>
            <p:nvPr/>
          </p:nvSpPr>
          <p:spPr>
            <a:xfrm>
              <a:off x="5181637" y="2709623"/>
              <a:ext cx="2114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A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69E70171-046E-4D13-A133-974932E68271}"/>
                </a:ext>
              </a:extLst>
            </p:cNvPr>
            <p:cNvSpPr txBox="1"/>
            <p:nvPr/>
          </p:nvSpPr>
          <p:spPr>
            <a:xfrm>
              <a:off x="5210212" y="2709623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t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DC54FC4B-C120-4C7B-9B7E-F7D60519A7B2}"/>
                </a:ext>
              </a:extLst>
            </p:cNvPr>
            <p:cNvSpPr txBox="1"/>
            <p:nvPr/>
          </p:nvSpPr>
          <p:spPr>
            <a:xfrm>
              <a:off x="5221642" y="2709623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o</a:t>
              </a: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32340174-C91B-4B3A-9907-02A73E60BD9E}"/>
                </a:ext>
              </a:extLst>
            </p:cNvPr>
            <p:cNvSpPr txBox="1"/>
            <p:nvPr/>
          </p:nvSpPr>
          <p:spPr>
            <a:xfrm>
              <a:off x="5244502" y="2709623"/>
              <a:ext cx="2114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m</a:t>
              </a: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C564BE8E-AA8B-4CF3-A504-69AD6FB9B124}"/>
                </a:ext>
              </a:extLst>
            </p:cNvPr>
            <p:cNvSpPr txBox="1"/>
            <p:nvPr/>
          </p:nvSpPr>
          <p:spPr>
            <a:xfrm>
              <a:off x="5279745" y="2709623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i</a:t>
              </a: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051B8FC3-314B-43C9-A150-8668093F77F2}"/>
                </a:ext>
              </a:extLst>
            </p:cNvPr>
            <p:cNvSpPr txBox="1"/>
            <p:nvPr/>
          </p:nvSpPr>
          <p:spPr>
            <a:xfrm>
              <a:off x="5289270" y="2709623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c</a:t>
              </a:r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6654820C-0675-4983-8E94-DF4DF823F52D}"/>
                </a:ext>
              </a:extLst>
            </p:cNvPr>
            <p:cNvSpPr txBox="1"/>
            <p:nvPr/>
          </p:nvSpPr>
          <p:spPr>
            <a:xfrm>
              <a:off x="5226824" y="2759221"/>
              <a:ext cx="22098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%</a:t>
              </a: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F2D764B3-8904-4C08-8688-0059532FAD9C}"/>
                </a:ext>
              </a:extLst>
            </p:cNvPr>
            <p:cNvSpPr txBox="1"/>
            <p:nvPr/>
          </p:nvSpPr>
          <p:spPr>
            <a:xfrm>
              <a:off x="5375090" y="2709623"/>
              <a:ext cx="2305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Err</a:t>
              </a: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9A42842B-948F-445E-B2EB-7D934E591449}"/>
                </a:ext>
              </a:extLst>
            </p:cNvPr>
            <p:cNvSpPr txBox="1"/>
            <p:nvPr/>
          </p:nvSpPr>
          <p:spPr>
            <a:xfrm>
              <a:off x="5432240" y="2709623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o</a:t>
              </a: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12E9BD07-5E58-498F-B923-B69FB42E370B}"/>
                </a:ext>
              </a:extLst>
            </p:cNvPr>
            <p:cNvSpPr txBox="1"/>
            <p:nvPr/>
          </p:nvSpPr>
          <p:spPr>
            <a:xfrm>
              <a:off x="5455100" y="2709623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r</a:t>
              </a:r>
            </a:p>
          </p:txBody>
        </p: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9EFF790D-6EDB-4BEF-B9D8-AF8BC8E191F9}"/>
                </a:ext>
              </a:extLst>
            </p:cNvPr>
            <p:cNvSpPr txBox="1"/>
            <p:nvPr/>
          </p:nvSpPr>
          <p:spPr>
            <a:xfrm>
              <a:off x="5468435" y="2709623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</a:p>
          </p:txBody>
        </p: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C463166B-6633-438E-A39F-F74A80FA1EB0}"/>
                </a:ext>
              </a:extLst>
            </p:cNvPr>
            <p:cNvSpPr txBox="1"/>
            <p:nvPr/>
          </p:nvSpPr>
          <p:spPr>
            <a:xfrm>
              <a:off x="5477960" y="2709623"/>
              <a:ext cx="22098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%</a:t>
              </a:r>
            </a:p>
          </p:txBody>
        </p:sp>
        <p:grpSp>
          <p:nvGrpSpPr>
            <p:cNvPr id="77" name="图形 10">
              <a:extLst>
                <a:ext uri="{FF2B5EF4-FFF2-40B4-BE49-F238E27FC236}">
                  <a16:creationId xmlns:a16="http://schemas.microsoft.com/office/drawing/2014/main" id="{6614206D-2DDF-4D99-8D6B-74EEDFA0FFCA}"/>
                </a:ext>
              </a:extLst>
            </p:cNvPr>
            <p:cNvGrpSpPr/>
            <p:nvPr/>
          </p:nvGrpSpPr>
          <p:grpSpPr>
            <a:xfrm>
              <a:off x="4913194" y="2894196"/>
              <a:ext cx="234200" cy="47625"/>
              <a:chOff x="4913194" y="2894196"/>
              <a:chExt cx="234200" cy="47625"/>
            </a:xfrm>
          </p:grpSpPr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C83D7762-CE2D-4495-A5AC-62C66850F826}"/>
                  </a:ext>
                </a:extLst>
              </p:cNvPr>
              <p:cNvSpPr txBox="1"/>
              <p:nvPr/>
            </p:nvSpPr>
            <p:spPr>
              <a:xfrm>
                <a:off x="4821754" y="2848476"/>
                <a:ext cx="21145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C</a:t>
                </a:r>
              </a:p>
            </p:txBody>
          </p:sp>
          <p:sp>
            <p:nvSpPr>
              <p:cNvPr id="79" name="文本框 78">
                <a:extLst>
                  <a:ext uri="{FF2B5EF4-FFF2-40B4-BE49-F238E27FC236}">
                    <a16:creationId xmlns:a16="http://schemas.microsoft.com/office/drawing/2014/main" id="{8C171C8C-00C3-4539-AC01-020038417D41}"/>
                  </a:ext>
                </a:extLst>
              </p:cNvPr>
              <p:cNvSpPr txBox="1"/>
              <p:nvPr/>
            </p:nvSpPr>
            <p:spPr>
              <a:xfrm>
                <a:off x="4851282" y="2848476"/>
                <a:ext cx="22098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 K</a:t>
                </a:r>
              </a:p>
            </p:txBody>
          </p:sp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id="{F350FC6C-0D0C-4681-B43A-C704B8E5C559}"/>
                  </a:ext>
                </a:extLst>
              </p:cNvPr>
              <p:cNvSpPr txBox="1"/>
              <p:nvPr/>
            </p:nvSpPr>
            <p:spPr>
              <a:xfrm>
                <a:off x="5036905" y="2848476"/>
                <a:ext cx="20193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4</a:t>
                </a:r>
              </a:p>
            </p:txBody>
          </p:sp>
        </p:grp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62C9CAE2-1F48-4161-A0BE-A71C08621267}"/>
                </a:ext>
              </a:extLst>
            </p:cNvPr>
            <p:cNvSpPr txBox="1"/>
            <p:nvPr/>
          </p:nvSpPr>
          <p:spPr>
            <a:xfrm>
              <a:off x="5193200" y="2848476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13.5</a:t>
              </a: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8210099B-932D-43D4-BD65-D342A494ADD3}"/>
                </a:ext>
              </a:extLst>
            </p:cNvPr>
            <p:cNvSpPr txBox="1"/>
            <p:nvPr/>
          </p:nvSpPr>
          <p:spPr>
            <a:xfrm>
              <a:off x="5274163" y="2848476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6</a:t>
              </a: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6D03C4E3-B5FE-4012-8711-B687E32137B5}"/>
                </a:ext>
              </a:extLst>
            </p:cNvPr>
            <p:cNvSpPr txBox="1"/>
            <p:nvPr/>
          </p:nvSpPr>
          <p:spPr>
            <a:xfrm>
              <a:off x="5393235" y="2848476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11.5</a:t>
              </a:r>
            </a:p>
          </p:txBody>
        </p:sp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id="{3C13F0BB-2C37-495C-B45F-111CD4A1208C}"/>
                </a:ext>
              </a:extLst>
            </p:cNvPr>
            <p:cNvSpPr txBox="1"/>
            <p:nvPr/>
          </p:nvSpPr>
          <p:spPr>
            <a:xfrm>
              <a:off x="5474197" y="2848476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1</a:t>
              </a:r>
            </a:p>
          </p:txBody>
        </p:sp>
        <p:grpSp>
          <p:nvGrpSpPr>
            <p:cNvPr id="85" name="图形 10">
              <a:extLst>
                <a:ext uri="{FF2B5EF4-FFF2-40B4-BE49-F238E27FC236}">
                  <a16:creationId xmlns:a16="http://schemas.microsoft.com/office/drawing/2014/main" id="{BC30E6FD-FA4E-4C8A-877E-3CEA51B3884D}"/>
                </a:ext>
              </a:extLst>
            </p:cNvPr>
            <p:cNvGrpSpPr/>
            <p:nvPr/>
          </p:nvGrpSpPr>
          <p:grpSpPr>
            <a:xfrm>
              <a:off x="4915385" y="3003942"/>
              <a:ext cx="261442" cy="47625"/>
              <a:chOff x="4915385" y="3003942"/>
              <a:chExt cx="261442" cy="47625"/>
            </a:xfrm>
          </p:grpSpPr>
          <p:sp>
            <p:nvSpPr>
              <p:cNvPr id="86" name="文本框 85">
                <a:extLst>
                  <a:ext uri="{FF2B5EF4-FFF2-40B4-BE49-F238E27FC236}">
                    <a16:creationId xmlns:a16="http://schemas.microsoft.com/office/drawing/2014/main" id="{B3B30AFD-B3A0-410A-B2BE-AA25BE22EF21}"/>
                  </a:ext>
                </a:extLst>
              </p:cNvPr>
              <p:cNvSpPr txBox="1"/>
              <p:nvPr/>
            </p:nvSpPr>
            <p:spPr>
              <a:xfrm>
                <a:off x="4823945" y="2958222"/>
                <a:ext cx="24955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AlK</a:t>
                </a:r>
              </a:p>
            </p:txBody>
          </p:sp>
          <p:sp>
            <p:nvSpPr>
              <p:cNvPr id="87" name="文本框 86">
                <a:extLst>
                  <a:ext uri="{FF2B5EF4-FFF2-40B4-BE49-F238E27FC236}">
                    <a16:creationId xmlns:a16="http://schemas.microsoft.com/office/drawing/2014/main" id="{ABEBE824-30E6-41DB-AAC8-7B304D521A0C}"/>
                  </a:ext>
                </a:extLst>
              </p:cNvPr>
              <p:cNvSpPr txBox="1"/>
              <p:nvPr/>
            </p:nvSpPr>
            <p:spPr>
              <a:xfrm>
                <a:off x="5008234" y="2958222"/>
                <a:ext cx="23050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7.7</a:t>
                </a:r>
              </a:p>
            </p:txBody>
          </p:sp>
          <p:sp>
            <p:nvSpPr>
              <p:cNvPr id="88" name="文本框 87">
                <a:extLst>
                  <a:ext uri="{FF2B5EF4-FFF2-40B4-BE49-F238E27FC236}">
                    <a16:creationId xmlns:a16="http://schemas.microsoft.com/office/drawing/2014/main" id="{CDAEE78A-D71D-472D-8755-9B1FBED3784C}"/>
                  </a:ext>
                </a:extLst>
              </p:cNvPr>
              <p:cNvSpPr txBox="1"/>
              <p:nvPr/>
            </p:nvSpPr>
            <p:spPr>
              <a:xfrm>
                <a:off x="5066337" y="2958222"/>
                <a:ext cx="20193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2</a:t>
                </a:r>
              </a:p>
            </p:txBody>
          </p:sp>
        </p:grp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1DB2E686-8174-4F50-AB93-9E7CA146274F}"/>
                </a:ext>
              </a:extLst>
            </p:cNvPr>
            <p:cNvSpPr txBox="1"/>
            <p:nvPr/>
          </p:nvSpPr>
          <p:spPr>
            <a:xfrm>
              <a:off x="5193200" y="2958222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11.6</a:t>
              </a: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A5F21432-FD03-494C-9E5D-22C84CF45F1A}"/>
                </a:ext>
              </a:extLst>
            </p:cNvPr>
            <p:cNvSpPr txBox="1"/>
            <p:nvPr/>
          </p:nvSpPr>
          <p:spPr>
            <a:xfrm>
              <a:off x="5274163" y="2958222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5</a:t>
              </a:r>
            </a:p>
          </p:txBody>
        </p:sp>
        <p:grpSp>
          <p:nvGrpSpPr>
            <p:cNvPr id="91" name="图形 10">
              <a:extLst>
                <a:ext uri="{FF2B5EF4-FFF2-40B4-BE49-F238E27FC236}">
                  <a16:creationId xmlns:a16="http://schemas.microsoft.com/office/drawing/2014/main" id="{B60795C7-3233-40C0-9205-00D8BD339F0E}"/>
                </a:ext>
              </a:extLst>
            </p:cNvPr>
            <p:cNvGrpSpPr/>
            <p:nvPr/>
          </p:nvGrpSpPr>
          <p:grpSpPr>
            <a:xfrm>
              <a:off x="4916509" y="3003942"/>
              <a:ext cx="656882" cy="157441"/>
              <a:chOff x="4916509" y="3003942"/>
              <a:chExt cx="656882" cy="157441"/>
            </a:xfrm>
            <a:solidFill>
              <a:srgbClr val="000000"/>
            </a:solidFill>
          </p:grpSpPr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54D4193F-74DD-477C-BDFE-17CDD2C65AD7}"/>
                  </a:ext>
                </a:extLst>
              </p:cNvPr>
              <p:cNvSpPr txBox="1"/>
              <p:nvPr/>
            </p:nvSpPr>
            <p:spPr>
              <a:xfrm>
                <a:off x="5404798" y="2958222"/>
                <a:ext cx="23050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7.0</a:t>
                </a:r>
              </a:p>
            </p:txBody>
          </p:sp>
          <p:sp>
            <p:nvSpPr>
              <p:cNvPr id="93" name="文本框 92">
                <a:extLst>
                  <a:ext uri="{FF2B5EF4-FFF2-40B4-BE49-F238E27FC236}">
                    <a16:creationId xmlns:a16="http://schemas.microsoft.com/office/drawing/2014/main" id="{C3E404B2-BEFB-4A0A-A066-7A21F78C53DC}"/>
                  </a:ext>
                </a:extLst>
              </p:cNvPr>
              <p:cNvSpPr txBox="1"/>
              <p:nvPr/>
            </p:nvSpPr>
            <p:spPr>
              <a:xfrm>
                <a:off x="5462901" y="2958222"/>
                <a:ext cx="20193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9</a:t>
                </a:r>
              </a:p>
            </p:txBody>
          </p:sp>
          <p:sp>
            <p:nvSpPr>
              <p:cNvPr id="94" name="文本框 93">
                <a:extLst>
                  <a:ext uri="{FF2B5EF4-FFF2-40B4-BE49-F238E27FC236}">
                    <a16:creationId xmlns:a16="http://schemas.microsoft.com/office/drawing/2014/main" id="{CFA7D259-5FB4-4FE1-98BA-701C1CBF5931}"/>
                  </a:ext>
                </a:extLst>
              </p:cNvPr>
              <p:cNvSpPr txBox="1"/>
              <p:nvPr/>
            </p:nvSpPr>
            <p:spPr>
              <a:xfrm>
                <a:off x="4825069" y="3068038"/>
                <a:ext cx="201930" cy="139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T</a:t>
                </a:r>
              </a:p>
            </p:txBody>
          </p:sp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32A7A7A5-F91C-4BCA-BAA4-5AE17C19ADA3}"/>
                  </a:ext>
                </a:extLst>
              </p:cNvPr>
              <p:cNvSpPr txBox="1"/>
              <p:nvPr/>
            </p:nvSpPr>
            <p:spPr>
              <a:xfrm>
                <a:off x="4850786" y="3068038"/>
                <a:ext cx="220979" cy="139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iK</a:t>
                </a:r>
              </a:p>
            </p:txBody>
          </p:sp>
        </p:grpSp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id="{3A6D123B-EBBB-4CE1-8A4E-6F2D1DA5FAE0}"/>
                </a:ext>
              </a:extLst>
            </p:cNvPr>
            <p:cNvSpPr txBox="1"/>
            <p:nvPr/>
          </p:nvSpPr>
          <p:spPr>
            <a:xfrm>
              <a:off x="4996671" y="3068038"/>
              <a:ext cx="249555" cy="139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83.9</a:t>
              </a:r>
            </a:p>
          </p:txBody>
        </p: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DFFFFC06-876D-429F-9542-87862821DE0A}"/>
                </a:ext>
              </a:extLst>
            </p:cNvPr>
            <p:cNvSpPr txBox="1"/>
            <p:nvPr/>
          </p:nvSpPr>
          <p:spPr>
            <a:xfrm>
              <a:off x="5077634" y="3068038"/>
              <a:ext cx="201930" cy="139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9</a:t>
              </a: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9B86A10A-B727-453E-B398-A489EBEA7B82}"/>
                </a:ext>
              </a:extLst>
            </p:cNvPr>
            <p:cNvSpPr txBox="1"/>
            <p:nvPr/>
          </p:nvSpPr>
          <p:spPr>
            <a:xfrm>
              <a:off x="5193200" y="3068038"/>
              <a:ext cx="249555" cy="139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71.3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914AA1D8-2D34-4B2C-B349-907722D62B89}"/>
                </a:ext>
              </a:extLst>
            </p:cNvPr>
            <p:cNvSpPr txBox="1"/>
            <p:nvPr/>
          </p:nvSpPr>
          <p:spPr>
            <a:xfrm>
              <a:off x="5274163" y="3068038"/>
              <a:ext cx="201930" cy="139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7</a:t>
              </a:r>
            </a:p>
          </p:txBody>
        </p:sp>
        <p:grpSp>
          <p:nvGrpSpPr>
            <p:cNvPr id="100" name="图形 10">
              <a:extLst>
                <a:ext uri="{FF2B5EF4-FFF2-40B4-BE49-F238E27FC236}">
                  <a16:creationId xmlns:a16="http://schemas.microsoft.com/office/drawing/2014/main" id="{6410D420-4FBD-4CC8-995B-15B70F2C3A38}"/>
                </a:ext>
              </a:extLst>
            </p:cNvPr>
            <p:cNvGrpSpPr/>
            <p:nvPr/>
          </p:nvGrpSpPr>
          <p:grpSpPr>
            <a:xfrm>
              <a:off x="4914308" y="3113758"/>
              <a:ext cx="659082" cy="157618"/>
              <a:chOff x="4914308" y="3113758"/>
              <a:chExt cx="659082" cy="157618"/>
            </a:xfrm>
          </p:grpSpPr>
          <p:sp>
            <p:nvSpPr>
              <p:cNvPr id="101" name="文本框 100">
                <a:extLst>
                  <a:ext uri="{FF2B5EF4-FFF2-40B4-BE49-F238E27FC236}">
                    <a16:creationId xmlns:a16="http://schemas.microsoft.com/office/drawing/2014/main" id="{7DA10A55-E69B-4AD2-8E30-5D96AB5B6B07}"/>
                  </a:ext>
                </a:extLst>
              </p:cNvPr>
              <p:cNvSpPr txBox="1"/>
              <p:nvPr/>
            </p:nvSpPr>
            <p:spPr>
              <a:xfrm>
                <a:off x="5404798" y="3068038"/>
                <a:ext cx="230505" cy="139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1.4</a:t>
                </a:r>
              </a:p>
            </p:txBody>
          </p:sp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55E27A9E-6D81-4CA8-BDEB-5D4F4913958E}"/>
                  </a:ext>
                </a:extLst>
              </p:cNvPr>
              <p:cNvSpPr txBox="1"/>
              <p:nvPr/>
            </p:nvSpPr>
            <p:spPr>
              <a:xfrm>
                <a:off x="5462901" y="3068038"/>
                <a:ext cx="201930" cy="139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4</a:t>
                </a:r>
              </a:p>
            </p:txBody>
          </p:sp>
          <p:grpSp>
            <p:nvGrpSpPr>
              <p:cNvPr id="103" name="图形 10">
                <a:extLst>
                  <a:ext uri="{FF2B5EF4-FFF2-40B4-BE49-F238E27FC236}">
                    <a16:creationId xmlns:a16="http://schemas.microsoft.com/office/drawing/2014/main" id="{66371C36-C26B-48AE-BB62-6295C028FB9B}"/>
                  </a:ext>
                </a:extLst>
              </p:cNvPr>
              <p:cNvGrpSpPr/>
              <p:nvPr/>
            </p:nvGrpSpPr>
            <p:grpSpPr>
              <a:xfrm>
                <a:off x="4914308" y="3223752"/>
                <a:ext cx="659082" cy="47625"/>
                <a:chOff x="4914308" y="3223752"/>
                <a:chExt cx="659082" cy="47625"/>
              </a:xfrm>
            </p:grpSpPr>
            <p:sp>
              <p:nvSpPr>
                <p:cNvPr id="104" name="文本框 103">
                  <a:extLst>
                    <a:ext uri="{FF2B5EF4-FFF2-40B4-BE49-F238E27FC236}">
                      <a16:creationId xmlns:a16="http://schemas.microsoft.com/office/drawing/2014/main" id="{852AEF8C-64C2-4498-842B-B3B5F231B175}"/>
                    </a:ext>
                  </a:extLst>
                </p:cNvPr>
                <p:cNvSpPr txBox="1"/>
                <p:nvPr/>
              </p:nvSpPr>
              <p:spPr>
                <a:xfrm>
                  <a:off x="4822868" y="3178032"/>
                  <a:ext cx="249555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300" spc="0" baseline="0">
                      <a:solidFill>
                        <a:srgbClr val="04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V K</a:t>
                  </a:r>
                </a:p>
              </p:txBody>
            </p:sp>
            <p:grpSp>
              <p:nvGrpSpPr>
                <p:cNvPr id="105" name="图形 10">
                  <a:extLst>
                    <a:ext uri="{FF2B5EF4-FFF2-40B4-BE49-F238E27FC236}">
                      <a16:creationId xmlns:a16="http://schemas.microsoft.com/office/drawing/2014/main" id="{67EC9DC3-418F-4E26-BDC4-0E427859F9B4}"/>
                    </a:ext>
                  </a:extLst>
                </p:cNvPr>
                <p:cNvGrpSpPr/>
                <p:nvPr/>
              </p:nvGrpSpPr>
              <p:grpSpPr>
                <a:xfrm>
                  <a:off x="5099674" y="3223752"/>
                  <a:ext cx="473716" cy="47625"/>
                  <a:chOff x="5099674" y="3223752"/>
                  <a:chExt cx="473716" cy="47625"/>
                </a:xfrm>
                <a:solidFill>
                  <a:srgbClr val="000000"/>
                </a:solidFill>
              </p:grpSpPr>
              <p:sp>
                <p:nvSpPr>
                  <p:cNvPr id="106" name="文本框 105">
                    <a:extLst>
                      <a:ext uri="{FF2B5EF4-FFF2-40B4-BE49-F238E27FC236}">
                        <a16:creationId xmlns:a16="http://schemas.microsoft.com/office/drawing/2014/main" id="{F054B78D-1E23-443C-AA79-EC141D7EF822}"/>
                      </a:ext>
                    </a:extLst>
                  </p:cNvPr>
                  <p:cNvSpPr txBox="1"/>
                  <p:nvPr/>
                </p:nvSpPr>
                <p:spPr>
                  <a:xfrm>
                    <a:off x="5008234" y="3178032"/>
                    <a:ext cx="230505" cy="1390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zh-CN" altLang="en-US" sz="300" spc="0" baseline="0">
                        <a:solidFill>
                          <a:srgbClr val="040000"/>
                        </a:solidFill>
                        <a:latin typeface="Arial"/>
                        <a:cs typeface="Arial"/>
                        <a:sym typeface="Arial"/>
                        <a:rtl val="0"/>
                      </a:rPr>
                      <a:t>4.2</a:t>
                    </a:r>
                  </a:p>
                </p:txBody>
              </p:sp>
              <p:sp>
                <p:nvSpPr>
                  <p:cNvPr id="107" name="文本框 106">
                    <a:extLst>
                      <a:ext uri="{FF2B5EF4-FFF2-40B4-BE49-F238E27FC236}">
                        <a16:creationId xmlns:a16="http://schemas.microsoft.com/office/drawing/2014/main" id="{D900FD14-1CA6-4513-8825-04A74C326340}"/>
                      </a:ext>
                    </a:extLst>
                  </p:cNvPr>
                  <p:cNvSpPr txBox="1"/>
                  <p:nvPr/>
                </p:nvSpPr>
                <p:spPr>
                  <a:xfrm>
                    <a:off x="5066337" y="3178032"/>
                    <a:ext cx="201930" cy="1390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zh-CN" altLang="en-US" sz="300" spc="0" baseline="0">
                        <a:solidFill>
                          <a:srgbClr val="040000"/>
                        </a:solidFill>
                        <a:latin typeface="Arial"/>
                        <a:cs typeface="Arial"/>
                        <a:sym typeface="Arial"/>
                        <a:rtl val="0"/>
                      </a:rPr>
                      <a:t>8</a:t>
                    </a:r>
                  </a:p>
                </p:txBody>
              </p:sp>
              <p:grpSp>
                <p:nvGrpSpPr>
                  <p:cNvPr id="108" name="图形 10">
                    <a:extLst>
                      <a:ext uri="{FF2B5EF4-FFF2-40B4-BE49-F238E27FC236}">
                        <a16:creationId xmlns:a16="http://schemas.microsoft.com/office/drawing/2014/main" id="{A350DC41-CD6E-48EA-9C94-4DA3507A65D3}"/>
                      </a:ext>
                    </a:extLst>
                  </p:cNvPr>
                  <p:cNvGrpSpPr/>
                  <p:nvPr/>
                </p:nvGrpSpPr>
                <p:grpSpPr>
                  <a:xfrm>
                    <a:off x="5296232" y="3223752"/>
                    <a:ext cx="277158" cy="47625"/>
                    <a:chOff x="5296232" y="3223752"/>
                    <a:chExt cx="277158" cy="47625"/>
                  </a:xfrm>
                  <a:solidFill>
                    <a:srgbClr val="000000"/>
                  </a:solidFill>
                </p:grpSpPr>
                <p:sp>
                  <p:nvSpPr>
                    <p:cNvPr id="109" name="文本框 108">
                      <a:extLst>
                        <a:ext uri="{FF2B5EF4-FFF2-40B4-BE49-F238E27FC236}">
                          <a16:creationId xmlns:a16="http://schemas.microsoft.com/office/drawing/2014/main" id="{A8193E22-DCD8-4802-A497-156D1E40F3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04792" y="3178032"/>
                      <a:ext cx="230505" cy="1390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300" spc="0" baseline="0">
                          <a:solidFill>
                            <a:srgbClr val="040000"/>
                          </a:solidFill>
                          <a:latin typeface="Arial"/>
                          <a:cs typeface="Arial"/>
                          <a:sym typeface="Arial"/>
                          <a:rtl val="0"/>
                        </a:rPr>
                        <a:t>3.4</a:t>
                      </a:r>
                    </a:p>
                  </p:txBody>
                </p:sp>
                <p:sp>
                  <p:nvSpPr>
                    <p:cNvPr id="110" name="文本框 109">
                      <a:extLst>
                        <a:ext uri="{FF2B5EF4-FFF2-40B4-BE49-F238E27FC236}">
                          <a16:creationId xmlns:a16="http://schemas.microsoft.com/office/drawing/2014/main" id="{69A7AE8D-5C99-4EFF-8CEC-D28983FF05F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62895" y="3178032"/>
                      <a:ext cx="201930" cy="1390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300" spc="0" baseline="0">
                          <a:solidFill>
                            <a:srgbClr val="040000"/>
                          </a:solidFill>
                          <a:latin typeface="Arial"/>
                          <a:cs typeface="Arial"/>
                          <a:sym typeface="Arial"/>
                          <a:rtl val="0"/>
                        </a:rPr>
                        <a:t>2</a:t>
                      </a:r>
                    </a:p>
                  </p:txBody>
                </p:sp>
                <p:sp>
                  <p:nvSpPr>
                    <p:cNvPr id="111" name="文本框 110">
                      <a:extLst>
                        <a:ext uri="{FF2B5EF4-FFF2-40B4-BE49-F238E27FC236}">
                          <a16:creationId xmlns:a16="http://schemas.microsoft.com/office/drawing/2014/main" id="{079BF9A9-C529-4F5C-8201-C68C9DBFC3D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04798" y="3178032"/>
                      <a:ext cx="230505" cy="1390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300" spc="0" baseline="0">
                          <a:solidFill>
                            <a:srgbClr val="040000"/>
                          </a:solidFill>
                          <a:latin typeface="Arial"/>
                          <a:cs typeface="Arial"/>
                          <a:sym typeface="Arial"/>
                          <a:rtl val="0"/>
                        </a:rPr>
                        <a:t>4.2</a:t>
                      </a:r>
                    </a:p>
                  </p:txBody>
                </p:sp>
                <p:sp>
                  <p:nvSpPr>
                    <p:cNvPr id="112" name="文本框 111">
                      <a:extLst>
                        <a:ext uri="{FF2B5EF4-FFF2-40B4-BE49-F238E27FC236}">
                          <a16:creationId xmlns:a16="http://schemas.microsoft.com/office/drawing/2014/main" id="{8B11E060-EE02-455D-A28F-F27E2E37DF7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62901" y="3178032"/>
                      <a:ext cx="201930" cy="1390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300" spc="0" baseline="0">
                          <a:solidFill>
                            <a:srgbClr val="040000"/>
                          </a:solidFill>
                          <a:latin typeface="Arial"/>
                          <a:cs typeface="Arial"/>
                          <a:sym typeface="Arial"/>
                          <a:rtl val="0"/>
                        </a:rPr>
                        <a:t>4</a:t>
                      </a:r>
                    </a:p>
                  </p:txBody>
                </p:sp>
              </p:grpSp>
            </p:grpSp>
          </p:grpSp>
        </p:grpSp>
      </p:grpSp>
      <p:grpSp>
        <p:nvGrpSpPr>
          <p:cNvPr id="113" name="图形 10">
            <a:extLst>
              <a:ext uri="{FF2B5EF4-FFF2-40B4-BE49-F238E27FC236}">
                <a16:creationId xmlns:a16="http://schemas.microsoft.com/office/drawing/2014/main" id="{9DC9D780-B5C8-47C9-8144-D84260DC9A78}"/>
              </a:ext>
            </a:extLst>
          </p:cNvPr>
          <p:cNvGrpSpPr/>
          <p:nvPr/>
        </p:nvGrpSpPr>
        <p:grpSpPr>
          <a:xfrm>
            <a:off x="7948035" y="4288054"/>
            <a:ext cx="812482" cy="648852"/>
            <a:chOff x="7632382" y="2744904"/>
            <a:chExt cx="812482" cy="648852"/>
          </a:xfrm>
        </p:grpSpPr>
        <p:sp>
          <p:nvSpPr>
            <p:cNvPr id="114" name="任意多边形: 形状 113">
              <a:extLst>
                <a:ext uri="{FF2B5EF4-FFF2-40B4-BE49-F238E27FC236}">
                  <a16:creationId xmlns:a16="http://schemas.microsoft.com/office/drawing/2014/main" id="{C1DF6844-42FE-49EC-8997-6A5C121A8BEC}"/>
                </a:ext>
              </a:extLst>
            </p:cNvPr>
            <p:cNvSpPr/>
            <p:nvPr/>
          </p:nvSpPr>
          <p:spPr>
            <a:xfrm>
              <a:off x="7634287" y="2852737"/>
              <a:ext cx="9525" cy="49530"/>
            </a:xfrm>
            <a:custGeom>
              <a:avLst/>
              <a:gdLst>
                <a:gd name="connsiteX0" fmla="*/ 0 w 9525"/>
                <a:gd name="connsiteY0" fmla="*/ 0 h 49530"/>
                <a:gd name="connsiteX1" fmla="*/ 9525 w 9525"/>
                <a:gd name="connsiteY1" fmla="*/ 0 h 49530"/>
                <a:gd name="connsiteX2" fmla="*/ 9525 w 9525"/>
                <a:gd name="connsiteY2" fmla="*/ 49530 h 49530"/>
                <a:gd name="connsiteX3" fmla="*/ 0 w 9525"/>
                <a:gd name="connsiteY3" fmla="*/ 49530 h 49530"/>
                <a:gd name="connsiteX4" fmla="*/ 0 w 9525"/>
                <a:gd name="connsiteY4" fmla="*/ 0 h 4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49530">
                  <a:moveTo>
                    <a:pt x="0" y="0"/>
                  </a:moveTo>
                  <a:lnTo>
                    <a:pt x="9525" y="0"/>
                  </a:lnTo>
                  <a:lnTo>
                    <a:pt x="9525" y="49530"/>
                  </a:lnTo>
                  <a:lnTo>
                    <a:pt x="0" y="495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BC8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>
              <a:extLst>
                <a:ext uri="{FF2B5EF4-FFF2-40B4-BE49-F238E27FC236}">
                  <a16:creationId xmlns:a16="http://schemas.microsoft.com/office/drawing/2014/main" id="{6870D33B-39C8-4D6C-88D6-0998794D2CA8}"/>
                </a:ext>
              </a:extLst>
            </p:cNvPr>
            <p:cNvSpPr/>
            <p:nvPr/>
          </p:nvSpPr>
          <p:spPr>
            <a:xfrm>
              <a:off x="7643812" y="2852737"/>
              <a:ext cx="798194" cy="49530"/>
            </a:xfrm>
            <a:custGeom>
              <a:avLst/>
              <a:gdLst>
                <a:gd name="connsiteX0" fmla="*/ 0 w 798194"/>
                <a:gd name="connsiteY0" fmla="*/ 0 h 49530"/>
                <a:gd name="connsiteX1" fmla="*/ 798195 w 798194"/>
                <a:gd name="connsiteY1" fmla="*/ 0 h 49530"/>
                <a:gd name="connsiteX2" fmla="*/ 798195 w 798194"/>
                <a:gd name="connsiteY2" fmla="*/ 49530 h 49530"/>
                <a:gd name="connsiteX3" fmla="*/ 0 w 798194"/>
                <a:gd name="connsiteY3" fmla="*/ 49530 h 49530"/>
                <a:gd name="connsiteX4" fmla="*/ 0 w 798194"/>
                <a:gd name="connsiteY4" fmla="*/ 0 h 4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8194" h="49530">
                  <a:moveTo>
                    <a:pt x="0" y="0"/>
                  </a:moveTo>
                  <a:lnTo>
                    <a:pt x="798195" y="0"/>
                  </a:lnTo>
                  <a:lnTo>
                    <a:pt x="798195" y="49530"/>
                  </a:lnTo>
                  <a:lnTo>
                    <a:pt x="0" y="495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BC8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>
              <a:extLst>
                <a:ext uri="{FF2B5EF4-FFF2-40B4-BE49-F238E27FC236}">
                  <a16:creationId xmlns:a16="http://schemas.microsoft.com/office/drawing/2014/main" id="{B0F98EE1-3B41-41ED-A1EF-7D49E0FB2B89}"/>
                </a:ext>
              </a:extLst>
            </p:cNvPr>
            <p:cNvSpPr/>
            <p:nvPr/>
          </p:nvSpPr>
          <p:spPr>
            <a:xfrm>
              <a:off x="7634287" y="2902267"/>
              <a:ext cx="151447" cy="62864"/>
            </a:xfrm>
            <a:custGeom>
              <a:avLst/>
              <a:gdLst>
                <a:gd name="connsiteX0" fmla="*/ 0 w 151447"/>
                <a:gd name="connsiteY0" fmla="*/ 0 h 62864"/>
                <a:gd name="connsiteX1" fmla="*/ 151447 w 151447"/>
                <a:gd name="connsiteY1" fmla="*/ 0 h 62864"/>
                <a:gd name="connsiteX2" fmla="*/ 151447 w 151447"/>
                <a:gd name="connsiteY2" fmla="*/ 62865 h 62864"/>
                <a:gd name="connsiteX3" fmla="*/ 0 w 151447"/>
                <a:gd name="connsiteY3" fmla="*/ 62865 h 62864"/>
                <a:gd name="connsiteX4" fmla="*/ 0 w 151447"/>
                <a:gd name="connsiteY4" fmla="*/ 0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47" h="62864">
                  <a:moveTo>
                    <a:pt x="0" y="0"/>
                  </a:moveTo>
                  <a:lnTo>
                    <a:pt x="151447" y="0"/>
                  </a:lnTo>
                  <a:lnTo>
                    <a:pt x="151447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7" name="任意多边形: 形状 116">
              <a:extLst>
                <a:ext uri="{FF2B5EF4-FFF2-40B4-BE49-F238E27FC236}">
                  <a16:creationId xmlns:a16="http://schemas.microsoft.com/office/drawing/2014/main" id="{6977DB80-1933-4859-9DFD-62B477FA7537}"/>
                </a:ext>
              </a:extLst>
            </p:cNvPr>
            <p:cNvSpPr/>
            <p:nvPr/>
          </p:nvSpPr>
          <p:spPr>
            <a:xfrm>
              <a:off x="7785734" y="2902267"/>
              <a:ext cx="54292" cy="62864"/>
            </a:xfrm>
            <a:custGeom>
              <a:avLst/>
              <a:gdLst>
                <a:gd name="connsiteX0" fmla="*/ 0 w 54292"/>
                <a:gd name="connsiteY0" fmla="*/ 0 h 62864"/>
                <a:gd name="connsiteX1" fmla="*/ 54293 w 54292"/>
                <a:gd name="connsiteY1" fmla="*/ 0 h 62864"/>
                <a:gd name="connsiteX2" fmla="*/ 54293 w 54292"/>
                <a:gd name="connsiteY2" fmla="*/ 62865 h 62864"/>
                <a:gd name="connsiteX3" fmla="*/ 0 w 54292"/>
                <a:gd name="connsiteY3" fmla="*/ 62865 h 62864"/>
                <a:gd name="connsiteX4" fmla="*/ 0 w 54292"/>
                <a:gd name="connsiteY4" fmla="*/ 0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" h="62864">
                  <a:moveTo>
                    <a:pt x="0" y="0"/>
                  </a:moveTo>
                  <a:lnTo>
                    <a:pt x="54293" y="0"/>
                  </a:lnTo>
                  <a:lnTo>
                    <a:pt x="54293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>
              <a:extLst>
                <a:ext uri="{FF2B5EF4-FFF2-40B4-BE49-F238E27FC236}">
                  <a16:creationId xmlns:a16="http://schemas.microsoft.com/office/drawing/2014/main" id="{5C887724-0FAA-45F8-8DED-E33BD6814173}"/>
                </a:ext>
              </a:extLst>
            </p:cNvPr>
            <p:cNvSpPr/>
            <p:nvPr/>
          </p:nvSpPr>
          <p:spPr>
            <a:xfrm>
              <a:off x="7840027" y="2902267"/>
              <a:ext cx="140017" cy="62864"/>
            </a:xfrm>
            <a:custGeom>
              <a:avLst/>
              <a:gdLst>
                <a:gd name="connsiteX0" fmla="*/ 0 w 140017"/>
                <a:gd name="connsiteY0" fmla="*/ 0 h 62864"/>
                <a:gd name="connsiteX1" fmla="*/ 140017 w 140017"/>
                <a:gd name="connsiteY1" fmla="*/ 0 h 62864"/>
                <a:gd name="connsiteX2" fmla="*/ 140017 w 140017"/>
                <a:gd name="connsiteY2" fmla="*/ 62865 h 62864"/>
                <a:gd name="connsiteX3" fmla="*/ 0 w 140017"/>
                <a:gd name="connsiteY3" fmla="*/ 62865 h 62864"/>
                <a:gd name="connsiteX4" fmla="*/ 0 w 140017"/>
                <a:gd name="connsiteY4" fmla="*/ 0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017" h="62864">
                  <a:moveTo>
                    <a:pt x="0" y="0"/>
                  </a:moveTo>
                  <a:lnTo>
                    <a:pt x="140017" y="0"/>
                  </a:lnTo>
                  <a:lnTo>
                    <a:pt x="140017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>
              <a:extLst>
                <a:ext uri="{FF2B5EF4-FFF2-40B4-BE49-F238E27FC236}">
                  <a16:creationId xmlns:a16="http://schemas.microsoft.com/office/drawing/2014/main" id="{9C6A0186-3A13-4D4F-BCBE-902EE5BF2790}"/>
                </a:ext>
              </a:extLst>
            </p:cNvPr>
            <p:cNvSpPr/>
            <p:nvPr/>
          </p:nvSpPr>
          <p:spPr>
            <a:xfrm>
              <a:off x="7980044" y="2902267"/>
              <a:ext cx="55245" cy="62864"/>
            </a:xfrm>
            <a:custGeom>
              <a:avLst/>
              <a:gdLst>
                <a:gd name="connsiteX0" fmla="*/ 0 w 55245"/>
                <a:gd name="connsiteY0" fmla="*/ 0 h 62864"/>
                <a:gd name="connsiteX1" fmla="*/ 55245 w 55245"/>
                <a:gd name="connsiteY1" fmla="*/ 0 h 62864"/>
                <a:gd name="connsiteX2" fmla="*/ 55245 w 55245"/>
                <a:gd name="connsiteY2" fmla="*/ 62865 h 62864"/>
                <a:gd name="connsiteX3" fmla="*/ 0 w 55245"/>
                <a:gd name="connsiteY3" fmla="*/ 62865 h 62864"/>
                <a:gd name="connsiteX4" fmla="*/ 0 w 55245"/>
                <a:gd name="connsiteY4" fmla="*/ 0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5" h="62864">
                  <a:moveTo>
                    <a:pt x="0" y="0"/>
                  </a:moveTo>
                  <a:lnTo>
                    <a:pt x="55245" y="0"/>
                  </a:lnTo>
                  <a:lnTo>
                    <a:pt x="55245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>
              <a:extLst>
                <a:ext uri="{FF2B5EF4-FFF2-40B4-BE49-F238E27FC236}">
                  <a16:creationId xmlns:a16="http://schemas.microsoft.com/office/drawing/2014/main" id="{944AC27C-E21B-4A0F-9EBB-A00BA2A9727E}"/>
                </a:ext>
              </a:extLst>
            </p:cNvPr>
            <p:cNvSpPr/>
            <p:nvPr/>
          </p:nvSpPr>
          <p:spPr>
            <a:xfrm>
              <a:off x="8035289" y="2902267"/>
              <a:ext cx="110490" cy="62864"/>
            </a:xfrm>
            <a:custGeom>
              <a:avLst/>
              <a:gdLst>
                <a:gd name="connsiteX0" fmla="*/ 0 w 110490"/>
                <a:gd name="connsiteY0" fmla="*/ 0 h 62864"/>
                <a:gd name="connsiteX1" fmla="*/ 110490 w 110490"/>
                <a:gd name="connsiteY1" fmla="*/ 0 h 62864"/>
                <a:gd name="connsiteX2" fmla="*/ 110490 w 110490"/>
                <a:gd name="connsiteY2" fmla="*/ 62865 h 62864"/>
                <a:gd name="connsiteX3" fmla="*/ 0 w 110490"/>
                <a:gd name="connsiteY3" fmla="*/ 62865 h 62864"/>
                <a:gd name="connsiteX4" fmla="*/ 0 w 110490"/>
                <a:gd name="connsiteY4" fmla="*/ 0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90" h="62864">
                  <a:moveTo>
                    <a:pt x="0" y="0"/>
                  </a:moveTo>
                  <a:lnTo>
                    <a:pt x="110490" y="0"/>
                  </a:lnTo>
                  <a:lnTo>
                    <a:pt x="110490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1" name="任意多边形: 形状 120">
              <a:extLst>
                <a:ext uri="{FF2B5EF4-FFF2-40B4-BE49-F238E27FC236}">
                  <a16:creationId xmlns:a16="http://schemas.microsoft.com/office/drawing/2014/main" id="{33AF872D-C9F7-4B75-9290-895BB576CBC3}"/>
                </a:ext>
              </a:extLst>
            </p:cNvPr>
            <p:cNvSpPr/>
            <p:nvPr/>
          </p:nvSpPr>
          <p:spPr>
            <a:xfrm>
              <a:off x="8145779" y="2902267"/>
              <a:ext cx="77152" cy="62864"/>
            </a:xfrm>
            <a:custGeom>
              <a:avLst/>
              <a:gdLst>
                <a:gd name="connsiteX0" fmla="*/ 0 w 77152"/>
                <a:gd name="connsiteY0" fmla="*/ 0 h 62864"/>
                <a:gd name="connsiteX1" fmla="*/ 77152 w 77152"/>
                <a:gd name="connsiteY1" fmla="*/ 0 h 62864"/>
                <a:gd name="connsiteX2" fmla="*/ 77152 w 77152"/>
                <a:gd name="connsiteY2" fmla="*/ 62865 h 62864"/>
                <a:gd name="connsiteX3" fmla="*/ 0 w 77152"/>
                <a:gd name="connsiteY3" fmla="*/ 62865 h 62864"/>
                <a:gd name="connsiteX4" fmla="*/ 0 w 77152"/>
                <a:gd name="connsiteY4" fmla="*/ 0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2" h="62864">
                  <a:moveTo>
                    <a:pt x="0" y="0"/>
                  </a:moveTo>
                  <a:lnTo>
                    <a:pt x="77152" y="0"/>
                  </a:lnTo>
                  <a:lnTo>
                    <a:pt x="77152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2" name="任意多边形: 形状 121">
              <a:extLst>
                <a:ext uri="{FF2B5EF4-FFF2-40B4-BE49-F238E27FC236}">
                  <a16:creationId xmlns:a16="http://schemas.microsoft.com/office/drawing/2014/main" id="{DA489DE1-7C07-49FE-B9C0-A128AB55344C}"/>
                </a:ext>
              </a:extLst>
            </p:cNvPr>
            <p:cNvSpPr/>
            <p:nvPr/>
          </p:nvSpPr>
          <p:spPr>
            <a:xfrm>
              <a:off x="8222931" y="2902267"/>
              <a:ext cx="146685" cy="62864"/>
            </a:xfrm>
            <a:custGeom>
              <a:avLst/>
              <a:gdLst>
                <a:gd name="connsiteX0" fmla="*/ 0 w 146685"/>
                <a:gd name="connsiteY0" fmla="*/ 0 h 62864"/>
                <a:gd name="connsiteX1" fmla="*/ 146685 w 146685"/>
                <a:gd name="connsiteY1" fmla="*/ 0 h 62864"/>
                <a:gd name="connsiteX2" fmla="*/ 146685 w 146685"/>
                <a:gd name="connsiteY2" fmla="*/ 62865 h 62864"/>
                <a:gd name="connsiteX3" fmla="*/ 0 w 146685"/>
                <a:gd name="connsiteY3" fmla="*/ 62865 h 62864"/>
                <a:gd name="connsiteX4" fmla="*/ 0 w 146685"/>
                <a:gd name="connsiteY4" fmla="*/ 0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5" h="62864">
                  <a:moveTo>
                    <a:pt x="0" y="0"/>
                  </a:moveTo>
                  <a:lnTo>
                    <a:pt x="146685" y="0"/>
                  </a:lnTo>
                  <a:lnTo>
                    <a:pt x="146685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3" name="任意多边形: 形状 122">
              <a:extLst>
                <a:ext uri="{FF2B5EF4-FFF2-40B4-BE49-F238E27FC236}">
                  <a16:creationId xmlns:a16="http://schemas.microsoft.com/office/drawing/2014/main" id="{28CFBC79-4478-4CCE-9787-A799F2C082F4}"/>
                </a:ext>
              </a:extLst>
            </p:cNvPr>
            <p:cNvSpPr/>
            <p:nvPr/>
          </p:nvSpPr>
          <p:spPr>
            <a:xfrm>
              <a:off x="8369617" y="2902267"/>
              <a:ext cx="72389" cy="62864"/>
            </a:xfrm>
            <a:custGeom>
              <a:avLst/>
              <a:gdLst>
                <a:gd name="connsiteX0" fmla="*/ 0 w 72389"/>
                <a:gd name="connsiteY0" fmla="*/ 0 h 62864"/>
                <a:gd name="connsiteX1" fmla="*/ 72390 w 72389"/>
                <a:gd name="connsiteY1" fmla="*/ 0 h 62864"/>
                <a:gd name="connsiteX2" fmla="*/ 72390 w 72389"/>
                <a:gd name="connsiteY2" fmla="*/ 62865 h 62864"/>
                <a:gd name="connsiteX3" fmla="*/ 0 w 72389"/>
                <a:gd name="connsiteY3" fmla="*/ 62865 h 62864"/>
                <a:gd name="connsiteX4" fmla="*/ 0 w 72389"/>
                <a:gd name="connsiteY4" fmla="*/ 0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62864">
                  <a:moveTo>
                    <a:pt x="0" y="0"/>
                  </a:moveTo>
                  <a:lnTo>
                    <a:pt x="72390" y="0"/>
                  </a:lnTo>
                  <a:lnTo>
                    <a:pt x="72390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>
              <a:extLst>
                <a:ext uri="{FF2B5EF4-FFF2-40B4-BE49-F238E27FC236}">
                  <a16:creationId xmlns:a16="http://schemas.microsoft.com/office/drawing/2014/main" id="{4D30E62D-B7F7-4A86-A553-647AA527A50B}"/>
                </a:ext>
              </a:extLst>
            </p:cNvPr>
            <p:cNvSpPr/>
            <p:nvPr/>
          </p:nvSpPr>
          <p:spPr>
            <a:xfrm>
              <a:off x="7634287" y="2965132"/>
              <a:ext cx="151447" cy="56197"/>
            </a:xfrm>
            <a:custGeom>
              <a:avLst/>
              <a:gdLst>
                <a:gd name="connsiteX0" fmla="*/ 0 w 151447"/>
                <a:gd name="connsiteY0" fmla="*/ 0 h 56197"/>
                <a:gd name="connsiteX1" fmla="*/ 151447 w 151447"/>
                <a:gd name="connsiteY1" fmla="*/ 0 h 56197"/>
                <a:gd name="connsiteX2" fmla="*/ 151447 w 151447"/>
                <a:gd name="connsiteY2" fmla="*/ 56198 h 56197"/>
                <a:gd name="connsiteX3" fmla="*/ 0 w 151447"/>
                <a:gd name="connsiteY3" fmla="*/ 56198 h 56197"/>
                <a:gd name="connsiteX4" fmla="*/ 0 w 151447"/>
                <a:gd name="connsiteY4" fmla="*/ 0 h 5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47" h="56197">
                  <a:moveTo>
                    <a:pt x="0" y="0"/>
                  </a:moveTo>
                  <a:lnTo>
                    <a:pt x="151447" y="0"/>
                  </a:lnTo>
                  <a:lnTo>
                    <a:pt x="151447" y="56198"/>
                  </a:lnTo>
                  <a:lnTo>
                    <a:pt x="0" y="56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>
              <a:extLst>
                <a:ext uri="{FF2B5EF4-FFF2-40B4-BE49-F238E27FC236}">
                  <a16:creationId xmlns:a16="http://schemas.microsoft.com/office/drawing/2014/main" id="{A3E467FF-A649-4ECA-A7F3-B8215CFCAB38}"/>
                </a:ext>
              </a:extLst>
            </p:cNvPr>
            <p:cNvSpPr/>
            <p:nvPr/>
          </p:nvSpPr>
          <p:spPr>
            <a:xfrm>
              <a:off x="7785734" y="2965132"/>
              <a:ext cx="54292" cy="56197"/>
            </a:xfrm>
            <a:custGeom>
              <a:avLst/>
              <a:gdLst>
                <a:gd name="connsiteX0" fmla="*/ 0 w 54292"/>
                <a:gd name="connsiteY0" fmla="*/ 0 h 56197"/>
                <a:gd name="connsiteX1" fmla="*/ 54293 w 54292"/>
                <a:gd name="connsiteY1" fmla="*/ 0 h 56197"/>
                <a:gd name="connsiteX2" fmla="*/ 54293 w 54292"/>
                <a:gd name="connsiteY2" fmla="*/ 56198 h 56197"/>
                <a:gd name="connsiteX3" fmla="*/ 0 w 54292"/>
                <a:gd name="connsiteY3" fmla="*/ 56198 h 56197"/>
                <a:gd name="connsiteX4" fmla="*/ 0 w 54292"/>
                <a:gd name="connsiteY4" fmla="*/ 0 h 5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" h="56197">
                  <a:moveTo>
                    <a:pt x="0" y="0"/>
                  </a:moveTo>
                  <a:lnTo>
                    <a:pt x="54293" y="0"/>
                  </a:lnTo>
                  <a:lnTo>
                    <a:pt x="54293" y="56198"/>
                  </a:lnTo>
                  <a:lnTo>
                    <a:pt x="0" y="56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6" name="任意多边形: 形状 125">
              <a:extLst>
                <a:ext uri="{FF2B5EF4-FFF2-40B4-BE49-F238E27FC236}">
                  <a16:creationId xmlns:a16="http://schemas.microsoft.com/office/drawing/2014/main" id="{16A23E32-1E9F-4137-AAD7-02ADC3564836}"/>
                </a:ext>
              </a:extLst>
            </p:cNvPr>
            <p:cNvSpPr/>
            <p:nvPr/>
          </p:nvSpPr>
          <p:spPr>
            <a:xfrm>
              <a:off x="7840027" y="2965132"/>
              <a:ext cx="140017" cy="56197"/>
            </a:xfrm>
            <a:custGeom>
              <a:avLst/>
              <a:gdLst>
                <a:gd name="connsiteX0" fmla="*/ 0 w 140017"/>
                <a:gd name="connsiteY0" fmla="*/ 0 h 56197"/>
                <a:gd name="connsiteX1" fmla="*/ 140017 w 140017"/>
                <a:gd name="connsiteY1" fmla="*/ 0 h 56197"/>
                <a:gd name="connsiteX2" fmla="*/ 140017 w 140017"/>
                <a:gd name="connsiteY2" fmla="*/ 56198 h 56197"/>
                <a:gd name="connsiteX3" fmla="*/ 0 w 140017"/>
                <a:gd name="connsiteY3" fmla="*/ 56198 h 56197"/>
                <a:gd name="connsiteX4" fmla="*/ 0 w 140017"/>
                <a:gd name="connsiteY4" fmla="*/ 0 h 5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017" h="56197">
                  <a:moveTo>
                    <a:pt x="0" y="0"/>
                  </a:moveTo>
                  <a:lnTo>
                    <a:pt x="140017" y="0"/>
                  </a:lnTo>
                  <a:lnTo>
                    <a:pt x="140017" y="56198"/>
                  </a:lnTo>
                  <a:lnTo>
                    <a:pt x="0" y="56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7" name="任意多边形: 形状 126">
              <a:extLst>
                <a:ext uri="{FF2B5EF4-FFF2-40B4-BE49-F238E27FC236}">
                  <a16:creationId xmlns:a16="http://schemas.microsoft.com/office/drawing/2014/main" id="{F238D1D6-5FCE-4ABD-BEA7-E8C90B4591C0}"/>
                </a:ext>
              </a:extLst>
            </p:cNvPr>
            <p:cNvSpPr/>
            <p:nvPr/>
          </p:nvSpPr>
          <p:spPr>
            <a:xfrm>
              <a:off x="7980044" y="2965132"/>
              <a:ext cx="55245" cy="56197"/>
            </a:xfrm>
            <a:custGeom>
              <a:avLst/>
              <a:gdLst>
                <a:gd name="connsiteX0" fmla="*/ 0 w 55245"/>
                <a:gd name="connsiteY0" fmla="*/ 0 h 56197"/>
                <a:gd name="connsiteX1" fmla="*/ 55245 w 55245"/>
                <a:gd name="connsiteY1" fmla="*/ 0 h 56197"/>
                <a:gd name="connsiteX2" fmla="*/ 55245 w 55245"/>
                <a:gd name="connsiteY2" fmla="*/ 56198 h 56197"/>
                <a:gd name="connsiteX3" fmla="*/ 0 w 55245"/>
                <a:gd name="connsiteY3" fmla="*/ 56198 h 56197"/>
                <a:gd name="connsiteX4" fmla="*/ 0 w 55245"/>
                <a:gd name="connsiteY4" fmla="*/ 0 h 5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5" h="56197">
                  <a:moveTo>
                    <a:pt x="0" y="0"/>
                  </a:moveTo>
                  <a:lnTo>
                    <a:pt x="55245" y="0"/>
                  </a:lnTo>
                  <a:lnTo>
                    <a:pt x="55245" y="56198"/>
                  </a:lnTo>
                  <a:lnTo>
                    <a:pt x="0" y="56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8" name="任意多边形: 形状 127">
              <a:extLst>
                <a:ext uri="{FF2B5EF4-FFF2-40B4-BE49-F238E27FC236}">
                  <a16:creationId xmlns:a16="http://schemas.microsoft.com/office/drawing/2014/main" id="{492BA5D9-BF6F-4AB0-B50A-64C88B75409B}"/>
                </a:ext>
              </a:extLst>
            </p:cNvPr>
            <p:cNvSpPr/>
            <p:nvPr/>
          </p:nvSpPr>
          <p:spPr>
            <a:xfrm>
              <a:off x="8035289" y="2965132"/>
              <a:ext cx="110490" cy="56197"/>
            </a:xfrm>
            <a:custGeom>
              <a:avLst/>
              <a:gdLst>
                <a:gd name="connsiteX0" fmla="*/ 0 w 110490"/>
                <a:gd name="connsiteY0" fmla="*/ 0 h 56197"/>
                <a:gd name="connsiteX1" fmla="*/ 110490 w 110490"/>
                <a:gd name="connsiteY1" fmla="*/ 0 h 56197"/>
                <a:gd name="connsiteX2" fmla="*/ 110490 w 110490"/>
                <a:gd name="connsiteY2" fmla="*/ 56198 h 56197"/>
                <a:gd name="connsiteX3" fmla="*/ 0 w 110490"/>
                <a:gd name="connsiteY3" fmla="*/ 56198 h 56197"/>
                <a:gd name="connsiteX4" fmla="*/ 0 w 110490"/>
                <a:gd name="connsiteY4" fmla="*/ 0 h 5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90" h="56197">
                  <a:moveTo>
                    <a:pt x="0" y="0"/>
                  </a:moveTo>
                  <a:lnTo>
                    <a:pt x="110490" y="0"/>
                  </a:lnTo>
                  <a:lnTo>
                    <a:pt x="110490" y="56198"/>
                  </a:lnTo>
                  <a:lnTo>
                    <a:pt x="0" y="56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9" name="任意多边形: 形状 128">
              <a:extLst>
                <a:ext uri="{FF2B5EF4-FFF2-40B4-BE49-F238E27FC236}">
                  <a16:creationId xmlns:a16="http://schemas.microsoft.com/office/drawing/2014/main" id="{88920B4A-A49A-4896-A2D3-E67F5E1F7586}"/>
                </a:ext>
              </a:extLst>
            </p:cNvPr>
            <p:cNvSpPr/>
            <p:nvPr/>
          </p:nvSpPr>
          <p:spPr>
            <a:xfrm>
              <a:off x="8145779" y="2965132"/>
              <a:ext cx="77152" cy="56197"/>
            </a:xfrm>
            <a:custGeom>
              <a:avLst/>
              <a:gdLst>
                <a:gd name="connsiteX0" fmla="*/ 0 w 77152"/>
                <a:gd name="connsiteY0" fmla="*/ 0 h 56197"/>
                <a:gd name="connsiteX1" fmla="*/ 77152 w 77152"/>
                <a:gd name="connsiteY1" fmla="*/ 0 h 56197"/>
                <a:gd name="connsiteX2" fmla="*/ 77152 w 77152"/>
                <a:gd name="connsiteY2" fmla="*/ 56198 h 56197"/>
                <a:gd name="connsiteX3" fmla="*/ 0 w 77152"/>
                <a:gd name="connsiteY3" fmla="*/ 56198 h 56197"/>
                <a:gd name="connsiteX4" fmla="*/ 0 w 77152"/>
                <a:gd name="connsiteY4" fmla="*/ 0 h 5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2" h="56197">
                  <a:moveTo>
                    <a:pt x="0" y="0"/>
                  </a:moveTo>
                  <a:lnTo>
                    <a:pt x="77152" y="0"/>
                  </a:lnTo>
                  <a:lnTo>
                    <a:pt x="77152" y="56198"/>
                  </a:lnTo>
                  <a:lnTo>
                    <a:pt x="0" y="56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0" name="任意多边形: 形状 129">
              <a:extLst>
                <a:ext uri="{FF2B5EF4-FFF2-40B4-BE49-F238E27FC236}">
                  <a16:creationId xmlns:a16="http://schemas.microsoft.com/office/drawing/2014/main" id="{771106BB-D7B4-41AA-9770-7E3F91A863F5}"/>
                </a:ext>
              </a:extLst>
            </p:cNvPr>
            <p:cNvSpPr/>
            <p:nvPr/>
          </p:nvSpPr>
          <p:spPr>
            <a:xfrm>
              <a:off x="8222931" y="2965132"/>
              <a:ext cx="146685" cy="56197"/>
            </a:xfrm>
            <a:custGeom>
              <a:avLst/>
              <a:gdLst>
                <a:gd name="connsiteX0" fmla="*/ 0 w 146685"/>
                <a:gd name="connsiteY0" fmla="*/ 0 h 56197"/>
                <a:gd name="connsiteX1" fmla="*/ 146685 w 146685"/>
                <a:gd name="connsiteY1" fmla="*/ 0 h 56197"/>
                <a:gd name="connsiteX2" fmla="*/ 146685 w 146685"/>
                <a:gd name="connsiteY2" fmla="*/ 56198 h 56197"/>
                <a:gd name="connsiteX3" fmla="*/ 0 w 146685"/>
                <a:gd name="connsiteY3" fmla="*/ 56198 h 56197"/>
                <a:gd name="connsiteX4" fmla="*/ 0 w 146685"/>
                <a:gd name="connsiteY4" fmla="*/ 0 h 5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5" h="56197">
                  <a:moveTo>
                    <a:pt x="0" y="0"/>
                  </a:moveTo>
                  <a:lnTo>
                    <a:pt x="146685" y="0"/>
                  </a:lnTo>
                  <a:lnTo>
                    <a:pt x="146685" y="56198"/>
                  </a:lnTo>
                  <a:lnTo>
                    <a:pt x="0" y="56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1" name="任意多边形: 形状 130">
              <a:extLst>
                <a:ext uri="{FF2B5EF4-FFF2-40B4-BE49-F238E27FC236}">
                  <a16:creationId xmlns:a16="http://schemas.microsoft.com/office/drawing/2014/main" id="{9240E6CA-BB77-48D7-8B7C-E21938698802}"/>
                </a:ext>
              </a:extLst>
            </p:cNvPr>
            <p:cNvSpPr/>
            <p:nvPr/>
          </p:nvSpPr>
          <p:spPr>
            <a:xfrm>
              <a:off x="8369617" y="2965132"/>
              <a:ext cx="72389" cy="56197"/>
            </a:xfrm>
            <a:custGeom>
              <a:avLst/>
              <a:gdLst>
                <a:gd name="connsiteX0" fmla="*/ 0 w 72389"/>
                <a:gd name="connsiteY0" fmla="*/ 0 h 56197"/>
                <a:gd name="connsiteX1" fmla="*/ 72390 w 72389"/>
                <a:gd name="connsiteY1" fmla="*/ 0 h 56197"/>
                <a:gd name="connsiteX2" fmla="*/ 72390 w 72389"/>
                <a:gd name="connsiteY2" fmla="*/ 56198 h 56197"/>
                <a:gd name="connsiteX3" fmla="*/ 0 w 72389"/>
                <a:gd name="connsiteY3" fmla="*/ 56198 h 56197"/>
                <a:gd name="connsiteX4" fmla="*/ 0 w 72389"/>
                <a:gd name="connsiteY4" fmla="*/ 0 h 5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56197">
                  <a:moveTo>
                    <a:pt x="0" y="0"/>
                  </a:moveTo>
                  <a:lnTo>
                    <a:pt x="72390" y="0"/>
                  </a:lnTo>
                  <a:lnTo>
                    <a:pt x="72390" y="56198"/>
                  </a:lnTo>
                  <a:lnTo>
                    <a:pt x="0" y="56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2" name="任意多边形: 形状 131">
              <a:extLst>
                <a:ext uri="{FF2B5EF4-FFF2-40B4-BE49-F238E27FC236}">
                  <a16:creationId xmlns:a16="http://schemas.microsoft.com/office/drawing/2014/main" id="{FA431090-C528-4195-AB44-65457052BC74}"/>
                </a:ext>
              </a:extLst>
            </p:cNvPr>
            <p:cNvSpPr/>
            <p:nvPr/>
          </p:nvSpPr>
          <p:spPr>
            <a:xfrm>
              <a:off x="7634287" y="3021330"/>
              <a:ext cx="151447" cy="61912"/>
            </a:xfrm>
            <a:custGeom>
              <a:avLst/>
              <a:gdLst>
                <a:gd name="connsiteX0" fmla="*/ 0 w 151447"/>
                <a:gd name="connsiteY0" fmla="*/ 0 h 61912"/>
                <a:gd name="connsiteX1" fmla="*/ 151447 w 151447"/>
                <a:gd name="connsiteY1" fmla="*/ 0 h 61912"/>
                <a:gd name="connsiteX2" fmla="*/ 151447 w 151447"/>
                <a:gd name="connsiteY2" fmla="*/ 61913 h 61912"/>
                <a:gd name="connsiteX3" fmla="*/ 0 w 151447"/>
                <a:gd name="connsiteY3" fmla="*/ 61913 h 61912"/>
                <a:gd name="connsiteX4" fmla="*/ 0 w 151447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47" h="61912">
                  <a:moveTo>
                    <a:pt x="0" y="0"/>
                  </a:moveTo>
                  <a:lnTo>
                    <a:pt x="151447" y="0"/>
                  </a:lnTo>
                  <a:lnTo>
                    <a:pt x="151447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3" name="任意多边形: 形状 132">
              <a:extLst>
                <a:ext uri="{FF2B5EF4-FFF2-40B4-BE49-F238E27FC236}">
                  <a16:creationId xmlns:a16="http://schemas.microsoft.com/office/drawing/2014/main" id="{3AA6E084-ADF8-4FF8-9582-162F2D4E6D47}"/>
                </a:ext>
              </a:extLst>
            </p:cNvPr>
            <p:cNvSpPr/>
            <p:nvPr/>
          </p:nvSpPr>
          <p:spPr>
            <a:xfrm>
              <a:off x="7785734" y="3021330"/>
              <a:ext cx="54292" cy="61912"/>
            </a:xfrm>
            <a:custGeom>
              <a:avLst/>
              <a:gdLst>
                <a:gd name="connsiteX0" fmla="*/ 0 w 54292"/>
                <a:gd name="connsiteY0" fmla="*/ 0 h 61912"/>
                <a:gd name="connsiteX1" fmla="*/ 54293 w 54292"/>
                <a:gd name="connsiteY1" fmla="*/ 0 h 61912"/>
                <a:gd name="connsiteX2" fmla="*/ 54293 w 54292"/>
                <a:gd name="connsiteY2" fmla="*/ 61913 h 61912"/>
                <a:gd name="connsiteX3" fmla="*/ 0 w 54292"/>
                <a:gd name="connsiteY3" fmla="*/ 61913 h 61912"/>
                <a:gd name="connsiteX4" fmla="*/ 0 w 54292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" h="61912">
                  <a:moveTo>
                    <a:pt x="0" y="0"/>
                  </a:moveTo>
                  <a:lnTo>
                    <a:pt x="54293" y="0"/>
                  </a:lnTo>
                  <a:lnTo>
                    <a:pt x="54293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4" name="任意多边形: 形状 133">
              <a:extLst>
                <a:ext uri="{FF2B5EF4-FFF2-40B4-BE49-F238E27FC236}">
                  <a16:creationId xmlns:a16="http://schemas.microsoft.com/office/drawing/2014/main" id="{8337A31A-5C2C-4996-947C-71ED29181282}"/>
                </a:ext>
              </a:extLst>
            </p:cNvPr>
            <p:cNvSpPr/>
            <p:nvPr/>
          </p:nvSpPr>
          <p:spPr>
            <a:xfrm>
              <a:off x="7840027" y="3021330"/>
              <a:ext cx="140017" cy="61912"/>
            </a:xfrm>
            <a:custGeom>
              <a:avLst/>
              <a:gdLst>
                <a:gd name="connsiteX0" fmla="*/ 0 w 140017"/>
                <a:gd name="connsiteY0" fmla="*/ 0 h 61912"/>
                <a:gd name="connsiteX1" fmla="*/ 140017 w 140017"/>
                <a:gd name="connsiteY1" fmla="*/ 0 h 61912"/>
                <a:gd name="connsiteX2" fmla="*/ 140017 w 140017"/>
                <a:gd name="connsiteY2" fmla="*/ 61913 h 61912"/>
                <a:gd name="connsiteX3" fmla="*/ 0 w 140017"/>
                <a:gd name="connsiteY3" fmla="*/ 61913 h 61912"/>
                <a:gd name="connsiteX4" fmla="*/ 0 w 140017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017" h="61912">
                  <a:moveTo>
                    <a:pt x="0" y="0"/>
                  </a:moveTo>
                  <a:lnTo>
                    <a:pt x="140017" y="0"/>
                  </a:lnTo>
                  <a:lnTo>
                    <a:pt x="140017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5" name="任意多边形: 形状 134">
              <a:extLst>
                <a:ext uri="{FF2B5EF4-FFF2-40B4-BE49-F238E27FC236}">
                  <a16:creationId xmlns:a16="http://schemas.microsoft.com/office/drawing/2014/main" id="{780F8AFE-E695-433C-A38A-E5BB8D252869}"/>
                </a:ext>
              </a:extLst>
            </p:cNvPr>
            <p:cNvSpPr/>
            <p:nvPr/>
          </p:nvSpPr>
          <p:spPr>
            <a:xfrm>
              <a:off x="7980044" y="3021330"/>
              <a:ext cx="55245" cy="61912"/>
            </a:xfrm>
            <a:custGeom>
              <a:avLst/>
              <a:gdLst>
                <a:gd name="connsiteX0" fmla="*/ 0 w 55245"/>
                <a:gd name="connsiteY0" fmla="*/ 0 h 61912"/>
                <a:gd name="connsiteX1" fmla="*/ 55245 w 55245"/>
                <a:gd name="connsiteY1" fmla="*/ 0 h 61912"/>
                <a:gd name="connsiteX2" fmla="*/ 55245 w 55245"/>
                <a:gd name="connsiteY2" fmla="*/ 61913 h 61912"/>
                <a:gd name="connsiteX3" fmla="*/ 0 w 55245"/>
                <a:gd name="connsiteY3" fmla="*/ 61913 h 61912"/>
                <a:gd name="connsiteX4" fmla="*/ 0 w 55245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5" h="61912">
                  <a:moveTo>
                    <a:pt x="0" y="0"/>
                  </a:moveTo>
                  <a:lnTo>
                    <a:pt x="55245" y="0"/>
                  </a:lnTo>
                  <a:lnTo>
                    <a:pt x="55245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6" name="任意多边形: 形状 135">
              <a:extLst>
                <a:ext uri="{FF2B5EF4-FFF2-40B4-BE49-F238E27FC236}">
                  <a16:creationId xmlns:a16="http://schemas.microsoft.com/office/drawing/2014/main" id="{12DF5375-9189-4FBA-AA9E-CBD37A8399D1}"/>
                </a:ext>
              </a:extLst>
            </p:cNvPr>
            <p:cNvSpPr/>
            <p:nvPr/>
          </p:nvSpPr>
          <p:spPr>
            <a:xfrm>
              <a:off x="8035289" y="3021330"/>
              <a:ext cx="110490" cy="61912"/>
            </a:xfrm>
            <a:custGeom>
              <a:avLst/>
              <a:gdLst>
                <a:gd name="connsiteX0" fmla="*/ 0 w 110490"/>
                <a:gd name="connsiteY0" fmla="*/ 0 h 61912"/>
                <a:gd name="connsiteX1" fmla="*/ 110490 w 110490"/>
                <a:gd name="connsiteY1" fmla="*/ 0 h 61912"/>
                <a:gd name="connsiteX2" fmla="*/ 110490 w 110490"/>
                <a:gd name="connsiteY2" fmla="*/ 61913 h 61912"/>
                <a:gd name="connsiteX3" fmla="*/ 0 w 110490"/>
                <a:gd name="connsiteY3" fmla="*/ 61913 h 61912"/>
                <a:gd name="connsiteX4" fmla="*/ 0 w 110490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90" h="61912">
                  <a:moveTo>
                    <a:pt x="0" y="0"/>
                  </a:moveTo>
                  <a:lnTo>
                    <a:pt x="110490" y="0"/>
                  </a:lnTo>
                  <a:lnTo>
                    <a:pt x="110490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7" name="任意多边形: 形状 136">
              <a:extLst>
                <a:ext uri="{FF2B5EF4-FFF2-40B4-BE49-F238E27FC236}">
                  <a16:creationId xmlns:a16="http://schemas.microsoft.com/office/drawing/2014/main" id="{071A261B-2F3B-416C-82D3-DE13529B74E4}"/>
                </a:ext>
              </a:extLst>
            </p:cNvPr>
            <p:cNvSpPr/>
            <p:nvPr/>
          </p:nvSpPr>
          <p:spPr>
            <a:xfrm>
              <a:off x="8145779" y="3021330"/>
              <a:ext cx="77152" cy="61912"/>
            </a:xfrm>
            <a:custGeom>
              <a:avLst/>
              <a:gdLst>
                <a:gd name="connsiteX0" fmla="*/ 0 w 77152"/>
                <a:gd name="connsiteY0" fmla="*/ 0 h 61912"/>
                <a:gd name="connsiteX1" fmla="*/ 77152 w 77152"/>
                <a:gd name="connsiteY1" fmla="*/ 0 h 61912"/>
                <a:gd name="connsiteX2" fmla="*/ 77152 w 77152"/>
                <a:gd name="connsiteY2" fmla="*/ 61913 h 61912"/>
                <a:gd name="connsiteX3" fmla="*/ 0 w 77152"/>
                <a:gd name="connsiteY3" fmla="*/ 61913 h 61912"/>
                <a:gd name="connsiteX4" fmla="*/ 0 w 77152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2" h="61912">
                  <a:moveTo>
                    <a:pt x="0" y="0"/>
                  </a:moveTo>
                  <a:lnTo>
                    <a:pt x="77152" y="0"/>
                  </a:lnTo>
                  <a:lnTo>
                    <a:pt x="77152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8" name="任意多边形: 形状 137">
              <a:extLst>
                <a:ext uri="{FF2B5EF4-FFF2-40B4-BE49-F238E27FC236}">
                  <a16:creationId xmlns:a16="http://schemas.microsoft.com/office/drawing/2014/main" id="{CE871736-18AD-4D28-89D3-AEA131F917BF}"/>
                </a:ext>
              </a:extLst>
            </p:cNvPr>
            <p:cNvSpPr/>
            <p:nvPr/>
          </p:nvSpPr>
          <p:spPr>
            <a:xfrm>
              <a:off x="8222931" y="3021330"/>
              <a:ext cx="146685" cy="61912"/>
            </a:xfrm>
            <a:custGeom>
              <a:avLst/>
              <a:gdLst>
                <a:gd name="connsiteX0" fmla="*/ 0 w 146685"/>
                <a:gd name="connsiteY0" fmla="*/ 0 h 61912"/>
                <a:gd name="connsiteX1" fmla="*/ 146685 w 146685"/>
                <a:gd name="connsiteY1" fmla="*/ 0 h 61912"/>
                <a:gd name="connsiteX2" fmla="*/ 146685 w 146685"/>
                <a:gd name="connsiteY2" fmla="*/ 61913 h 61912"/>
                <a:gd name="connsiteX3" fmla="*/ 0 w 146685"/>
                <a:gd name="connsiteY3" fmla="*/ 61913 h 61912"/>
                <a:gd name="connsiteX4" fmla="*/ 0 w 146685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5" h="61912">
                  <a:moveTo>
                    <a:pt x="0" y="0"/>
                  </a:moveTo>
                  <a:lnTo>
                    <a:pt x="146685" y="0"/>
                  </a:lnTo>
                  <a:lnTo>
                    <a:pt x="146685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9" name="任意多边形: 形状 138">
              <a:extLst>
                <a:ext uri="{FF2B5EF4-FFF2-40B4-BE49-F238E27FC236}">
                  <a16:creationId xmlns:a16="http://schemas.microsoft.com/office/drawing/2014/main" id="{1D09DE51-E8DD-4454-83AA-C52D21965CCD}"/>
                </a:ext>
              </a:extLst>
            </p:cNvPr>
            <p:cNvSpPr/>
            <p:nvPr/>
          </p:nvSpPr>
          <p:spPr>
            <a:xfrm>
              <a:off x="8369617" y="3021330"/>
              <a:ext cx="72389" cy="61912"/>
            </a:xfrm>
            <a:custGeom>
              <a:avLst/>
              <a:gdLst>
                <a:gd name="connsiteX0" fmla="*/ 0 w 72389"/>
                <a:gd name="connsiteY0" fmla="*/ 0 h 61912"/>
                <a:gd name="connsiteX1" fmla="*/ 72390 w 72389"/>
                <a:gd name="connsiteY1" fmla="*/ 0 h 61912"/>
                <a:gd name="connsiteX2" fmla="*/ 72390 w 72389"/>
                <a:gd name="connsiteY2" fmla="*/ 61913 h 61912"/>
                <a:gd name="connsiteX3" fmla="*/ 0 w 72389"/>
                <a:gd name="connsiteY3" fmla="*/ 61913 h 61912"/>
                <a:gd name="connsiteX4" fmla="*/ 0 w 72389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61912">
                  <a:moveTo>
                    <a:pt x="0" y="0"/>
                  </a:moveTo>
                  <a:lnTo>
                    <a:pt x="72390" y="0"/>
                  </a:lnTo>
                  <a:lnTo>
                    <a:pt x="72390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0" name="任意多边形: 形状 139">
              <a:extLst>
                <a:ext uri="{FF2B5EF4-FFF2-40B4-BE49-F238E27FC236}">
                  <a16:creationId xmlns:a16="http://schemas.microsoft.com/office/drawing/2014/main" id="{D76D04A3-DB04-47DA-AA80-EAD72A2033A9}"/>
                </a:ext>
              </a:extLst>
            </p:cNvPr>
            <p:cNvSpPr/>
            <p:nvPr/>
          </p:nvSpPr>
          <p:spPr>
            <a:xfrm>
              <a:off x="7634287" y="3083242"/>
              <a:ext cx="151447" cy="61912"/>
            </a:xfrm>
            <a:custGeom>
              <a:avLst/>
              <a:gdLst>
                <a:gd name="connsiteX0" fmla="*/ 0 w 151447"/>
                <a:gd name="connsiteY0" fmla="*/ 0 h 61912"/>
                <a:gd name="connsiteX1" fmla="*/ 151447 w 151447"/>
                <a:gd name="connsiteY1" fmla="*/ 0 h 61912"/>
                <a:gd name="connsiteX2" fmla="*/ 151447 w 151447"/>
                <a:gd name="connsiteY2" fmla="*/ 61913 h 61912"/>
                <a:gd name="connsiteX3" fmla="*/ 0 w 151447"/>
                <a:gd name="connsiteY3" fmla="*/ 61913 h 61912"/>
                <a:gd name="connsiteX4" fmla="*/ 0 w 151447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47" h="61912">
                  <a:moveTo>
                    <a:pt x="0" y="0"/>
                  </a:moveTo>
                  <a:lnTo>
                    <a:pt x="151447" y="0"/>
                  </a:lnTo>
                  <a:lnTo>
                    <a:pt x="151447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1" name="任意多边形: 形状 140">
              <a:extLst>
                <a:ext uri="{FF2B5EF4-FFF2-40B4-BE49-F238E27FC236}">
                  <a16:creationId xmlns:a16="http://schemas.microsoft.com/office/drawing/2014/main" id="{F41CD852-FC40-45C9-BB30-3D6D0F12ABCB}"/>
                </a:ext>
              </a:extLst>
            </p:cNvPr>
            <p:cNvSpPr/>
            <p:nvPr/>
          </p:nvSpPr>
          <p:spPr>
            <a:xfrm>
              <a:off x="7785734" y="3083242"/>
              <a:ext cx="54292" cy="61912"/>
            </a:xfrm>
            <a:custGeom>
              <a:avLst/>
              <a:gdLst>
                <a:gd name="connsiteX0" fmla="*/ 0 w 54292"/>
                <a:gd name="connsiteY0" fmla="*/ 0 h 61912"/>
                <a:gd name="connsiteX1" fmla="*/ 54293 w 54292"/>
                <a:gd name="connsiteY1" fmla="*/ 0 h 61912"/>
                <a:gd name="connsiteX2" fmla="*/ 54293 w 54292"/>
                <a:gd name="connsiteY2" fmla="*/ 61913 h 61912"/>
                <a:gd name="connsiteX3" fmla="*/ 0 w 54292"/>
                <a:gd name="connsiteY3" fmla="*/ 61913 h 61912"/>
                <a:gd name="connsiteX4" fmla="*/ 0 w 54292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" h="61912">
                  <a:moveTo>
                    <a:pt x="0" y="0"/>
                  </a:moveTo>
                  <a:lnTo>
                    <a:pt x="54293" y="0"/>
                  </a:lnTo>
                  <a:lnTo>
                    <a:pt x="54293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2" name="任意多边形: 形状 141">
              <a:extLst>
                <a:ext uri="{FF2B5EF4-FFF2-40B4-BE49-F238E27FC236}">
                  <a16:creationId xmlns:a16="http://schemas.microsoft.com/office/drawing/2014/main" id="{02115DC6-5C62-4938-833D-3BB43452F246}"/>
                </a:ext>
              </a:extLst>
            </p:cNvPr>
            <p:cNvSpPr/>
            <p:nvPr/>
          </p:nvSpPr>
          <p:spPr>
            <a:xfrm>
              <a:off x="7840027" y="3083242"/>
              <a:ext cx="140017" cy="61912"/>
            </a:xfrm>
            <a:custGeom>
              <a:avLst/>
              <a:gdLst>
                <a:gd name="connsiteX0" fmla="*/ 0 w 140017"/>
                <a:gd name="connsiteY0" fmla="*/ 0 h 61912"/>
                <a:gd name="connsiteX1" fmla="*/ 140017 w 140017"/>
                <a:gd name="connsiteY1" fmla="*/ 0 h 61912"/>
                <a:gd name="connsiteX2" fmla="*/ 140017 w 140017"/>
                <a:gd name="connsiteY2" fmla="*/ 61913 h 61912"/>
                <a:gd name="connsiteX3" fmla="*/ 0 w 140017"/>
                <a:gd name="connsiteY3" fmla="*/ 61913 h 61912"/>
                <a:gd name="connsiteX4" fmla="*/ 0 w 140017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017" h="61912">
                  <a:moveTo>
                    <a:pt x="0" y="0"/>
                  </a:moveTo>
                  <a:lnTo>
                    <a:pt x="140017" y="0"/>
                  </a:lnTo>
                  <a:lnTo>
                    <a:pt x="140017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3" name="任意多边形: 形状 142">
              <a:extLst>
                <a:ext uri="{FF2B5EF4-FFF2-40B4-BE49-F238E27FC236}">
                  <a16:creationId xmlns:a16="http://schemas.microsoft.com/office/drawing/2014/main" id="{6E82B9A9-F88F-42F2-BECC-E64DB9CB2DBF}"/>
                </a:ext>
              </a:extLst>
            </p:cNvPr>
            <p:cNvSpPr/>
            <p:nvPr/>
          </p:nvSpPr>
          <p:spPr>
            <a:xfrm>
              <a:off x="7980044" y="3083242"/>
              <a:ext cx="55245" cy="61912"/>
            </a:xfrm>
            <a:custGeom>
              <a:avLst/>
              <a:gdLst>
                <a:gd name="connsiteX0" fmla="*/ 0 w 55245"/>
                <a:gd name="connsiteY0" fmla="*/ 0 h 61912"/>
                <a:gd name="connsiteX1" fmla="*/ 55245 w 55245"/>
                <a:gd name="connsiteY1" fmla="*/ 0 h 61912"/>
                <a:gd name="connsiteX2" fmla="*/ 55245 w 55245"/>
                <a:gd name="connsiteY2" fmla="*/ 61913 h 61912"/>
                <a:gd name="connsiteX3" fmla="*/ 0 w 55245"/>
                <a:gd name="connsiteY3" fmla="*/ 61913 h 61912"/>
                <a:gd name="connsiteX4" fmla="*/ 0 w 55245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5" h="61912">
                  <a:moveTo>
                    <a:pt x="0" y="0"/>
                  </a:moveTo>
                  <a:lnTo>
                    <a:pt x="55245" y="0"/>
                  </a:lnTo>
                  <a:lnTo>
                    <a:pt x="55245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4" name="任意多边形: 形状 143">
              <a:extLst>
                <a:ext uri="{FF2B5EF4-FFF2-40B4-BE49-F238E27FC236}">
                  <a16:creationId xmlns:a16="http://schemas.microsoft.com/office/drawing/2014/main" id="{5F7463A6-032A-446B-8273-D98DF98ADE5B}"/>
                </a:ext>
              </a:extLst>
            </p:cNvPr>
            <p:cNvSpPr/>
            <p:nvPr/>
          </p:nvSpPr>
          <p:spPr>
            <a:xfrm>
              <a:off x="8035289" y="3083242"/>
              <a:ext cx="110490" cy="61912"/>
            </a:xfrm>
            <a:custGeom>
              <a:avLst/>
              <a:gdLst>
                <a:gd name="connsiteX0" fmla="*/ 0 w 110490"/>
                <a:gd name="connsiteY0" fmla="*/ 0 h 61912"/>
                <a:gd name="connsiteX1" fmla="*/ 110490 w 110490"/>
                <a:gd name="connsiteY1" fmla="*/ 0 h 61912"/>
                <a:gd name="connsiteX2" fmla="*/ 110490 w 110490"/>
                <a:gd name="connsiteY2" fmla="*/ 61913 h 61912"/>
                <a:gd name="connsiteX3" fmla="*/ 0 w 110490"/>
                <a:gd name="connsiteY3" fmla="*/ 61913 h 61912"/>
                <a:gd name="connsiteX4" fmla="*/ 0 w 110490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90" h="61912">
                  <a:moveTo>
                    <a:pt x="0" y="0"/>
                  </a:moveTo>
                  <a:lnTo>
                    <a:pt x="110490" y="0"/>
                  </a:lnTo>
                  <a:lnTo>
                    <a:pt x="110490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5" name="任意多边形: 形状 144">
              <a:extLst>
                <a:ext uri="{FF2B5EF4-FFF2-40B4-BE49-F238E27FC236}">
                  <a16:creationId xmlns:a16="http://schemas.microsoft.com/office/drawing/2014/main" id="{AF21FED3-ACD0-49BC-8E6A-97CFB9E4A7CF}"/>
                </a:ext>
              </a:extLst>
            </p:cNvPr>
            <p:cNvSpPr/>
            <p:nvPr/>
          </p:nvSpPr>
          <p:spPr>
            <a:xfrm>
              <a:off x="8145779" y="3083242"/>
              <a:ext cx="77152" cy="61912"/>
            </a:xfrm>
            <a:custGeom>
              <a:avLst/>
              <a:gdLst>
                <a:gd name="connsiteX0" fmla="*/ 0 w 77152"/>
                <a:gd name="connsiteY0" fmla="*/ 0 h 61912"/>
                <a:gd name="connsiteX1" fmla="*/ 77152 w 77152"/>
                <a:gd name="connsiteY1" fmla="*/ 0 h 61912"/>
                <a:gd name="connsiteX2" fmla="*/ 77152 w 77152"/>
                <a:gd name="connsiteY2" fmla="*/ 61913 h 61912"/>
                <a:gd name="connsiteX3" fmla="*/ 0 w 77152"/>
                <a:gd name="connsiteY3" fmla="*/ 61913 h 61912"/>
                <a:gd name="connsiteX4" fmla="*/ 0 w 77152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2" h="61912">
                  <a:moveTo>
                    <a:pt x="0" y="0"/>
                  </a:moveTo>
                  <a:lnTo>
                    <a:pt x="77152" y="0"/>
                  </a:lnTo>
                  <a:lnTo>
                    <a:pt x="77152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6" name="任意多边形: 形状 145">
              <a:extLst>
                <a:ext uri="{FF2B5EF4-FFF2-40B4-BE49-F238E27FC236}">
                  <a16:creationId xmlns:a16="http://schemas.microsoft.com/office/drawing/2014/main" id="{037E4245-BDF3-4A7D-9FC5-263FBF838B12}"/>
                </a:ext>
              </a:extLst>
            </p:cNvPr>
            <p:cNvSpPr/>
            <p:nvPr/>
          </p:nvSpPr>
          <p:spPr>
            <a:xfrm>
              <a:off x="8222931" y="3083242"/>
              <a:ext cx="146685" cy="61912"/>
            </a:xfrm>
            <a:custGeom>
              <a:avLst/>
              <a:gdLst>
                <a:gd name="connsiteX0" fmla="*/ 0 w 146685"/>
                <a:gd name="connsiteY0" fmla="*/ 0 h 61912"/>
                <a:gd name="connsiteX1" fmla="*/ 146685 w 146685"/>
                <a:gd name="connsiteY1" fmla="*/ 0 h 61912"/>
                <a:gd name="connsiteX2" fmla="*/ 146685 w 146685"/>
                <a:gd name="connsiteY2" fmla="*/ 61913 h 61912"/>
                <a:gd name="connsiteX3" fmla="*/ 0 w 146685"/>
                <a:gd name="connsiteY3" fmla="*/ 61913 h 61912"/>
                <a:gd name="connsiteX4" fmla="*/ 0 w 146685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5" h="61912">
                  <a:moveTo>
                    <a:pt x="0" y="0"/>
                  </a:moveTo>
                  <a:lnTo>
                    <a:pt x="146685" y="0"/>
                  </a:lnTo>
                  <a:lnTo>
                    <a:pt x="146685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7" name="任意多边形: 形状 146">
              <a:extLst>
                <a:ext uri="{FF2B5EF4-FFF2-40B4-BE49-F238E27FC236}">
                  <a16:creationId xmlns:a16="http://schemas.microsoft.com/office/drawing/2014/main" id="{9FE72061-2275-4500-B331-5794B9C43462}"/>
                </a:ext>
              </a:extLst>
            </p:cNvPr>
            <p:cNvSpPr/>
            <p:nvPr/>
          </p:nvSpPr>
          <p:spPr>
            <a:xfrm>
              <a:off x="8369617" y="3083242"/>
              <a:ext cx="72389" cy="61912"/>
            </a:xfrm>
            <a:custGeom>
              <a:avLst/>
              <a:gdLst>
                <a:gd name="connsiteX0" fmla="*/ 0 w 72389"/>
                <a:gd name="connsiteY0" fmla="*/ 0 h 61912"/>
                <a:gd name="connsiteX1" fmla="*/ 72390 w 72389"/>
                <a:gd name="connsiteY1" fmla="*/ 0 h 61912"/>
                <a:gd name="connsiteX2" fmla="*/ 72390 w 72389"/>
                <a:gd name="connsiteY2" fmla="*/ 61913 h 61912"/>
                <a:gd name="connsiteX3" fmla="*/ 0 w 72389"/>
                <a:gd name="connsiteY3" fmla="*/ 61913 h 61912"/>
                <a:gd name="connsiteX4" fmla="*/ 0 w 72389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61912">
                  <a:moveTo>
                    <a:pt x="0" y="0"/>
                  </a:moveTo>
                  <a:lnTo>
                    <a:pt x="72390" y="0"/>
                  </a:lnTo>
                  <a:lnTo>
                    <a:pt x="72390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8" name="任意多边形: 形状 147">
              <a:extLst>
                <a:ext uri="{FF2B5EF4-FFF2-40B4-BE49-F238E27FC236}">
                  <a16:creationId xmlns:a16="http://schemas.microsoft.com/office/drawing/2014/main" id="{2CF7259E-058A-4B8E-A504-180BABD3DA3D}"/>
                </a:ext>
              </a:extLst>
            </p:cNvPr>
            <p:cNvSpPr/>
            <p:nvPr/>
          </p:nvSpPr>
          <p:spPr>
            <a:xfrm>
              <a:off x="7634287" y="3145155"/>
              <a:ext cx="151447" cy="62865"/>
            </a:xfrm>
            <a:custGeom>
              <a:avLst/>
              <a:gdLst>
                <a:gd name="connsiteX0" fmla="*/ 0 w 151447"/>
                <a:gd name="connsiteY0" fmla="*/ 0 h 62865"/>
                <a:gd name="connsiteX1" fmla="*/ 151447 w 151447"/>
                <a:gd name="connsiteY1" fmla="*/ 0 h 62865"/>
                <a:gd name="connsiteX2" fmla="*/ 151447 w 151447"/>
                <a:gd name="connsiteY2" fmla="*/ 62865 h 62865"/>
                <a:gd name="connsiteX3" fmla="*/ 0 w 151447"/>
                <a:gd name="connsiteY3" fmla="*/ 62865 h 62865"/>
                <a:gd name="connsiteX4" fmla="*/ 0 w 151447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47" h="62865">
                  <a:moveTo>
                    <a:pt x="0" y="0"/>
                  </a:moveTo>
                  <a:lnTo>
                    <a:pt x="151447" y="0"/>
                  </a:lnTo>
                  <a:lnTo>
                    <a:pt x="151447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9" name="任意多边形: 形状 148">
              <a:extLst>
                <a:ext uri="{FF2B5EF4-FFF2-40B4-BE49-F238E27FC236}">
                  <a16:creationId xmlns:a16="http://schemas.microsoft.com/office/drawing/2014/main" id="{F4E5612C-F968-49D0-92A8-BCFDAE011C28}"/>
                </a:ext>
              </a:extLst>
            </p:cNvPr>
            <p:cNvSpPr/>
            <p:nvPr/>
          </p:nvSpPr>
          <p:spPr>
            <a:xfrm>
              <a:off x="7785734" y="3145155"/>
              <a:ext cx="54292" cy="62865"/>
            </a:xfrm>
            <a:custGeom>
              <a:avLst/>
              <a:gdLst>
                <a:gd name="connsiteX0" fmla="*/ 0 w 54292"/>
                <a:gd name="connsiteY0" fmla="*/ 0 h 62865"/>
                <a:gd name="connsiteX1" fmla="*/ 54293 w 54292"/>
                <a:gd name="connsiteY1" fmla="*/ 0 h 62865"/>
                <a:gd name="connsiteX2" fmla="*/ 54293 w 54292"/>
                <a:gd name="connsiteY2" fmla="*/ 62865 h 62865"/>
                <a:gd name="connsiteX3" fmla="*/ 0 w 54292"/>
                <a:gd name="connsiteY3" fmla="*/ 62865 h 62865"/>
                <a:gd name="connsiteX4" fmla="*/ 0 w 54292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" h="62865">
                  <a:moveTo>
                    <a:pt x="0" y="0"/>
                  </a:moveTo>
                  <a:lnTo>
                    <a:pt x="54293" y="0"/>
                  </a:lnTo>
                  <a:lnTo>
                    <a:pt x="54293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0" name="任意多边形: 形状 149">
              <a:extLst>
                <a:ext uri="{FF2B5EF4-FFF2-40B4-BE49-F238E27FC236}">
                  <a16:creationId xmlns:a16="http://schemas.microsoft.com/office/drawing/2014/main" id="{8B366388-C2D9-4031-9FD2-39246A5C8C97}"/>
                </a:ext>
              </a:extLst>
            </p:cNvPr>
            <p:cNvSpPr/>
            <p:nvPr/>
          </p:nvSpPr>
          <p:spPr>
            <a:xfrm>
              <a:off x="7840027" y="3145155"/>
              <a:ext cx="140017" cy="62865"/>
            </a:xfrm>
            <a:custGeom>
              <a:avLst/>
              <a:gdLst>
                <a:gd name="connsiteX0" fmla="*/ 0 w 140017"/>
                <a:gd name="connsiteY0" fmla="*/ 0 h 62865"/>
                <a:gd name="connsiteX1" fmla="*/ 140017 w 140017"/>
                <a:gd name="connsiteY1" fmla="*/ 0 h 62865"/>
                <a:gd name="connsiteX2" fmla="*/ 140017 w 140017"/>
                <a:gd name="connsiteY2" fmla="*/ 62865 h 62865"/>
                <a:gd name="connsiteX3" fmla="*/ 0 w 140017"/>
                <a:gd name="connsiteY3" fmla="*/ 62865 h 62865"/>
                <a:gd name="connsiteX4" fmla="*/ 0 w 140017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017" h="62865">
                  <a:moveTo>
                    <a:pt x="0" y="0"/>
                  </a:moveTo>
                  <a:lnTo>
                    <a:pt x="140017" y="0"/>
                  </a:lnTo>
                  <a:lnTo>
                    <a:pt x="140017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1" name="任意多边形: 形状 150">
              <a:extLst>
                <a:ext uri="{FF2B5EF4-FFF2-40B4-BE49-F238E27FC236}">
                  <a16:creationId xmlns:a16="http://schemas.microsoft.com/office/drawing/2014/main" id="{25312E96-1166-4BE5-8E72-9F122FFEF960}"/>
                </a:ext>
              </a:extLst>
            </p:cNvPr>
            <p:cNvSpPr/>
            <p:nvPr/>
          </p:nvSpPr>
          <p:spPr>
            <a:xfrm>
              <a:off x="7980044" y="3145155"/>
              <a:ext cx="55245" cy="62865"/>
            </a:xfrm>
            <a:custGeom>
              <a:avLst/>
              <a:gdLst>
                <a:gd name="connsiteX0" fmla="*/ 0 w 55245"/>
                <a:gd name="connsiteY0" fmla="*/ 0 h 62865"/>
                <a:gd name="connsiteX1" fmla="*/ 55245 w 55245"/>
                <a:gd name="connsiteY1" fmla="*/ 0 h 62865"/>
                <a:gd name="connsiteX2" fmla="*/ 55245 w 55245"/>
                <a:gd name="connsiteY2" fmla="*/ 62865 h 62865"/>
                <a:gd name="connsiteX3" fmla="*/ 0 w 55245"/>
                <a:gd name="connsiteY3" fmla="*/ 62865 h 62865"/>
                <a:gd name="connsiteX4" fmla="*/ 0 w 55245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5" h="62865">
                  <a:moveTo>
                    <a:pt x="0" y="0"/>
                  </a:moveTo>
                  <a:lnTo>
                    <a:pt x="55245" y="0"/>
                  </a:lnTo>
                  <a:lnTo>
                    <a:pt x="55245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2" name="任意多边形: 形状 151">
              <a:extLst>
                <a:ext uri="{FF2B5EF4-FFF2-40B4-BE49-F238E27FC236}">
                  <a16:creationId xmlns:a16="http://schemas.microsoft.com/office/drawing/2014/main" id="{CAD4A960-8F43-4AA1-A30A-6CE9F718BDCF}"/>
                </a:ext>
              </a:extLst>
            </p:cNvPr>
            <p:cNvSpPr/>
            <p:nvPr/>
          </p:nvSpPr>
          <p:spPr>
            <a:xfrm>
              <a:off x="8035289" y="3145155"/>
              <a:ext cx="110490" cy="62865"/>
            </a:xfrm>
            <a:custGeom>
              <a:avLst/>
              <a:gdLst>
                <a:gd name="connsiteX0" fmla="*/ 0 w 110490"/>
                <a:gd name="connsiteY0" fmla="*/ 0 h 62865"/>
                <a:gd name="connsiteX1" fmla="*/ 110490 w 110490"/>
                <a:gd name="connsiteY1" fmla="*/ 0 h 62865"/>
                <a:gd name="connsiteX2" fmla="*/ 110490 w 110490"/>
                <a:gd name="connsiteY2" fmla="*/ 62865 h 62865"/>
                <a:gd name="connsiteX3" fmla="*/ 0 w 110490"/>
                <a:gd name="connsiteY3" fmla="*/ 62865 h 62865"/>
                <a:gd name="connsiteX4" fmla="*/ 0 w 110490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90" h="62865">
                  <a:moveTo>
                    <a:pt x="0" y="0"/>
                  </a:moveTo>
                  <a:lnTo>
                    <a:pt x="110490" y="0"/>
                  </a:lnTo>
                  <a:lnTo>
                    <a:pt x="110490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3" name="任意多边形: 形状 152">
              <a:extLst>
                <a:ext uri="{FF2B5EF4-FFF2-40B4-BE49-F238E27FC236}">
                  <a16:creationId xmlns:a16="http://schemas.microsoft.com/office/drawing/2014/main" id="{4E353694-9863-41C6-A50F-54A489DFDB60}"/>
                </a:ext>
              </a:extLst>
            </p:cNvPr>
            <p:cNvSpPr/>
            <p:nvPr/>
          </p:nvSpPr>
          <p:spPr>
            <a:xfrm>
              <a:off x="8145779" y="3145155"/>
              <a:ext cx="77152" cy="62865"/>
            </a:xfrm>
            <a:custGeom>
              <a:avLst/>
              <a:gdLst>
                <a:gd name="connsiteX0" fmla="*/ 0 w 77152"/>
                <a:gd name="connsiteY0" fmla="*/ 0 h 62865"/>
                <a:gd name="connsiteX1" fmla="*/ 77152 w 77152"/>
                <a:gd name="connsiteY1" fmla="*/ 0 h 62865"/>
                <a:gd name="connsiteX2" fmla="*/ 77152 w 77152"/>
                <a:gd name="connsiteY2" fmla="*/ 62865 h 62865"/>
                <a:gd name="connsiteX3" fmla="*/ 0 w 77152"/>
                <a:gd name="connsiteY3" fmla="*/ 62865 h 62865"/>
                <a:gd name="connsiteX4" fmla="*/ 0 w 77152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2" h="62865">
                  <a:moveTo>
                    <a:pt x="0" y="0"/>
                  </a:moveTo>
                  <a:lnTo>
                    <a:pt x="77152" y="0"/>
                  </a:lnTo>
                  <a:lnTo>
                    <a:pt x="77152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4" name="任意多边形: 形状 153">
              <a:extLst>
                <a:ext uri="{FF2B5EF4-FFF2-40B4-BE49-F238E27FC236}">
                  <a16:creationId xmlns:a16="http://schemas.microsoft.com/office/drawing/2014/main" id="{32DF3D11-5D32-4770-881A-0A661F3CD50B}"/>
                </a:ext>
              </a:extLst>
            </p:cNvPr>
            <p:cNvSpPr/>
            <p:nvPr/>
          </p:nvSpPr>
          <p:spPr>
            <a:xfrm>
              <a:off x="8222931" y="3145155"/>
              <a:ext cx="146685" cy="62865"/>
            </a:xfrm>
            <a:custGeom>
              <a:avLst/>
              <a:gdLst>
                <a:gd name="connsiteX0" fmla="*/ 0 w 146685"/>
                <a:gd name="connsiteY0" fmla="*/ 0 h 62865"/>
                <a:gd name="connsiteX1" fmla="*/ 146685 w 146685"/>
                <a:gd name="connsiteY1" fmla="*/ 0 h 62865"/>
                <a:gd name="connsiteX2" fmla="*/ 146685 w 146685"/>
                <a:gd name="connsiteY2" fmla="*/ 62865 h 62865"/>
                <a:gd name="connsiteX3" fmla="*/ 0 w 146685"/>
                <a:gd name="connsiteY3" fmla="*/ 62865 h 62865"/>
                <a:gd name="connsiteX4" fmla="*/ 0 w 146685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5" h="62865">
                  <a:moveTo>
                    <a:pt x="0" y="0"/>
                  </a:moveTo>
                  <a:lnTo>
                    <a:pt x="146685" y="0"/>
                  </a:lnTo>
                  <a:lnTo>
                    <a:pt x="146685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5" name="任意多边形: 形状 154">
              <a:extLst>
                <a:ext uri="{FF2B5EF4-FFF2-40B4-BE49-F238E27FC236}">
                  <a16:creationId xmlns:a16="http://schemas.microsoft.com/office/drawing/2014/main" id="{E32230A8-3E07-4FAA-92B8-8438D7294452}"/>
                </a:ext>
              </a:extLst>
            </p:cNvPr>
            <p:cNvSpPr/>
            <p:nvPr/>
          </p:nvSpPr>
          <p:spPr>
            <a:xfrm>
              <a:off x="8369617" y="3145155"/>
              <a:ext cx="72389" cy="62865"/>
            </a:xfrm>
            <a:custGeom>
              <a:avLst/>
              <a:gdLst>
                <a:gd name="connsiteX0" fmla="*/ 0 w 72389"/>
                <a:gd name="connsiteY0" fmla="*/ 0 h 62865"/>
                <a:gd name="connsiteX1" fmla="*/ 72390 w 72389"/>
                <a:gd name="connsiteY1" fmla="*/ 0 h 62865"/>
                <a:gd name="connsiteX2" fmla="*/ 72390 w 72389"/>
                <a:gd name="connsiteY2" fmla="*/ 62865 h 62865"/>
                <a:gd name="connsiteX3" fmla="*/ 0 w 72389"/>
                <a:gd name="connsiteY3" fmla="*/ 62865 h 62865"/>
                <a:gd name="connsiteX4" fmla="*/ 0 w 72389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62865">
                  <a:moveTo>
                    <a:pt x="0" y="0"/>
                  </a:moveTo>
                  <a:lnTo>
                    <a:pt x="72390" y="0"/>
                  </a:lnTo>
                  <a:lnTo>
                    <a:pt x="72390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6" name="任意多边形: 形状 155">
              <a:extLst>
                <a:ext uri="{FF2B5EF4-FFF2-40B4-BE49-F238E27FC236}">
                  <a16:creationId xmlns:a16="http://schemas.microsoft.com/office/drawing/2014/main" id="{8B8E4A6D-D2D8-4F35-BBCF-874724F07105}"/>
                </a:ext>
              </a:extLst>
            </p:cNvPr>
            <p:cNvSpPr/>
            <p:nvPr/>
          </p:nvSpPr>
          <p:spPr>
            <a:xfrm>
              <a:off x="7634287" y="3208020"/>
              <a:ext cx="151447" cy="60959"/>
            </a:xfrm>
            <a:custGeom>
              <a:avLst/>
              <a:gdLst>
                <a:gd name="connsiteX0" fmla="*/ 0 w 151447"/>
                <a:gd name="connsiteY0" fmla="*/ 0 h 60959"/>
                <a:gd name="connsiteX1" fmla="*/ 151447 w 151447"/>
                <a:gd name="connsiteY1" fmla="*/ 0 h 60959"/>
                <a:gd name="connsiteX2" fmla="*/ 151447 w 151447"/>
                <a:gd name="connsiteY2" fmla="*/ 60960 h 60959"/>
                <a:gd name="connsiteX3" fmla="*/ 0 w 151447"/>
                <a:gd name="connsiteY3" fmla="*/ 60960 h 60959"/>
                <a:gd name="connsiteX4" fmla="*/ 0 w 151447"/>
                <a:gd name="connsiteY4" fmla="*/ 0 h 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47" h="60959">
                  <a:moveTo>
                    <a:pt x="0" y="0"/>
                  </a:moveTo>
                  <a:lnTo>
                    <a:pt x="151447" y="0"/>
                  </a:lnTo>
                  <a:lnTo>
                    <a:pt x="151447" y="60960"/>
                  </a:lnTo>
                  <a:lnTo>
                    <a:pt x="0" y="60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7" name="任意多边形: 形状 156">
              <a:extLst>
                <a:ext uri="{FF2B5EF4-FFF2-40B4-BE49-F238E27FC236}">
                  <a16:creationId xmlns:a16="http://schemas.microsoft.com/office/drawing/2014/main" id="{4ACAD199-7785-4676-93EC-C7CA20B8A883}"/>
                </a:ext>
              </a:extLst>
            </p:cNvPr>
            <p:cNvSpPr/>
            <p:nvPr/>
          </p:nvSpPr>
          <p:spPr>
            <a:xfrm>
              <a:off x="7785734" y="3208020"/>
              <a:ext cx="54292" cy="60959"/>
            </a:xfrm>
            <a:custGeom>
              <a:avLst/>
              <a:gdLst>
                <a:gd name="connsiteX0" fmla="*/ 0 w 54292"/>
                <a:gd name="connsiteY0" fmla="*/ 0 h 60959"/>
                <a:gd name="connsiteX1" fmla="*/ 54293 w 54292"/>
                <a:gd name="connsiteY1" fmla="*/ 0 h 60959"/>
                <a:gd name="connsiteX2" fmla="*/ 54293 w 54292"/>
                <a:gd name="connsiteY2" fmla="*/ 60960 h 60959"/>
                <a:gd name="connsiteX3" fmla="*/ 0 w 54292"/>
                <a:gd name="connsiteY3" fmla="*/ 60960 h 60959"/>
                <a:gd name="connsiteX4" fmla="*/ 0 w 54292"/>
                <a:gd name="connsiteY4" fmla="*/ 0 h 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" h="60959">
                  <a:moveTo>
                    <a:pt x="0" y="0"/>
                  </a:moveTo>
                  <a:lnTo>
                    <a:pt x="54293" y="0"/>
                  </a:lnTo>
                  <a:lnTo>
                    <a:pt x="54293" y="60960"/>
                  </a:lnTo>
                  <a:lnTo>
                    <a:pt x="0" y="60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8" name="任意多边形: 形状 157">
              <a:extLst>
                <a:ext uri="{FF2B5EF4-FFF2-40B4-BE49-F238E27FC236}">
                  <a16:creationId xmlns:a16="http://schemas.microsoft.com/office/drawing/2014/main" id="{52876DEB-BA20-4347-9C74-CF82AB3D97D9}"/>
                </a:ext>
              </a:extLst>
            </p:cNvPr>
            <p:cNvSpPr/>
            <p:nvPr/>
          </p:nvSpPr>
          <p:spPr>
            <a:xfrm>
              <a:off x="7840027" y="3208020"/>
              <a:ext cx="140017" cy="60959"/>
            </a:xfrm>
            <a:custGeom>
              <a:avLst/>
              <a:gdLst>
                <a:gd name="connsiteX0" fmla="*/ 0 w 140017"/>
                <a:gd name="connsiteY0" fmla="*/ 0 h 60959"/>
                <a:gd name="connsiteX1" fmla="*/ 140017 w 140017"/>
                <a:gd name="connsiteY1" fmla="*/ 0 h 60959"/>
                <a:gd name="connsiteX2" fmla="*/ 140017 w 140017"/>
                <a:gd name="connsiteY2" fmla="*/ 60960 h 60959"/>
                <a:gd name="connsiteX3" fmla="*/ 0 w 140017"/>
                <a:gd name="connsiteY3" fmla="*/ 60960 h 60959"/>
                <a:gd name="connsiteX4" fmla="*/ 0 w 140017"/>
                <a:gd name="connsiteY4" fmla="*/ 0 h 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017" h="60959">
                  <a:moveTo>
                    <a:pt x="0" y="0"/>
                  </a:moveTo>
                  <a:lnTo>
                    <a:pt x="140017" y="0"/>
                  </a:lnTo>
                  <a:lnTo>
                    <a:pt x="140017" y="60960"/>
                  </a:lnTo>
                  <a:lnTo>
                    <a:pt x="0" y="60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9" name="任意多边形: 形状 158">
              <a:extLst>
                <a:ext uri="{FF2B5EF4-FFF2-40B4-BE49-F238E27FC236}">
                  <a16:creationId xmlns:a16="http://schemas.microsoft.com/office/drawing/2014/main" id="{3AC4C949-A78C-407C-8384-620CA24663F6}"/>
                </a:ext>
              </a:extLst>
            </p:cNvPr>
            <p:cNvSpPr/>
            <p:nvPr/>
          </p:nvSpPr>
          <p:spPr>
            <a:xfrm>
              <a:off x="7980044" y="3208020"/>
              <a:ext cx="55245" cy="60959"/>
            </a:xfrm>
            <a:custGeom>
              <a:avLst/>
              <a:gdLst>
                <a:gd name="connsiteX0" fmla="*/ 0 w 55245"/>
                <a:gd name="connsiteY0" fmla="*/ 0 h 60959"/>
                <a:gd name="connsiteX1" fmla="*/ 55245 w 55245"/>
                <a:gd name="connsiteY1" fmla="*/ 0 h 60959"/>
                <a:gd name="connsiteX2" fmla="*/ 55245 w 55245"/>
                <a:gd name="connsiteY2" fmla="*/ 60960 h 60959"/>
                <a:gd name="connsiteX3" fmla="*/ 0 w 55245"/>
                <a:gd name="connsiteY3" fmla="*/ 60960 h 60959"/>
                <a:gd name="connsiteX4" fmla="*/ 0 w 55245"/>
                <a:gd name="connsiteY4" fmla="*/ 0 h 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5" h="60959">
                  <a:moveTo>
                    <a:pt x="0" y="0"/>
                  </a:moveTo>
                  <a:lnTo>
                    <a:pt x="55245" y="0"/>
                  </a:lnTo>
                  <a:lnTo>
                    <a:pt x="55245" y="60960"/>
                  </a:lnTo>
                  <a:lnTo>
                    <a:pt x="0" y="60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0" name="任意多边形: 形状 159">
              <a:extLst>
                <a:ext uri="{FF2B5EF4-FFF2-40B4-BE49-F238E27FC236}">
                  <a16:creationId xmlns:a16="http://schemas.microsoft.com/office/drawing/2014/main" id="{B4FC08DE-2B20-42F1-8C56-5B5F3967B2B3}"/>
                </a:ext>
              </a:extLst>
            </p:cNvPr>
            <p:cNvSpPr/>
            <p:nvPr/>
          </p:nvSpPr>
          <p:spPr>
            <a:xfrm>
              <a:off x="8035289" y="3208020"/>
              <a:ext cx="110490" cy="60959"/>
            </a:xfrm>
            <a:custGeom>
              <a:avLst/>
              <a:gdLst>
                <a:gd name="connsiteX0" fmla="*/ 0 w 110490"/>
                <a:gd name="connsiteY0" fmla="*/ 0 h 60959"/>
                <a:gd name="connsiteX1" fmla="*/ 110490 w 110490"/>
                <a:gd name="connsiteY1" fmla="*/ 0 h 60959"/>
                <a:gd name="connsiteX2" fmla="*/ 110490 w 110490"/>
                <a:gd name="connsiteY2" fmla="*/ 60960 h 60959"/>
                <a:gd name="connsiteX3" fmla="*/ 0 w 110490"/>
                <a:gd name="connsiteY3" fmla="*/ 60960 h 60959"/>
                <a:gd name="connsiteX4" fmla="*/ 0 w 110490"/>
                <a:gd name="connsiteY4" fmla="*/ 0 h 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90" h="60959">
                  <a:moveTo>
                    <a:pt x="0" y="0"/>
                  </a:moveTo>
                  <a:lnTo>
                    <a:pt x="110490" y="0"/>
                  </a:lnTo>
                  <a:lnTo>
                    <a:pt x="110490" y="60960"/>
                  </a:lnTo>
                  <a:lnTo>
                    <a:pt x="0" y="60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1" name="任意多边形: 形状 160">
              <a:extLst>
                <a:ext uri="{FF2B5EF4-FFF2-40B4-BE49-F238E27FC236}">
                  <a16:creationId xmlns:a16="http://schemas.microsoft.com/office/drawing/2014/main" id="{3CDA4E75-18F5-4A01-AAF8-D727438676D9}"/>
                </a:ext>
              </a:extLst>
            </p:cNvPr>
            <p:cNvSpPr/>
            <p:nvPr/>
          </p:nvSpPr>
          <p:spPr>
            <a:xfrm>
              <a:off x="8145779" y="3208020"/>
              <a:ext cx="77152" cy="60959"/>
            </a:xfrm>
            <a:custGeom>
              <a:avLst/>
              <a:gdLst>
                <a:gd name="connsiteX0" fmla="*/ 0 w 77152"/>
                <a:gd name="connsiteY0" fmla="*/ 0 h 60959"/>
                <a:gd name="connsiteX1" fmla="*/ 77152 w 77152"/>
                <a:gd name="connsiteY1" fmla="*/ 0 h 60959"/>
                <a:gd name="connsiteX2" fmla="*/ 77152 w 77152"/>
                <a:gd name="connsiteY2" fmla="*/ 60960 h 60959"/>
                <a:gd name="connsiteX3" fmla="*/ 0 w 77152"/>
                <a:gd name="connsiteY3" fmla="*/ 60960 h 60959"/>
                <a:gd name="connsiteX4" fmla="*/ 0 w 77152"/>
                <a:gd name="connsiteY4" fmla="*/ 0 h 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2" h="60959">
                  <a:moveTo>
                    <a:pt x="0" y="0"/>
                  </a:moveTo>
                  <a:lnTo>
                    <a:pt x="77152" y="0"/>
                  </a:lnTo>
                  <a:lnTo>
                    <a:pt x="77152" y="60960"/>
                  </a:lnTo>
                  <a:lnTo>
                    <a:pt x="0" y="60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2" name="任意多边形: 形状 161">
              <a:extLst>
                <a:ext uri="{FF2B5EF4-FFF2-40B4-BE49-F238E27FC236}">
                  <a16:creationId xmlns:a16="http://schemas.microsoft.com/office/drawing/2014/main" id="{B389F472-2849-4473-A685-E655B10ACF8C}"/>
                </a:ext>
              </a:extLst>
            </p:cNvPr>
            <p:cNvSpPr/>
            <p:nvPr/>
          </p:nvSpPr>
          <p:spPr>
            <a:xfrm>
              <a:off x="8222931" y="3208020"/>
              <a:ext cx="146685" cy="60959"/>
            </a:xfrm>
            <a:custGeom>
              <a:avLst/>
              <a:gdLst>
                <a:gd name="connsiteX0" fmla="*/ 0 w 146685"/>
                <a:gd name="connsiteY0" fmla="*/ 0 h 60959"/>
                <a:gd name="connsiteX1" fmla="*/ 146685 w 146685"/>
                <a:gd name="connsiteY1" fmla="*/ 0 h 60959"/>
                <a:gd name="connsiteX2" fmla="*/ 146685 w 146685"/>
                <a:gd name="connsiteY2" fmla="*/ 60960 h 60959"/>
                <a:gd name="connsiteX3" fmla="*/ 0 w 146685"/>
                <a:gd name="connsiteY3" fmla="*/ 60960 h 60959"/>
                <a:gd name="connsiteX4" fmla="*/ 0 w 146685"/>
                <a:gd name="connsiteY4" fmla="*/ 0 h 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5" h="60959">
                  <a:moveTo>
                    <a:pt x="0" y="0"/>
                  </a:moveTo>
                  <a:lnTo>
                    <a:pt x="146685" y="0"/>
                  </a:lnTo>
                  <a:lnTo>
                    <a:pt x="146685" y="60960"/>
                  </a:lnTo>
                  <a:lnTo>
                    <a:pt x="0" y="60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3" name="任意多边形: 形状 162">
              <a:extLst>
                <a:ext uri="{FF2B5EF4-FFF2-40B4-BE49-F238E27FC236}">
                  <a16:creationId xmlns:a16="http://schemas.microsoft.com/office/drawing/2014/main" id="{C5615EB7-7F0C-482C-B2A7-2F7F13F55119}"/>
                </a:ext>
              </a:extLst>
            </p:cNvPr>
            <p:cNvSpPr/>
            <p:nvPr/>
          </p:nvSpPr>
          <p:spPr>
            <a:xfrm>
              <a:off x="8369617" y="3208020"/>
              <a:ext cx="72389" cy="60959"/>
            </a:xfrm>
            <a:custGeom>
              <a:avLst/>
              <a:gdLst>
                <a:gd name="connsiteX0" fmla="*/ 0 w 72389"/>
                <a:gd name="connsiteY0" fmla="*/ 0 h 60959"/>
                <a:gd name="connsiteX1" fmla="*/ 72390 w 72389"/>
                <a:gd name="connsiteY1" fmla="*/ 0 h 60959"/>
                <a:gd name="connsiteX2" fmla="*/ 72390 w 72389"/>
                <a:gd name="connsiteY2" fmla="*/ 60960 h 60959"/>
                <a:gd name="connsiteX3" fmla="*/ 0 w 72389"/>
                <a:gd name="connsiteY3" fmla="*/ 60960 h 60959"/>
                <a:gd name="connsiteX4" fmla="*/ 0 w 72389"/>
                <a:gd name="connsiteY4" fmla="*/ 0 h 6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60959">
                  <a:moveTo>
                    <a:pt x="0" y="0"/>
                  </a:moveTo>
                  <a:lnTo>
                    <a:pt x="72390" y="0"/>
                  </a:lnTo>
                  <a:lnTo>
                    <a:pt x="72390" y="60960"/>
                  </a:lnTo>
                  <a:lnTo>
                    <a:pt x="0" y="60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4" name="任意多边形: 形状 163">
              <a:extLst>
                <a:ext uri="{FF2B5EF4-FFF2-40B4-BE49-F238E27FC236}">
                  <a16:creationId xmlns:a16="http://schemas.microsoft.com/office/drawing/2014/main" id="{226A8F7C-38E6-4ED3-93BD-848BFA6619C4}"/>
                </a:ext>
              </a:extLst>
            </p:cNvPr>
            <p:cNvSpPr/>
            <p:nvPr/>
          </p:nvSpPr>
          <p:spPr>
            <a:xfrm>
              <a:off x="7634287" y="3268979"/>
              <a:ext cx="151447" cy="62865"/>
            </a:xfrm>
            <a:custGeom>
              <a:avLst/>
              <a:gdLst>
                <a:gd name="connsiteX0" fmla="*/ 0 w 151447"/>
                <a:gd name="connsiteY0" fmla="*/ 0 h 62865"/>
                <a:gd name="connsiteX1" fmla="*/ 151447 w 151447"/>
                <a:gd name="connsiteY1" fmla="*/ 0 h 62865"/>
                <a:gd name="connsiteX2" fmla="*/ 151447 w 151447"/>
                <a:gd name="connsiteY2" fmla="*/ 62865 h 62865"/>
                <a:gd name="connsiteX3" fmla="*/ 0 w 151447"/>
                <a:gd name="connsiteY3" fmla="*/ 62865 h 62865"/>
                <a:gd name="connsiteX4" fmla="*/ 0 w 151447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47" h="62865">
                  <a:moveTo>
                    <a:pt x="0" y="0"/>
                  </a:moveTo>
                  <a:lnTo>
                    <a:pt x="151447" y="0"/>
                  </a:lnTo>
                  <a:lnTo>
                    <a:pt x="151447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5" name="任意多边形: 形状 164">
              <a:extLst>
                <a:ext uri="{FF2B5EF4-FFF2-40B4-BE49-F238E27FC236}">
                  <a16:creationId xmlns:a16="http://schemas.microsoft.com/office/drawing/2014/main" id="{753D525C-1946-42A2-8034-845D8065371C}"/>
                </a:ext>
              </a:extLst>
            </p:cNvPr>
            <p:cNvSpPr/>
            <p:nvPr/>
          </p:nvSpPr>
          <p:spPr>
            <a:xfrm>
              <a:off x="7785734" y="3268979"/>
              <a:ext cx="54292" cy="62865"/>
            </a:xfrm>
            <a:custGeom>
              <a:avLst/>
              <a:gdLst>
                <a:gd name="connsiteX0" fmla="*/ 0 w 54292"/>
                <a:gd name="connsiteY0" fmla="*/ 0 h 62865"/>
                <a:gd name="connsiteX1" fmla="*/ 54293 w 54292"/>
                <a:gd name="connsiteY1" fmla="*/ 0 h 62865"/>
                <a:gd name="connsiteX2" fmla="*/ 54293 w 54292"/>
                <a:gd name="connsiteY2" fmla="*/ 62865 h 62865"/>
                <a:gd name="connsiteX3" fmla="*/ 0 w 54292"/>
                <a:gd name="connsiteY3" fmla="*/ 62865 h 62865"/>
                <a:gd name="connsiteX4" fmla="*/ 0 w 54292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" h="62865">
                  <a:moveTo>
                    <a:pt x="0" y="0"/>
                  </a:moveTo>
                  <a:lnTo>
                    <a:pt x="54293" y="0"/>
                  </a:lnTo>
                  <a:lnTo>
                    <a:pt x="54293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6" name="任意多边形: 形状 165">
              <a:extLst>
                <a:ext uri="{FF2B5EF4-FFF2-40B4-BE49-F238E27FC236}">
                  <a16:creationId xmlns:a16="http://schemas.microsoft.com/office/drawing/2014/main" id="{80CD97EF-9A5A-4C50-AC24-67CC55096EF0}"/>
                </a:ext>
              </a:extLst>
            </p:cNvPr>
            <p:cNvSpPr/>
            <p:nvPr/>
          </p:nvSpPr>
          <p:spPr>
            <a:xfrm>
              <a:off x="7840027" y="3268979"/>
              <a:ext cx="140017" cy="62865"/>
            </a:xfrm>
            <a:custGeom>
              <a:avLst/>
              <a:gdLst>
                <a:gd name="connsiteX0" fmla="*/ 0 w 140017"/>
                <a:gd name="connsiteY0" fmla="*/ 0 h 62865"/>
                <a:gd name="connsiteX1" fmla="*/ 140017 w 140017"/>
                <a:gd name="connsiteY1" fmla="*/ 0 h 62865"/>
                <a:gd name="connsiteX2" fmla="*/ 140017 w 140017"/>
                <a:gd name="connsiteY2" fmla="*/ 62865 h 62865"/>
                <a:gd name="connsiteX3" fmla="*/ 0 w 140017"/>
                <a:gd name="connsiteY3" fmla="*/ 62865 h 62865"/>
                <a:gd name="connsiteX4" fmla="*/ 0 w 140017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017" h="62865">
                  <a:moveTo>
                    <a:pt x="0" y="0"/>
                  </a:moveTo>
                  <a:lnTo>
                    <a:pt x="140017" y="0"/>
                  </a:lnTo>
                  <a:lnTo>
                    <a:pt x="140017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7" name="任意多边形: 形状 166">
              <a:extLst>
                <a:ext uri="{FF2B5EF4-FFF2-40B4-BE49-F238E27FC236}">
                  <a16:creationId xmlns:a16="http://schemas.microsoft.com/office/drawing/2014/main" id="{4FCED38E-39CE-4487-8CC1-2ADE646315E1}"/>
                </a:ext>
              </a:extLst>
            </p:cNvPr>
            <p:cNvSpPr/>
            <p:nvPr/>
          </p:nvSpPr>
          <p:spPr>
            <a:xfrm>
              <a:off x="7980044" y="3268979"/>
              <a:ext cx="55245" cy="62865"/>
            </a:xfrm>
            <a:custGeom>
              <a:avLst/>
              <a:gdLst>
                <a:gd name="connsiteX0" fmla="*/ 0 w 55245"/>
                <a:gd name="connsiteY0" fmla="*/ 0 h 62865"/>
                <a:gd name="connsiteX1" fmla="*/ 55245 w 55245"/>
                <a:gd name="connsiteY1" fmla="*/ 0 h 62865"/>
                <a:gd name="connsiteX2" fmla="*/ 55245 w 55245"/>
                <a:gd name="connsiteY2" fmla="*/ 62865 h 62865"/>
                <a:gd name="connsiteX3" fmla="*/ 0 w 55245"/>
                <a:gd name="connsiteY3" fmla="*/ 62865 h 62865"/>
                <a:gd name="connsiteX4" fmla="*/ 0 w 55245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5" h="62865">
                  <a:moveTo>
                    <a:pt x="0" y="0"/>
                  </a:moveTo>
                  <a:lnTo>
                    <a:pt x="55245" y="0"/>
                  </a:lnTo>
                  <a:lnTo>
                    <a:pt x="55245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8" name="任意多边形: 形状 167">
              <a:extLst>
                <a:ext uri="{FF2B5EF4-FFF2-40B4-BE49-F238E27FC236}">
                  <a16:creationId xmlns:a16="http://schemas.microsoft.com/office/drawing/2014/main" id="{E2AB6253-F7B7-41AA-94A6-943EC133C067}"/>
                </a:ext>
              </a:extLst>
            </p:cNvPr>
            <p:cNvSpPr/>
            <p:nvPr/>
          </p:nvSpPr>
          <p:spPr>
            <a:xfrm>
              <a:off x="8035289" y="3268979"/>
              <a:ext cx="110490" cy="62865"/>
            </a:xfrm>
            <a:custGeom>
              <a:avLst/>
              <a:gdLst>
                <a:gd name="connsiteX0" fmla="*/ 0 w 110490"/>
                <a:gd name="connsiteY0" fmla="*/ 0 h 62865"/>
                <a:gd name="connsiteX1" fmla="*/ 110490 w 110490"/>
                <a:gd name="connsiteY1" fmla="*/ 0 h 62865"/>
                <a:gd name="connsiteX2" fmla="*/ 110490 w 110490"/>
                <a:gd name="connsiteY2" fmla="*/ 62865 h 62865"/>
                <a:gd name="connsiteX3" fmla="*/ 0 w 110490"/>
                <a:gd name="connsiteY3" fmla="*/ 62865 h 62865"/>
                <a:gd name="connsiteX4" fmla="*/ 0 w 110490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90" h="62865">
                  <a:moveTo>
                    <a:pt x="0" y="0"/>
                  </a:moveTo>
                  <a:lnTo>
                    <a:pt x="110490" y="0"/>
                  </a:lnTo>
                  <a:lnTo>
                    <a:pt x="110490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9" name="任意多边形: 形状 168">
              <a:extLst>
                <a:ext uri="{FF2B5EF4-FFF2-40B4-BE49-F238E27FC236}">
                  <a16:creationId xmlns:a16="http://schemas.microsoft.com/office/drawing/2014/main" id="{1D25372B-FB76-4561-98D1-2EF07B0F4B75}"/>
                </a:ext>
              </a:extLst>
            </p:cNvPr>
            <p:cNvSpPr/>
            <p:nvPr/>
          </p:nvSpPr>
          <p:spPr>
            <a:xfrm>
              <a:off x="8145779" y="3268979"/>
              <a:ext cx="77152" cy="62865"/>
            </a:xfrm>
            <a:custGeom>
              <a:avLst/>
              <a:gdLst>
                <a:gd name="connsiteX0" fmla="*/ 0 w 77152"/>
                <a:gd name="connsiteY0" fmla="*/ 0 h 62865"/>
                <a:gd name="connsiteX1" fmla="*/ 77152 w 77152"/>
                <a:gd name="connsiteY1" fmla="*/ 0 h 62865"/>
                <a:gd name="connsiteX2" fmla="*/ 77152 w 77152"/>
                <a:gd name="connsiteY2" fmla="*/ 62865 h 62865"/>
                <a:gd name="connsiteX3" fmla="*/ 0 w 77152"/>
                <a:gd name="connsiteY3" fmla="*/ 62865 h 62865"/>
                <a:gd name="connsiteX4" fmla="*/ 0 w 77152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2" h="62865">
                  <a:moveTo>
                    <a:pt x="0" y="0"/>
                  </a:moveTo>
                  <a:lnTo>
                    <a:pt x="77152" y="0"/>
                  </a:lnTo>
                  <a:lnTo>
                    <a:pt x="77152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0" name="任意多边形: 形状 169">
              <a:extLst>
                <a:ext uri="{FF2B5EF4-FFF2-40B4-BE49-F238E27FC236}">
                  <a16:creationId xmlns:a16="http://schemas.microsoft.com/office/drawing/2014/main" id="{5BC0C938-B7EB-402D-A48D-17E6AA849B79}"/>
                </a:ext>
              </a:extLst>
            </p:cNvPr>
            <p:cNvSpPr/>
            <p:nvPr/>
          </p:nvSpPr>
          <p:spPr>
            <a:xfrm>
              <a:off x="8222931" y="3268979"/>
              <a:ext cx="146685" cy="62865"/>
            </a:xfrm>
            <a:custGeom>
              <a:avLst/>
              <a:gdLst>
                <a:gd name="connsiteX0" fmla="*/ 0 w 146685"/>
                <a:gd name="connsiteY0" fmla="*/ 0 h 62865"/>
                <a:gd name="connsiteX1" fmla="*/ 146685 w 146685"/>
                <a:gd name="connsiteY1" fmla="*/ 0 h 62865"/>
                <a:gd name="connsiteX2" fmla="*/ 146685 w 146685"/>
                <a:gd name="connsiteY2" fmla="*/ 62865 h 62865"/>
                <a:gd name="connsiteX3" fmla="*/ 0 w 146685"/>
                <a:gd name="connsiteY3" fmla="*/ 62865 h 62865"/>
                <a:gd name="connsiteX4" fmla="*/ 0 w 146685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5" h="62865">
                  <a:moveTo>
                    <a:pt x="0" y="0"/>
                  </a:moveTo>
                  <a:lnTo>
                    <a:pt x="146685" y="0"/>
                  </a:lnTo>
                  <a:lnTo>
                    <a:pt x="146685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1" name="任意多边形: 形状 170">
              <a:extLst>
                <a:ext uri="{FF2B5EF4-FFF2-40B4-BE49-F238E27FC236}">
                  <a16:creationId xmlns:a16="http://schemas.microsoft.com/office/drawing/2014/main" id="{82AD3460-4D12-4FC7-A3C3-29FD3A245BDE}"/>
                </a:ext>
              </a:extLst>
            </p:cNvPr>
            <p:cNvSpPr/>
            <p:nvPr/>
          </p:nvSpPr>
          <p:spPr>
            <a:xfrm>
              <a:off x="8369617" y="3268979"/>
              <a:ext cx="72389" cy="62865"/>
            </a:xfrm>
            <a:custGeom>
              <a:avLst/>
              <a:gdLst>
                <a:gd name="connsiteX0" fmla="*/ 0 w 72389"/>
                <a:gd name="connsiteY0" fmla="*/ 0 h 62865"/>
                <a:gd name="connsiteX1" fmla="*/ 72390 w 72389"/>
                <a:gd name="connsiteY1" fmla="*/ 0 h 62865"/>
                <a:gd name="connsiteX2" fmla="*/ 72390 w 72389"/>
                <a:gd name="connsiteY2" fmla="*/ 62865 h 62865"/>
                <a:gd name="connsiteX3" fmla="*/ 0 w 72389"/>
                <a:gd name="connsiteY3" fmla="*/ 62865 h 62865"/>
                <a:gd name="connsiteX4" fmla="*/ 0 w 72389"/>
                <a:gd name="connsiteY4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62865">
                  <a:moveTo>
                    <a:pt x="0" y="0"/>
                  </a:moveTo>
                  <a:lnTo>
                    <a:pt x="72390" y="0"/>
                  </a:lnTo>
                  <a:lnTo>
                    <a:pt x="72390" y="62865"/>
                  </a:lnTo>
                  <a:lnTo>
                    <a:pt x="0" y="628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2" name="任意多边形: 形状 171">
              <a:extLst>
                <a:ext uri="{FF2B5EF4-FFF2-40B4-BE49-F238E27FC236}">
                  <a16:creationId xmlns:a16="http://schemas.microsoft.com/office/drawing/2014/main" id="{7D8F73C6-7A9F-45FE-8C31-1325155B3EB1}"/>
                </a:ext>
              </a:extLst>
            </p:cNvPr>
            <p:cNvSpPr/>
            <p:nvPr/>
          </p:nvSpPr>
          <p:spPr>
            <a:xfrm>
              <a:off x="7634287" y="3331845"/>
              <a:ext cx="151447" cy="61912"/>
            </a:xfrm>
            <a:custGeom>
              <a:avLst/>
              <a:gdLst>
                <a:gd name="connsiteX0" fmla="*/ 0 w 151447"/>
                <a:gd name="connsiteY0" fmla="*/ 0 h 61912"/>
                <a:gd name="connsiteX1" fmla="*/ 151447 w 151447"/>
                <a:gd name="connsiteY1" fmla="*/ 0 h 61912"/>
                <a:gd name="connsiteX2" fmla="*/ 151447 w 151447"/>
                <a:gd name="connsiteY2" fmla="*/ 61913 h 61912"/>
                <a:gd name="connsiteX3" fmla="*/ 0 w 151447"/>
                <a:gd name="connsiteY3" fmla="*/ 61913 h 61912"/>
                <a:gd name="connsiteX4" fmla="*/ 0 w 151447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47" h="61912">
                  <a:moveTo>
                    <a:pt x="0" y="0"/>
                  </a:moveTo>
                  <a:lnTo>
                    <a:pt x="151447" y="0"/>
                  </a:lnTo>
                  <a:lnTo>
                    <a:pt x="151447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3" name="任意多边形: 形状 172">
              <a:extLst>
                <a:ext uri="{FF2B5EF4-FFF2-40B4-BE49-F238E27FC236}">
                  <a16:creationId xmlns:a16="http://schemas.microsoft.com/office/drawing/2014/main" id="{946FE974-B240-47CC-AFD5-38FD8D29FECE}"/>
                </a:ext>
              </a:extLst>
            </p:cNvPr>
            <p:cNvSpPr/>
            <p:nvPr/>
          </p:nvSpPr>
          <p:spPr>
            <a:xfrm>
              <a:off x="7785734" y="3331845"/>
              <a:ext cx="54292" cy="61912"/>
            </a:xfrm>
            <a:custGeom>
              <a:avLst/>
              <a:gdLst>
                <a:gd name="connsiteX0" fmla="*/ 0 w 54292"/>
                <a:gd name="connsiteY0" fmla="*/ 0 h 61912"/>
                <a:gd name="connsiteX1" fmla="*/ 54293 w 54292"/>
                <a:gd name="connsiteY1" fmla="*/ 0 h 61912"/>
                <a:gd name="connsiteX2" fmla="*/ 54293 w 54292"/>
                <a:gd name="connsiteY2" fmla="*/ 61913 h 61912"/>
                <a:gd name="connsiteX3" fmla="*/ 0 w 54292"/>
                <a:gd name="connsiteY3" fmla="*/ 61913 h 61912"/>
                <a:gd name="connsiteX4" fmla="*/ 0 w 54292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" h="61912">
                  <a:moveTo>
                    <a:pt x="0" y="0"/>
                  </a:moveTo>
                  <a:lnTo>
                    <a:pt x="54293" y="0"/>
                  </a:lnTo>
                  <a:lnTo>
                    <a:pt x="54293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4" name="任意多边形: 形状 173">
              <a:extLst>
                <a:ext uri="{FF2B5EF4-FFF2-40B4-BE49-F238E27FC236}">
                  <a16:creationId xmlns:a16="http://schemas.microsoft.com/office/drawing/2014/main" id="{F707797A-9D99-45BB-BD74-F206A0E1C66F}"/>
                </a:ext>
              </a:extLst>
            </p:cNvPr>
            <p:cNvSpPr/>
            <p:nvPr/>
          </p:nvSpPr>
          <p:spPr>
            <a:xfrm>
              <a:off x="7840027" y="3331845"/>
              <a:ext cx="140017" cy="61912"/>
            </a:xfrm>
            <a:custGeom>
              <a:avLst/>
              <a:gdLst>
                <a:gd name="connsiteX0" fmla="*/ 0 w 140017"/>
                <a:gd name="connsiteY0" fmla="*/ 0 h 61912"/>
                <a:gd name="connsiteX1" fmla="*/ 140017 w 140017"/>
                <a:gd name="connsiteY1" fmla="*/ 0 h 61912"/>
                <a:gd name="connsiteX2" fmla="*/ 140017 w 140017"/>
                <a:gd name="connsiteY2" fmla="*/ 61913 h 61912"/>
                <a:gd name="connsiteX3" fmla="*/ 0 w 140017"/>
                <a:gd name="connsiteY3" fmla="*/ 61913 h 61912"/>
                <a:gd name="connsiteX4" fmla="*/ 0 w 140017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017" h="61912">
                  <a:moveTo>
                    <a:pt x="0" y="0"/>
                  </a:moveTo>
                  <a:lnTo>
                    <a:pt x="140017" y="0"/>
                  </a:lnTo>
                  <a:lnTo>
                    <a:pt x="140017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5" name="任意多边形: 形状 174">
              <a:extLst>
                <a:ext uri="{FF2B5EF4-FFF2-40B4-BE49-F238E27FC236}">
                  <a16:creationId xmlns:a16="http://schemas.microsoft.com/office/drawing/2014/main" id="{713D6DB9-9619-4D34-9E4A-3FA84F623139}"/>
                </a:ext>
              </a:extLst>
            </p:cNvPr>
            <p:cNvSpPr/>
            <p:nvPr/>
          </p:nvSpPr>
          <p:spPr>
            <a:xfrm>
              <a:off x="7980044" y="3331845"/>
              <a:ext cx="55245" cy="61912"/>
            </a:xfrm>
            <a:custGeom>
              <a:avLst/>
              <a:gdLst>
                <a:gd name="connsiteX0" fmla="*/ 0 w 55245"/>
                <a:gd name="connsiteY0" fmla="*/ 0 h 61912"/>
                <a:gd name="connsiteX1" fmla="*/ 55245 w 55245"/>
                <a:gd name="connsiteY1" fmla="*/ 0 h 61912"/>
                <a:gd name="connsiteX2" fmla="*/ 55245 w 55245"/>
                <a:gd name="connsiteY2" fmla="*/ 61913 h 61912"/>
                <a:gd name="connsiteX3" fmla="*/ 0 w 55245"/>
                <a:gd name="connsiteY3" fmla="*/ 61913 h 61912"/>
                <a:gd name="connsiteX4" fmla="*/ 0 w 55245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45" h="61912">
                  <a:moveTo>
                    <a:pt x="0" y="0"/>
                  </a:moveTo>
                  <a:lnTo>
                    <a:pt x="55245" y="0"/>
                  </a:lnTo>
                  <a:lnTo>
                    <a:pt x="55245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6" name="任意多边形: 形状 175">
              <a:extLst>
                <a:ext uri="{FF2B5EF4-FFF2-40B4-BE49-F238E27FC236}">
                  <a16:creationId xmlns:a16="http://schemas.microsoft.com/office/drawing/2014/main" id="{1B1562CB-B6FC-4BB6-B830-0CFEB88B95B8}"/>
                </a:ext>
              </a:extLst>
            </p:cNvPr>
            <p:cNvSpPr/>
            <p:nvPr/>
          </p:nvSpPr>
          <p:spPr>
            <a:xfrm>
              <a:off x="8035289" y="3331845"/>
              <a:ext cx="110490" cy="61912"/>
            </a:xfrm>
            <a:custGeom>
              <a:avLst/>
              <a:gdLst>
                <a:gd name="connsiteX0" fmla="*/ 0 w 110490"/>
                <a:gd name="connsiteY0" fmla="*/ 0 h 61912"/>
                <a:gd name="connsiteX1" fmla="*/ 110490 w 110490"/>
                <a:gd name="connsiteY1" fmla="*/ 0 h 61912"/>
                <a:gd name="connsiteX2" fmla="*/ 110490 w 110490"/>
                <a:gd name="connsiteY2" fmla="*/ 61913 h 61912"/>
                <a:gd name="connsiteX3" fmla="*/ 0 w 110490"/>
                <a:gd name="connsiteY3" fmla="*/ 61913 h 61912"/>
                <a:gd name="connsiteX4" fmla="*/ 0 w 110490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90" h="61912">
                  <a:moveTo>
                    <a:pt x="0" y="0"/>
                  </a:moveTo>
                  <a:lnTo>
                    <a:pt x="110490" y="0"/>
                  </a:lnTo>
                  <a:lnTo>
                    <a:pt x="110490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7" name="任意多边形: 形状 176">
              <a:extLst>
                <a:ext uri="{FF2B5EF4-FFF2-40B4-BE49-F238E27FC236}">
                  <a16:creationId xmlns:a16="http://schemas.microsoft.com/office/drawing/2014/main" id="{8247F8E2-B806-411F-9A7B-CCDB81DC48C3}"/>
                </a:ext>
              </a:extLst>
            </p:cNvPr>
            <p:cNvSpPr/>
            <p:nvPr/>
          </p:nvSpPr>
          <p:spPr>
            <a:xfrm>
              <a:off x="8145779" y="3331845"/>
              <a:ext cx="77152" cy="61912"/>
            </a:xfrm>
            <a:custGeom>
              <a:avLst/>
              <a:gdLst>
                <a:gd name="connsiteX0" fmla="*/ 0 w 77152"/>
                <a:gd name="connsiteY0" fmla="*/ 0 h 61912"/>
                <a:gd name="connsiteX1" fmla="*/ 77152 w 77152"/>
                <a:gd name="connsiteY1" fmla="*/ 0 h 61912"/>
                <a:gd name="connsiteX2" fmla="*/ 77152 w 77152"/>
                <a:gd name="connsiteY2" fmla="*/ 61913 h 61912"/>
                <a:gd name="connsiteX3" fmla="*/ 0 w 77152"/>
                <a:gd name="connsiteY3" fmla="*/ 61913 h 61912"/>
                <a:gd name="connsiteX4" fmla="*/ 0 w 77152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52" h="61912">
                  <a:moveTo>
                    <a:pt x="0" y="0"/>
                  </a:moveTo>
                  <a:lnTo>
                    <a:pt x="77152" y="0"/>
                  </a:lnTo>
                  <a:lnTo>
                    <a:pt x="77152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8" name="任意多边形: 形状 177">
              <a:extLst>
                <a:ext uri="{FF2B5EF4-FFF2-40B4-BE49-F238E27FC236}">
                  <a16:creationId xmlns:a16="http://schemas.microsoft.com/office/drawing/2014/main" id="{ECDD46C7-CEC4-4418-B73B-AAD91D031B7A}"/>
                </a:ext>
              </a:extLst>
            </p:cNvPr>
            <p:cNvSpPr/>
            <p:nvPr/>
          </p:nvSpPr>
          <p:spPr>
            <a:xfrm>
              <a:off x="8222931" y="3331845"/>
              <a:ext cx="146685" cy="61912"/>
            </a:xfrm>
            <a:custGeom>
              <a:avLst/>
              <a:gdLst>
                <a:gd name="connsiteX0" fmla="*/ 0 w 146685"/>
                <a:gd name="connsiteY0" fmla="*/ 0 h 61912"/>
                <a:gd name="connsiteX1" fmla="*/ 146685 w 146685"/>
                <a:gd name="connsiteY1" fmla="*/ 0 h 61912"/>
                <a:gd name="connsiteX2" fmla="*/ 146685 w 146685"/>
                <a:gd name="connsiteY2" fmla="*/ 61913 h 61912"/>
                <a:gd name="connsiteX3" fmla="*/ 0 w 146685"/>
                <a:gd name="connsiteY3" fmla="*/ 61913 h 61912"/>
                <a:gd name="connsiteX4" fmla="*/ 0 w 146685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685" h="61912">
                  <a:moveTo>
                    <a:pt x="0" y="0"/>
                  </a:moveTo>
                  <a:lnTo>
                    <a:pt x="146685" y="0"/>
                  </a:lnTo>
                  <a:lnTo>
                    <a:pt x="146685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9" name="任意多边形: 形状 178">
              <a:extLst>
                <a:ext uri="{FF2B5EF4-FFF2-40B4-BE49-F238E27FC236}">
                  <a16:creationId xmlns:a16="http://schemas.microsoft.com/office/drawing/2014/main" id="{118D3C87-F720-4913-8023-0B97E7EB2CD4}"/>
                </a:ext>
              </a:extLst>
            </p:cNvPr>
            <p:cNvSpPr/>
            <p:nvPr/>
          </p:nvSpPr>
          <p:spPr>
            <a:xfrm>
              <a:off x="8369617" y="3331845"/>
              <a:ext cx="72389" cy="61912"/>
            </a:xfrm>
            <a:custGeom>
              <a:avLst/>
              <a:gdLst>
                <a:gd name="connsiteX0" fmla="*/ 0 w 72389"/>
                <a:gd name="connsiteY0" fmla="*/ 0 h 61912"/>
                <a:gd name="connsiteX1" fmla="*/ 72390 w 72389"/>
                <a:gd name="connsiteY1" fmla="*/ 0 h 61912"/>
                <a:gd name="connsiteX2" fmla="*/ 72390 w 72389"/>
                <a:gd name="connsiteY2" fmla="*/ 61913 h 61912"/>
                <a:gd name="connsiteX3" fmla="*/ 0 w 72389"/>
                <a:gd name="connsiteY3" fmla="*/ 61913 h 61912"/>
                <a:gd name="connsiteX4" fmla="*/ 0 w 72389"/>
                <a:gd name="connsiteY4" fmla="*/ 0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61912">
                  <a:moveTo>
                    <a:pt x="0" y="0"/>
                  </a:moveTo>
                  <a:lnTo>
                    <a:pt x="72390" y="0"/>
                  </a:lnTo>
                  <a:lnTo>
                    <a:pt x="72390" y="61913"/>
                  </a:lnTo>
                  <a:lnTo>
                    <a:pt x="0" y="619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A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0" name="任意多边形: 形状 179">
              <a:extLst>
                <a:ext uri="{FF2B5EF4-FFF2-40B4-BE49-F238E27FC236}">
                  <a16:creationId xmlns:a16="http://schemas.microsoft.com/office/drawing/2014/main" id="{58B280DB-2819-44CC-8B4F-AFBE021602B0}"/>
                </a:ext>
              </a:extLst>
            </p:cNvPr>
            <p:cNvSpPr/>
            <p:nvPr/>
          </p:nvSpPr>
          <p:spPr>
            <a:xfrm>
              <a:off x="7634287" y="2850832"/>
              <a:ext cx="9525" cy="54292"/>
            </a:xfrm>
            <a:custGeom>
              <a:avLst/>
              <a:gdLst>
                <a:gd name="connsiteX0" fmla="*/ 0 w 9525"/>
                <a:gd name="connsiteY0" fmla="*/ 0 h 54292"/>
                <a:gd name="connsiteX1" fmla="*/ 0 w 9525"/>
                <a:gd name="connsiteY1" fmla="*/ 54293 h 5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54292">
                  <a:moveTo>
                    <a:pt x="0" y="0"/>
                  </a:moveTo>
                  <a:lnTo>
                    <a:pt x="0" y="54293"/>
                  </a:lnTo>
                </a:path>
              </a:pathLst>
            </a:custGeom>
            <a:ln w="9525" cap="flat">
              <a:solidFill>
                <a:srgbClr val="04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1" name="任意多边形: 形状 180">
              <a:extLst>
                <a:ext uri="{FF2B5EF4-FFF2-40B4-BE49-F238E27FC236}">
                  <a16:creationId xmlns:a16="http://schemas.microsoft.com/office/drawing/2014/main" id="{FC42CB07-4E59-42FA-B671-2C569D5F086B}"/>
                </a:ext>
              </a:extLst>
            </p:cNvPr>
            <p:cNvSpPr/>
            <p:nvPr/>
          </p:nvSpPr>
          <p:spPr>
            <a:xfrm>
              <a:off x="8442007" y="2850832"/>
              <a:ext cx="9525" cy="54292"/>
            </a:xfrm>
            <a:custGeom>
              <a:avLst/>
              <a:gdLst>
                <a:gd name="connsiteX0" fmla="*/ 0 w 9525"/>
                <a:gd name="connsiteY0" fmla="*/ 0 h 54292"/>
                <a:gd name="connsiteX1" fmla="*/ 0 w 9525"/>
                <a:gd name="connsiteY1" fmla="*/ 54293 h 5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54292">
                  <a:moveTo>
                    <a:pt x="0" y="0"/>
                  </a:moveTo>
                  <a:lnTo>
                    <a:pt x="0" y="54293"/>
                  </a:lnTo>
                </a:path>
              </a:pathLst>
            </a:custGeom>
            <a:ln w="9525" cap="flat">
              <a:solidFill>
                <a:srgbClr val="04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2" name="任意多边形: 形状 181">
              <a:extLst>
                <a:ext uri="{FF2B5EF4-FFF2-40B4-BE49-F238E27FC236}">
                  <a16:creationId xmlns:a16="http://schemas.microsoft.com/office/drawing/2014/main" id="{3C766B28-1B39-4F03-9C75-7AF63C2DB03C}"/>
                </a:ext>
              </a:extLst>
            </p:cNvPr>
            <p:cNvSpPr/>
            <p:nvPr/>
          </p:nvSpPr>
          <p:spPr>
            <a:xfrm>
              <a:off x="7632382" y="2852737"/>
              <a:ext cx="812482" cy="9525"/>
            </a:xfrm>
            <a:custGeom>
              <a:avLst/>
              <a:gdLst>
                <a:gd name="connsiteX0" fmla="*/ 0 w 812482"/>
                <a:gd name="connsiteY0" fmla="*/ 0 h 9525"/>
                <a:gd name="connsiteX1" fmla="*/ 812483 w 81248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2482" h="9525">
                  <a:moveTo>
                    <a:pt x="0" y="0"/>
                  </a:moveTo>
                  <a:lnTo>
                    <a:pt x="812483" y="0"/>
                  </a:lnTo>
                </a:path>
              </a:pathLst>
            </a:custGeom>
            <a:ln w="9525" cap="flat">
              <a:solidFill>
                <a:srgbClr val="04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3" name="任意多边形: 形状 182">
              <a:extLst>
                <a:ext uri="{FF2B5EF4-FFF2-40B4-BE49-F238E27FC236}">
                  <a16:creationId xmlns:a16="http://schemas.microsoft.com/office/drawing/2014/main" id="{C6B30B85-181F-4C35-9324-D839A4C5617C}"/>
                </a:ext>
              </a:extLst>
            </p:cNvPr>
            <p:cNvSpPr/>
            <p:nvPr/>
          </p:nvSpPr>
          <p:spPr>
            <a:xfrm>
              <a:off x="7632382" y="2902267"/>
              <a:ext cx="812482" cy="9525"/>
            </a:xfrm>
            <a:custGeom>
              <a:avLst/>
              <a:gdLst>
                <a:gd name="connsiteX0" fmla="*/ 0 w 812482"/>
                <a:gd name="connsiteY0" fmla="*/ 0 h 9525"/>
                <a:gd name="connsiteX1" fmla="*/ 812483 w 81248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2482" h="9525">
                  <a:moveTo>
                    <a:pt x="0" y="0"/>
                  </a:moveTo>
                  <a:lnTo>
                    <a:pt x="812483" y="0"/>
                  </a:lnTo>
                </a:path>
              </a:pathLst>
            </a:custGeom>
            <a:ln w="9525" cap="flat">
              <a:solidFill>
                <a:srgbClr val="04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4" name="文本框 183">
              <a:extLst>
                <a:ext uri="{FF2B5EF4-FFF2-40B4-BE49-F238E27FC236}">
                  <a16:creationId xmlns:a16="http://schemas.microsoft.com/office/drawing/2014/main" id="{5263E84F-3B8A-4072-B2E6-1DEB7CEABCB4}"/>
                </a:ext>
              </a:extLst>
            </p:cNvPr>
            <p:cNvSpPr txBox="1"/>
            <p:nvPr/>
          </p:nvSpPr>
          <p:spPr>
            <a:xfrm>
              <a:off x="7546190" y="2699184"/>
              <a:ext cx="2114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E</a:t>
              </a:r>
            </a:p>
          </p:txBody>
        </p:sp>
        <p:sp>
          <p:nvSpPr>
            <p:cNvPr id="185" name="文本框 184">
              <a:extLst>
                <a:ext uri="{FF2B5EF4-FFF2-40B4-BE49-F238E27FC236}">
                  <a16:creationId xmlns:a16="http://schemas.microsoft.com/office/drawing/2014/main" id="{41AF230F-9A6D-43D9-8AA7-7793CE71DCC2}"/>
                </a:ext>
              </a:extLst>
            </p:cNvPr>
            <p:cNvSpPr txBox="1"/>
            <p:nvPr/>
          </p:nvSpPr>
          <p:spPr>
            <a:xfrm>
              <a:off x="7574765" y="2699184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l</a:t>
              </a:r>
            </a:p>
          </p:txBody>
        </p:sp>
        <p:sp>
          <p:nvSpPr>
            <p:cNvPr id="186" name="文本框 185">
              <a:extLst>
                <a:ext uri="{FF2B5EF4-FFF2-40B4-BE49-F238E27FC236}">
                  <a16:creationId xmlns:a16="http://schemas.microsoft.com/office/drawing/2014/main" id="{FDE9FE9A-E9A7-4087-8BE6-FEAF5AF78BBD}"/>
                </a:ext>
              </a:extLst>
            </p:cNvPr>
            <p:cNvSpPr txBox="1"/>
            <p:nvPr/>
          </p:nvSpPr>
          <p:spPr>
            <a:xfrm>
              <a:off x="7585242" y="2699184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e</a:t>
              </a:r>
            </a:p>
          </p:txBody>
        </p:sp>
        <p:sp>
          <p:nvSpPr>
            <p:cNvPr id="187" name="文本框 186">
              <a:extLst>
                <a:ext uri="{FF2B5EF4-FFF2-40B4-BE49-F238E27FC236}">
                  <a16:creationId xmlns:a16="http://schemas.microsoft.com/office/drawing/2014/main" id="{426DE488-1CFE-437A-8ED4-D6322B7B9FB7}"/>
                </a:ext>
              </a:extLst>
            </p:cNvPr>
            <p:cNvSpPr txBox="1"/>
            <p:nvPr/>
          </p:nvSpPr>
          <p:spPr>
            <a:xfrm>
              <a:off x="7609055" y="2699184"/>
              <a:ext cx="2114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m</a:t>
              </a:r>
            </a:p>
          </p:txBody>
        </p:sp>
        <p:sp>
          <p:nvSpPr>
            <p:cNvPr id="188" name="文本框 187">
              <a:extLst>
                <a:ext uri="{FF2B5EF4-FFF2-40B4-BE49-F238E27FC236}">
                  <a16:creationId xmlns:a16="http://schemas.microsoft.com/office/drawing/2014/main" id="{8BB2D7B7-568A-4673-9D91-3DF46299BEF3}"/>
                </a:ext>
              </a:extLst>
            </p:cNvPr>
            <p:cNvSpPr txBox="1"/>
            <p:nvPr/>
          </p:nvSpPr>
          <p:spPr>
            <a:xfrm>
              <a:off x="7643345" y="2699184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e</a:t>
              </a:r>
            </a:p>
          </p:txBody>
        </p:sp>
        <p:sp>
          <p:nvSpPr>
            <p:cNvPr id="189" name="文本框 188">
              <a:extLst>
                <a:ext uri="{FF2B5EF4-FFF2-40B4-BE49-F238E27FC236}">
                  <a16:creationId xmlns:a16="http://schemas.microsoft.com/office/drawing/2014/main" id="{D09F9C27-88CB-46E0-AD4D-49A8D034E1D4}"/>
                </a:ext>
              </a:extLst>
            </p:cNvPr>
            <p:cNvSpPr txBox="1"/>
            <p:nvPr/>
          </p:nvSpPr>
          <p:spPr>
            <a:xfrm>
              <a:off x="7667157" y="2699184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n</a:t>
              </a:r>
            </a:p>
          </p:txBody>
        </p:sp>
        <p:sp>
          <p:nvSpPr>
            <p:cNvPr id="190" name="文本框 189">
              <a:extLst>
                <a:ext uri="{FF2B5EF4-FFF2-40B4-BE49-F238E27FC236}">
                  <a16:creationId xmlns:a16="http://schemas.microsoft.com/office/drawing/2014/main" id="{C3A857FA-C769-4FB3-90B1-D4DA677B8B36}"/>
                </a:ext>
              </a:extLst>
            </p:cNvPr>
            <p:cNvSpPr txBox="1"/>
            <p:nvPr/>
          </p:nvSpPr>
          <p:spPr>
            <a:xfrm>
              <a:off x="7612236" y="2749972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t</a:t>
              </a:r>
            </a:p>
          </p:txBody>
        </p:sp>
        <p:sp>
          <p:nvSpPr>
            <p:cNvPr id="191" name="文本框 190">
              <a:extLst>
                <a:ext uri="{FF2B5EF4-FFF2-40B4-BE49-F238E27FC236}">
                  <a16:creationId xmlns:a16="http://schemas.microsoft.com/office/drawing/2014/main" id="{B70520FC-23FF-426E-B875-354E89BE97B1}"/>
                </a:ext>
              </a:extLst>
            </p:cNvPr>
            <p:cNvSpPr txBox="1"/>
            <p:nvPr/>
          </p:nvSpPr>
          <p:spPr>
            <a:xfrm>
              <a:off x="7752025" y="2699184"/>
              <a:ext cx="2400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We</a:t>
              </a:r>
            </a:p>
          </p:txBody>
        </p:sp>
        <p:sp>
          <p:nvSpPr>
            <p:cNvPr id="192" name="文本框 191">
              <a:extLst>
                <a:ext uri="{FF2B5EF4-FFF2-40B4-BE49-F238E27FC236}">
                  <a16:creationId xmlns:a16="http://schemas.microsoft.com/office/drawing/2014/main" id="{39E07223-522C-4ADB-A274-5FE1889CC9CB}"/>
                </a:ext>
              </a:extLst>
            </p:cNvPr>
            <p:cNvSpPr txBox="1"/>
            <p:nvPr/>
          </p:nvSpPr>
          <p:spPr>
            <a:xfrm>
              <a:off x="7816795" y="2699184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i</a:t>
              </a:r>
            </a:p>
          </p:txBody>
        </p:sp>
        <p:sp>
          <p:nvSpPr>
            <p:cNvPr id="193" name="文本框 192">
              <a:extLst>
                <a:ext uri="{FF2B5EF4-FFF2-40B4-BE49-F238E27FC236}">
                  <a16:creationId xmlns:a16="http://schemas.microsoft.com/office/drawing/2014/main" id="{9B12ADB5-C92D-44D2-B369-5602F87864A8}"/>
                </a:ext>
              </a:extLst>
            </p:cNvPr>
            <p:cNvSpPr txBox="1"/>
            <p:nvPr/>
          </p:nvSpPr>
          <p:spPr>
            <a:xfrm>
              <a:off x="7826320" y="2699184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g</a:t>
              </a:r>
            </a:p>
          </p:txBody>
        </p:sp>
        <p:sp>
          <p:nvSpPr>
            <p:cNvPr id="194" name="文本框 193">
              <a:extLst>
                <a:ext uri="{FF2B5EF4-FFF2-40B4-BE49-F238E27FC236}">
                  <a16:creationId xmlns:a16="http://schemas.microsoft.com/office/drawing/2014/main" id="{1C9D3879-FD0E-4F41-9A90-280958508667}"/>
                </a:ext>
              </a:extLst>
            </p:cNvPr>
            <p:cNvSpPr txBox="1"/>
            <p:nvPr/>
          </p:nvSpPr>
          <p:spPr>
            <a:xfrm>
              <a:off x="7850133" y="2699184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h</a:t>
              </a:r>
            </a:p>
          </p:txBody>
        </p:sp>
        <p:sp>
          <p:nvSpPr>
            <p:cNvPr id="195" name="文本框 194">
              <a:extLst>
                <a:ext uri="{FF2B5EF4-FFF2-40B4-BE49-F238E27FC236}">
                  <a16:creationId xmlns:a16="http://schemas.microsoft.com/office/drawing/2014/main" id="{82C61A98-2CDB-450F-9F53-FF2BD90296CE}"/>
                </a:ext>
              </a:extLst>
            </p:cNvPr>
            <p:cNvSpPr txBox="1"/>
            <p:nvPr/>
          </p:nvSpPr>
          <p:spPr>
            <a:xfrm>
              <a:off x="7872993" y="2699184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t</a:t>
              </a:r>
            </a:p>
          </p:txBody>
        </p:sp>
        <p:sp>
          <p:nvSpPr>
            <p:cNvPr id="196" name="文本框 195">
              <a:extLst>
                <a:ext uri="{FF2B5EF4-FFF2-40B4-BE49-F238E27FC236}">
                  <a16:creationId xmlns:a16="http://schemas.microsoft.com/office/drawing/2014/main" id="{D1778F7E-501B-4923-B1DD-CF901A7FDD50}"/>
                </a:ext>
              </a:extLst>
            </p:cNvPr>
            <p:cNvSpPr txBox="1"/>
            <p:nvPr/>
          </p:nvSpPr>
          <p:spPr>
            <a:xfrm>
              <a:off x="7799469" y="2749972"/>
              <a:ext cx="22098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%</a:t>
              </a:r>
            </a:p>
          </p:txBody>
        </p:sp>
        <p:sp>
          <p:nvSpPr>
            <p:cNvPr id="197" name="文本框 196">
              <a:extLst>
                <a:ext uri="{FF2B5EF4-FFF2-40B4-BE49-F238E27FC236}">
                  <a16:creationId xmlns:a16="http://schemas.microsoft.com/office/drawing/2014/main" id="{00156BBC-4789-4DFF-B0E3-FAE271AFAAF4}"/>
                </a:ext>
              </a:extLst>
            </p:cNvPr>
            <p:cNvSpPr txBox="1"/>
            <p:nvPr/>
          </p:nvSpPr>
          <p:spPr>
            <a:xfrm>
              <a:off x="7944220" y="2699184"/>
              <a:ext cx="2114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A</a:t>
              </a:r>
            </a:p>
          </p:txBody>
        </p:sp>
        <p:sp>
          <p:nvSpPr>
            <p:cNvPr id="198" name="文本框 197">
              <a:extLst>
                <a:ext uri="{FF2B5EF4-FFF2-40B4-BE49-F238E27FC236}">
                  <a16:creationId xmlns:a16="http://schemas.microsoft.com/office/drawing/2014/main" id="{5069B57A-C826-4B02-A498-7A46D4D8B317}"/>
                </a:ext>
              </a:extLst>
            </p:cNvPr>
            <p:cNvSpPr txBox="1"/>
            <p:nvPr/>
          </p:nvSpPr>
          <p:spPr>
            <a:xfrm>
              <a:off x="7972795" y="2699184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t</a:t>
              </a:r>
            </a:p>
          </p:txBody>
        </p:sp>
        <p:sp>
          <p:nvSpPr>
            <p:cNvPr id="199" name="文本框 198">
              <a:extLst>
                <a:ext uri="{FF2B5EF4-FFF2-40B4-BE49-F238E27FC236}">
                  <a16:creationId xmlns:a16="http://schemas.microsoft.com/office/drawing/2014/main" id="{AFCBBC78-0030-44A3-80B3-86CBAE9F8F8E}"/>
                </a:ext>
              </a:extLst>
            </p:cNvPr>
            <p:cNvSpPr txBox="1"/>
            <p:nvPr/>
          </p:nvSpPr>
          <p:spPr>
            <a:xfrm>
              <a:off x="7985178" y="2699184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o</a:t>
              </a:r>
            </a:p>
          </p:txBody>
        </p:sp>
        <p:sp>
          <p:nvSpPr>
            <p:cNvPr id="200" name="文本框 199">
              <a:extLst>
                <a:ext uri="{FF2B5EF4-FFF2-40B4-BE49-F238E27FC236}">
                  <a16:creationId xmlns:a16="http://schemas.microsoft.com/office/drawing/2014/main" id="{ED81F838-1FCA-418C-BE16-6436983E4052}"/>
                </a:ext>
              </a:extLst>
            </p:cNvPr>
            <p:cNvSpPr txBox="1"/>
            <p:nvPr/>
          </p:nvSpPr>
          <p:spPr>
            <a:xfrm>
              <a:off x="8008990" y="2699184"/>
              <a:ext cx="2114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m</a:t>
              </a:r>
            </a:p>
          </p:txBody>
        </p:sp>
        <p:sp>
          <p:nvSpPr>
            <p:cNvPr id="201" name="文本框 200">
              <a:extLst>
                <a:ext uri="{FF2B5EF4-FFF2-40B4-BE49-F238E27FC236}">
                  <a16:creationId xmlns:a16="http://schemas.microsoft.com/office/drawing/2014/main" id="{7C89451F-8D15-4D15-A7A6-7BBB91AC0571}"/>
                </a:ext>
              </a:extLst>
            </p:cNvPr>
            <p:cNvSpPr txBox="1"/>
            <p:nvPr/>
          </p:nvSpPr>
          <p:spPr>
            <a:xfrm>
              <a:off x="8044233" y="2699184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i</a:t>
              </a:r>
            </a:p>
          </p:txBody>
        </p:sp>
        <p:sp>
          <p:nvSpPr>
            <p:cNvPr id="202" name="文本框 201">
              <a:extLst>
                <a:ext uri="{FF2B5EF4-FFF2-40B4-BE49-F238E27FC236}">
                  <a16:creationId xmlns:a16="http://schemas.microsoft.com/office/drawing/2014/main" id="{8F3A70EF-4477-4AA8-AD65-0A72FE64F282}"/>
                </a:ext>
              </a:extLst>
            </p:cNvPr>
            <p:cNvSpPr txBox="1"/>
            <p:nvPr/>
          </p:nvSpPr>
          <p:spPr>
            <a:xfrm>
              <a:off x="7964032" y="2749972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c</a:t>
              </a:r>
            </a:p>
          </p:txBody>
        </p:sp>
        <p:sp>
          <p:nvSpPr>
            <p:cNvPr id="203" name="文本框 202">
              <a:extLst>
                <a:ext uri="{FF2B5EF4-FFF2-40B4-BE49-F238E27FC236}">
                  <a16:creationId xmlns:a16="http://schemas.microsoft.com/office/drawing/2014/main" id="{E62A4BA6-A011-4B67-A5CF-D2D45D4FF94D}"/>
                </a:ext>
              </a:extLst>
            </p:cNvPr>
            <p:cNvSpPr txBox="1"/>
            <p:nvPr/>
          </p:nvSpPr>
          <p:spPr>
            <a:xfrm>
              <a:off x="7985940" y="2749972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</a:p>
          </p:txBody>
        </p:sp>
        <p:sp>
          <p:nvSpPr>
            <p:cNvPr id="204" name="文本框 203">
              <a:extLst>
                <a:ext uri="{FF2B5EF4-FFF2-40B4-BE49-F238E27FC236}">
                  <a16:creationId xmlns:a16="http://schemas.microsoft.com/office/drawing/2014/main" id="{36A8B594-14DB-4E2E-824C-F842B6347631}"/>
                </a:ext>
              </a:extLst>
            </p:cNvPr>
            <p:cNvSpPr txBox="1"/>
            <p:nvPr/>
          </p:nvSpPr>
          <p:spPr>
            <a:xfrm>
              <a:off x="7996417" y="2749972"/>
              <a:ext cx="22098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%</a:t>
              </a:r>
            </a:p>
          </p:txBody>
        </p:sp>
        <p:sp>
          <p:nvSpPr>
            <p:cNvPr id="205" name="文本框 204">
              <a:extLst>
                <a:ext uri="{FF2B5EF4-FFF2-40B4-BE49-F238E27FC236}">
                  <a16:creationId xmlns:a16="http://schemas.microsoft.com/office/drawing/2014/main" id="{A09CD7D6-2A8B-44AB-AA8F-C52E565D0D9D}"/>
                </a:ext>
              </a:extLst>
            </p:cNvPr>
            <p:cNvSpPr txBox="1"/>
            <p:nvPr/>
          </p:nvSpPr>
          <p:spPr>
            <a:xfrm>
              <a:off x="8133168" y="2699184"/>
              <a:ext cx="2305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Err</a:t>
              </a:r>
            </a:p>
          </p:txBody>
        </p:sp>
        <p:sp>
          <p:nvSpPr>
            <p:cNvPr id="206" name="文本框 205">
              <a:extLst>
                <a:ext uri="{FF2B5EF4-FFF2-40B4-BE49-F238E27FC236}">
                  <a16:creationId xmlns:a16="http://schemas.microsoft.com/office/drawing/2014/main" id="{6CC735E7-1E98-46A9-8034-BE92ADBD048B}"/>
                </a:ext>
              </a:extLst>
            </p:cNvPr>
            <p:cNvSpPr txBox="1"/>
            <p:nvPr/>
          </p:nvSpPr>
          <p:spPr>
            <a:xfrm>
              <a:off x="8191270" y="2699184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o</a:t>
              </a:r>
            </a:p>
          </p:txBody>
        </p:sp>
        <p:sp>
          <p:nvSpPr>
            <p:cNvPr id="207" name="文本框 206">
              <a:extLst>
                <a:ext uri="{FF2B5EF4-FFF2-40B4-BE49-F238E27FC236}">
                  <a16:creationId xmlns:a16="http://schemas.microsoft.com/office/drawing/2014/main" id="{DE5D7262-83C8-433E-89A4-D78C895448E0}"/>
                </a:ext>
              </a:extLst>
            </p:cNvPr>
            <p:cNvSpPr txBox="1"/>
            <p:nvPr/>
          </p:nvSpPr>
          <p:spPr>
            <a:xfrm>
              <a:off x="8215083" y="2699184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r</a:t>
              </a:r>
            </a:p>
          </p:txBody>
        </p:sp>
        <p:sp>
          <p:nvSpPr>
            <p:cNvPr id="208" name="文本框 207">
              <a:extLst>
                <a:ext uri="{FF2B5EF4-FFF2-40B4-BE49-F238E27FC236}">
                  <a16:creationId xmlns:a16="http://schemas.microsoft.com/office/drawing/2014/main" id="{4E026D4E-18C9-437D-8A32-D4306A3248D0}"/>
                </a:ext>
              </a:extLst>
            </p:cNvPr>
            <p:cNvSpPr txBox="1"/>
            <p:nvPr/>
          </p:nvSpPr>
          <p:spPr>
            <a:xfrm>
              <a:off x="8229370" y="2699184"/>
              <a:ext cx="1924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 </a:t>
              </a:r>
            </a:p>
          </p:txBody>
        </p:sp>
        <p:sp>
          <p:nvSpPr>
            <p:cNvPr id="209" name="文本框 208">
              <a:extLst>
                <a:ext uri="{FF2B5EF4-FFF2-40B4-BE49-F238E27FC236}">
                  <a16:creationId xmlns:a16="http://schemas.microsoft.com/office/drawing/2014/main" id="{B6771B8C-FA89-4907-B532-208EE80BF96B}"/>
                </a:ext>
              </a:extLst>
            </p:cNvPr>
            <p:cNvSpPr txBox="1"/>
            <p:nvPr/>
          </p:nvSpPr>
          <p:spPr>
            <a:xfrm>
              <a:off x="8237943" y="2699184"/>
              <a:ext cx="22098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ln w="2449">
                    <a:solidFill>
                      <a:srgbClr val="040000"/>
                    </a:solidFill>
                  </a:ln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%</a:t>
              </a:r>
            </a:p>
          </p:txBody>
        </p:sp>
        <p:grpSp>
          <p:nvGrpSpPr>
            <p:cNvPr id="210" name="图形 10">
              <a:extLst>
                <a:ext uri="{FF2B5EF4-FFF2-40B4-BE49-F238E27FC236}">
                  <a16:creationId xmlns:a16="http://schemas.microsoft.com/office/drawing/2014/main" id="{AE5B35AB-BC3B-4CD2-A327-A34283EA29E5}"/>
                </a:ext>
              </a:extLst>
            </p:cNvPr>
            <p:cNvGrpSpPr/>
            <p:nvPr/>
          </p:nvGrpSpPr>
          <p:grpSpPr>
            <a:xfrm>
              <a:off x="7674901" y="2911341"/>
              <a:ext cx="272100" cy="47625"/>
              <a:chOff x="7674901" y="2911341"/>
              <a:chExt cx="272100" cy="47625"/>
            </a:xfrm>
            <a:solidFill>
              <a:srgbClr val="000000"/>
            </a:solidFill>
          </p:grpSpPr>
          <p:sp>
            <p:nvSpPr>
              <p:cNvPr id="211" name="文本框 210">
                <a:extLst>
                  <a:ext uri="{FF2B5EF4-FFF2-40B4-BE49-F238E27FC236}">
                    <a16:creationId xmlns:a16="http://schemas.microsoft.com/office/drawing/2014/main" id="{8AE37339-07B8-41C9-8CA3-4F40EF1E5214}"/>
                  </a:ext>
                </a:extLst>
              </p:cNvPr>
              <p:cNvSpPr txBox="1"/>
              <p:nvPr/>
            </p:nvSpPr>
            <p:spPr>
              <a:xfrm>
                <a:off x="7583461" y="2865621"/>
                <a:ext cx="21145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N</a:t>
                </a:r>
              </a:p>
            </p:txBody>
          </p:sp>
          <p:sp>
            <p:nvSpPr>
              <p:cNvPr id="212" name="文本框 211">
                <a:extLst>
                  <a:ext uri="{FF2B5EF4-FFF2-40B4-BE49-F238E27FC236}">
                    <a16:creationId xmlns:a16="http://schemas.microsoft.com/office/drawing/2014/main" id="{10C33E45-4D5B-48EC-9562-2EDEFB2E88CF}"/>
                  </a:ext>
                </a:extLst>
              </p:cNvPr>
              <p:cNvSpPr txBox="1"/>
              <p:nvPr/>
            </p:nvSpPr>
            <p:spPr>
              <a:xfrm>
                <a:off x="7613941" y="2865621"/>
                <a:ext cx="220979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 K</a:t>
                </a:r>
              </a:p>
            </p:txBody>
          </p:sp>
          <p:sp>
            <p:nvSpPr>
              <p:cNvPr id="213" name="文本框 212">
                <a:extLst>
                  <a:ext uri="{FF2B5EF4-FFF2-40B4-BE49-F238E27FC236}">
                    <a16:creationId xmlns:a16="http://schemas.microsoft.com/office/drawing/2014/main" id="{B6E4ABE0-5851-46E0-B0E3-E1D6CEE1B8CC}"/>
                  </a:ext>
                </a:extLst>
              </p:cNvPr>
              <p:cNvSpPr txBox="1"/>
              <p:nvPr/>
            </p:nvSpPr>
            <p:spPr>
              <a:xfrm>
                <a:off x="7777457" y="2865621"/>
                <a:ext cx="23050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8.8</a:t>
                </a:r>
              </a:p>
            </p:txBody>
          </p:sp>
          <p:sp>
            <p:nvSpPr>
              <p:cNvPr id="214" name="文本框 213">
                <a:extLst>
                  <a:ext uri="{FF2B5EF4-FFF2-40B4-BE49-F238E27FC236}">
                    <a16:creationId xmlns:a16="http://schemas.microsoft.com/office/drawing/2014/main" id="{9647BB3D-D1CE-4E65-AD0A-4D8D0D7A0C08}"/>
                  </a:ext>
                </a:extLst>
              </p:cNvPr>
              <p:cNvSpPr txBox="1"/>
              <p:nvPr/>
            </p:nvSpPr>
            <p:spPr>
              <a:xfrm>
                <a:off x="7836512" y="2865621"/>
                <a:ext cx="20193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9</a:t>
                </a:r>
              </a:p>
            </p:txBody>
          </p:sp>
        </p:grpSp>
        <p:sp>
          <p:nvSpPr>
            <p:cNvPr id="215" name="文本框 214">
              <a:extLst>
                <a:ext uri="{FF2B5EF4-FFF2-40B4-BE49-F238E27FC236}">
                  <a16:creationId xmlns:a16="http://schemas.microsoft.com/office/drawing/2014/main" id="{C3640875-9CDE-480A-9717-50A25176035E}"/>
                </a:ext>
              </a:extLst>
            </p:cNvPr>
            <p:cNvSpPr txBox="1"/>
            <p:nvPr/>
          </p:nvSpPr>
          <p:spPr>
            <a:xfrm>
              <a:off x="7945945" y="2865621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23.5</a:t>
              </a:r>
            </a:p>
          </p:txBody>
        </p:sp>
        <p:sp>
          <p:nvSpPr>
            <p:cNvPr id="216" name="文本框 215">
              <a:extLst>
                <a:ext uri="{FF2B5EF4-FFF2-40B4-BE49-F238E27FC236}">
                  <a16:creationId xmlns:a16="http://schemas.microsoft.com/office/drawing/2014/main" id="{4327F2CC-F2A8-4BE5-BC66-5E76CEA62970}"/>
                </a:ext>
              </a:extLst>
            </p:cNvPr>
            <p:cNvSpPr txBox="1"/>
            <p:nvPr/>
          </p:nvSpPr>
          <p:spPr>
            <a:xfrm>
              <a:off x="8028812" y="2865621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9</a:t>
              </a:r>
            </a:p>
          </p:txBody>
        </p:sp>
        <p:sp>
          <p:nvSpPr>
            <p:cNvPr id="217" name="文本框 216">
              <a:extLst>
                <a:ext uri="{FF2B5EF4-FFF2-40B4-BE49-F238E27FC236}">
                  <a16:creationId xmlns:a16="http://schemas.microsoft.com/office/drawing/2014/main" id="{C0CD0EB8-4718-45B0-B3D6-C8BD95E0A355}"/>
                </a:ext>
              </a:extLst>
            </p:cNvPr>
            <p:cNvSpPr txBox="1"/>
            <p:nvPr/>
          </p:nvSpPr>
          <p:spPr>
            <a:xfrm>
              <a:off x="8151218" y="2865621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10.7</a:t>
              </a:r>
            </a:p>
          </p:txBody>
        </p:sp>
        <p:sp>
          <p:nvSpPr>
            <p:cNvPr id="218" name="文本框 217">
              <a:extLst>
                <a:ext uri="{FF2B5EF4-FFF2-40B4-BE49-F238E27FC236}">
                  <a16:creationId xmlns:a16="http://schemas.microsoft.com/office/drawing/2014/main" id="{C0F24211-3EB0-4E4A-AA89-03E984ED6F2B}"/>
                </a:ext>
              </a:extLst>
            </p:cNvPr>
            <p:cNvSpPr txBox="1"/>
            <p:nvPr/>
          </p:nvSpPr>
          <p:spPr>
            <a:xfrm>
              <a:off x="8234085" y="2865621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9</a:t>
              </a:r>
            </a:p>
          </p:txBody>
        </p:sp>
        <p:grpSp>
          <p:nvGrpSpPr>
            <p:cNvPr id="219" name="图形 10">
              <a:extLst>
                <a:ext uri="{FF2B5EF4-FFF2-40B4-BE49-F238E27FC236}">
                  <a16:creationId xmlns:a16="http://schemas.microsoft.com/office/drawing/2014/main" id="{75F397A0-10A1-49A1-91C6-039071A396AA}"/>
                </a:ext>
              </a:extLst>
            </p:cNvPr>
            <p:cNvGrpSpPr/>
            <p:nvPr/>
          </p:nvGrpSpPr>
          <p:grpSpPr>
            <a:xfrm>
              <a:off x="7673749" y="2970946"/>
              <a:ext cx="273253" cy="47625"/>
              <a:chOff x="7673749" y="2970946"/>
              <a:chExt cx="273253" cy="47625"/>
            </a:xfrm>
            <a:solidFill>
              <a:srgbClr val="000000"/>
            </a:solidFill>
          </p:grpSpPr>
          <p:sp>
            <p:nvSpPr>
              <p:cNvPr id="220" name="文本框 219">
                <a:extLst>
                  <a:ext uri="{FF2B5EF4-FFF2-40B4-BE49-F238E27FC236}">
                    <a16:creationId xmlns:a16="http://schemas.microsoft.com/office/drawing/2014/main" id="{626D1745-9C3C-40DD-ACD4-541C120BAF28}"/>
                  </a:ext>
                </a:extLst>
              </p:cNvPr>
              <p:cNvSpPr txBox="1"/>
              <p:nvPr/>
            </p:nvSpPr>
            <p:spPr>
              <a:xfrm>
                <a:off x="7582309" y="2925226"/>
                <a:ext cx="21145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O</a:t>
                </a:r>
              </a:p>
            </p:txBody>
          </p:sp>
          <p:sp>
            <p:nvSpPr>
              <p:cNvPr id="221" name="文本框 220">
                <a:extLst>
                  <a:ext uri="{FF2B5EF4-FFF2-40B4-BE49-F238E27FC236}">
                    <a16:creationId xmlns:a16="http://schemas.microsoft.com/office/drawing/2014/main" id="{C6DC034B-45C8-455F-81A8-44C7F410997F}"/>
                  </a:ext>
                </a:extLst>
              </p:cNvPr>
              <p:cNvSpPr txBox="1"/>
              <p:nvPr/>
            </p:nvSpPr>
            <p:spPr>
              <a:xfrm>
                <a:off x="7614694" y="2925226"/>
                <a:ext cx="22098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 K</a:t>
                </a:r>
              </a:p>
            </p:txBody>
          </p:sp>
          <p:sp>
            <p:nvSpPr>
              <p:cNvPr id="222" name="文本框 221">
                <a:extLst>
                  <a:ext uri="{FF2B5EF4-FFF2-40B4-BE49-F238E27FC236}">
                    <a16:creationId xmlns:a16="http://schemas.microsoft.com/office/drawing/2014/main" id="{5202D7F2-242E-457A-A229-B205206436CD}"/>
                  </a:ext>
                </a:extLst>
              </p:cNvPr>
              <p:cNvSpPr txBox="1"/>
              <p:nvPr/>
            </p:nvSpPr>
            <p:spPr>
              <a:xfrm>
                <a:off x="7777457" y="2925226"/>
                <a:ext cx="23050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8.7</a:t>
                </a:r>
              </a:p>
            </p:txBody>
          </p:sp>
          <p:sp>
            <p:nvSpPr>
              <p:cNvPr id="223" name="文本框 222">
                <a:extLst>
                  <a:ext uri="{FF2B5EF4-FFF2-40B4-BE49-F238E27FC236}">
                    <a16:creationId xmlns:a16="http://schemas.microsoft.com/office/drawing/2014/main" id="{D8372265-F760-4139-9CA3-2DC0A8582F8D}"/>
                  </a:ext>
                </a:extLst>
              </p:cNvPr>
              <p:cNvSpPr txBox="1"/>
              <p:nvPr/>
            </p:nvSpPr>
            <p:spPr>
              <a:xfrm>
                <a:off x="7836512" y="2925226"/>
                <a:ext cx="20193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2</a:t>
                </a:r>
              </a:p>
            </p:txBody>
          </p:sp>
        </p:grpSp>
        <p:sp>
          <p:nvSpPr>
            <p:cNvPr id="224" name="文本框 223">
              <a:extLst>
                <a:ext uri="{FF2B5EF4-FFF2-40B4-BE49-F238E27FC236}">
                  <a16:creationId xmlns:a16="http://schemas.microsoft.com/office/drawing/2014/main" id="{296E907A-BF55-4416-8B64-CD6717EB62A9}"/>
                </a:ext>
              </a:extLst>
            </p:cNvPr>
            <p:cNvSpPr txBox="1"/>
            <p:nvPr/>
          </p:nvSpPr>
          <p:spPr>
            <a:xfrm>
              <a:off x="7945945" y="2925226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20.2</a:t>
              </a:r>
            </a:p>
          </p:txBody>
        </p:sp>
        <p:sp>
          <p:nvSpPr>
            <p:cNvPr id="225" name="文本框 224">
              <a:extLst>
                <a:ext uri="{FF2B5EF4-FFF2-40B4-BE49-F238E27FC236}">
                  <a16:creationId xmlns:a16="http://schemas.microsoft.com/office/drawing/2014/main" id="{4B2F6610-AE31-4A16-8B4C-6D76049B1533}"/>
                </a:ext>
              </a:extLst>
            </p:cNvPr>
            <p:cNvSpPr txBox="1"/>
            <p:nvPr/>
          </p:nvSpPr>
          <p:spPr>
            <a:xfrm>
              <a:off x="8028812" y="2925226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6</a:t>
              </a:r>
            </a:p>
          </p:txBody>
        </p:sp>
        <p:sp>
          <p:nvSpPr>
            <p:cNvPr id="226" name="文本框 225">
              <a:extLst>
                <a:ext uri="{FF2B5EF4-FFF2-40B4-BE49-F238E27FC236}">
                  <a16:creationId xmlns:a16="http://schemas.microsoft.com/office/drawing/2014/main" id="{3F2050E2-FAE9-4624-87C2-203F0797FFBD}"/>
                </a:ext>
              </a:extLst>
            </p:cNvPr>
            <p:cNvSpPr txBox="1"/>
            <p:nvPr/>
          </p:nvSpPr>
          <p:spPr>
            <a:xfrm>
              <a:off x="8151218" y="2925226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13.9</a:t>
              </a:r>
            </a:p>
          </p:txBody>
        </p:sp>
        <p:sp>
          <p:nvSpPr>
            <p:cNvPr id="227" name="文本框 226">
              <a:extLst>
                <a:ext uri="{FF2B5EF4-FFF2-40B4-BE49-F238E27FC236}">
                  <a16:creationId xmlns:a16="http://schemas.microsoft.com/office/drawing/2014/main" id="{49F852ED-80BB-40C3-B69F-BB9A7FFD9DE8}"/>
                </a:ext>
              </a:extLst>
            </p:cNvPr>
            <p:cNvSpPr txBox="1"/>
            <p:nvPr/>
          </p:nvSpPr>
          <p:spPr>
            <a:xfrm>
              <a:off x="8234085" y="2925226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8</a:t>
              </a:r>
            </a:p>
          </p:txBody>
        </p:sp>
        <p:grpSp>
          <p:nvGrpSpPr>
            <p:cNvPr id="228" name="图形 10">
              <a:extLst>
                <a:ext uri="{FF2B5EF4-FFF2-40B4-BE49-F238E27FC236}">
                  <a16:creationId xmlns:a16="http://schemas.microsoft.com/office/drawing/2014/main" id="{7A792A00-6A94-45A8-8BB3-9B9EF1CEDB40}"/>
                </a:ext>
              </a:extLst>
            </p:cNvPr>
            <p:cNvGrpSpPr/>
            <p:nvPr/>
          </p:nvGrpSpPr>
          <p:grpSpPr>
            <a:xfrm>
              <a:off x="7677101" y="3030179"/>
              <a:ext cx="269900" cy="47625"/>
              <a:chOff x="7677101" y="3030179"/>
              <a:chExt cx="269900" cy="47625"/>
            </a:xfrm>
          </p:grpSpPr>
          <p:sp>
            <p:nvSpPr>
              <p:cNvPr id="229" name="文本框 228">
                <a:extLst>
                  <a:ext uri="{FF2B5EF4-FFF2-40B4-BE49-F238E27FC236}">
                    <a16:creationId xmlns:a16="http://schemas.microsoft.com/office/drawing/2014/main" id="{84AD88F1-8D78-4FBD-B401-CC833E206E11}"/>
                  </a:ext>
                </a:extLst>
              </p:cNvPr>
              <p:cNvSpPr txBox="1"/>
              <p:nvPr/>
            </p:nvSpPr>
            <p:spPr>
              <a:xfrm>
                <a:off x="7585661" y="2984459"/>
                <a:ext cx="24955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AlK</a:t>
                </a:r>
              </a:p>
            </p:txBody>
          </p:sp>
          <p:sp>
            <p:nvSpPr>
              <p:cNvPr id="230" name="文本框 229">
                <a:extLst>
                  <a:ext uri="{FF2B5EF4-FFF2-40B4-BE49-F238E27FC236}">
                    <a16:creationId xmlns:a16="http://schemas.microsoft.com/office/drawing/2014/main" id="{71110F5B-68B8-4A79-AC27-924933333A5C}"/>
                  </a:ext>
                </a:extLst>
              </p:cNvPr>
              <p:cNvSpPr txBox="1"/>
              <p:nvPr/>
            </p:nvSpPr>
            <p:spPr>
              <a:xfrm>
                <a:off x="7777457" y="2984459"/>
                <a:ext cx="23050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1.5</a:t>
                </a:r>
              </a:p>
            </p:txBody>
          </p:sp>
          <p:sp>
            <p:nvSpPr>
              <p:cNvPr id="231" name="文本框 230">
                <a:extLst>
                  <a:ext uri="{FF2B5EF4-FFF2-40B4-BE49-F238E27FC236}">
                    <a16:creationId xmlns:a16="http://schemas.microsoft.com/office/drawing/2014/main" id="{8F8658A4-44E1-44C1-A336-E537BDC1468A}"/>
                  </a:ext>
                </a:extLst>
              </p:cNvPr>
              <p:cNvSpPr txBox="1"/>
              <p:nvPr/>
            </p:nvSpPr>
            <p:spPr>
              <a:xfrm>
                <a:off x="7836512" y="2984459"/>
                <a:ext cx="20193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8</a:t>
                </a:r>
              </a:p>
            </p:txBody>
          </p:sp>
        </p:grpSp>
        <p:sp>
          <p:nvSpPr>
            <p:cNvPr id="232" name="文本框 231">
              <a:extLst>
                <a:ext uri="{FF2B5EF4-FFF2-40B4-BE49-F238E27FC236}">
                  <a16:creationId xmlns:a16="http://schemas.microsoft.com/office/drawing/2014/main" id="{075E76BF-16F3-4683-BC66-FCCC2925EE3A}"/>
                </a:ext>
              </a:extLst>
            </p:cNvPr>
            <p:cNvSpPr txBox="1"/>
            <p:nvPr/>
          </p:nvSpPr>
          <p:spPr>
            <a:xfrm>
              <a:off x="7957775" y="2984459"/>
              <a:ext cx="2305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2.1</a:t>
              </a:r>
            </a:p>
          </p:txBody>
        </p:sp>
        <p:sp>
          <p:nvSpPr>
            <p:cNvPr id="233" name="文本框 232">
              <a:extLst>
                <a:ext uri="{FF2B5EF4-FFF2-40B4-BE49-F238E27FC236}">
                  <a16:creationId xmlns:a16="http://schemas.microsoft.com/office/drawing/2014/main" id="{5B5FE0B8-0951-47FC-9AA2-2A1E8CC3E9EF}"/>
                </a:ext>
              </a:extLst>
            </p:cNvPr>
            <p:cNvSpPr txBox="1"/>
            <p:nvPr/>
          </p:nvSpPr>
          <p:spPr>
            <a:xfrm>
              <a:off x="8016830" y="2984459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8</a:t>
              </a:r>
            </a:p>
          </p:txBody>
        </p:sp>
        <p:grpSp>
          <p:nvGrpSpPr>
            <p:cNvPr id="234" name="图形 10">
              <a:extLst>
                <a:ext uri="{FF2B5EF4-FFF2-40B4-BE49-F238E27FC236}">
                  <a16:creationId xmlns:a16="http://schemas.microsoft.com/office/drawing/2014/main" id="{0D2A1D52-2342-4DAC-8395-99595960239F}"/>
                </a:ext>
              </a:extLst>
            </p:cNvPr>
            <p:cNvGrpSpPr/>
            <p:nvPr/>
          </p:nvGrpSpPr>
          <p:grpSpPr>
            <a:xfrm>
              <a:off x="7677101" y="3030179"/>
              <a:ext cx="655529" cy="109472"/>
              <a:chOff x="7677101" y="3030179"/>
              <a:chExt cx="655529" cy="109472"/>
            </a:xfrm>
          </p:grpSpPr>
          <p:sp>
            <p:nvSpPr>
              <p:cNvPr id="235" name="文本框 234">
                <a:extLst>
                  <a:ext uri="{FF2B5EF4-FFF2-40B4-BE49-F238E27FC236}">
                    <a16:creationId xmlns:a16="http://schemas.microsoft.com/office/drawing/2014/main" id="{1E38D693-75F3-42D5-BE23-25316CAD137C}"/>
                  </a:ext>
                </a:extLst>
              </p:cNvPr>
              <p:cNvSpPr txBox="1"/>
              <p:nvPr/>
            </p:nvSpPr>
            <p:spPr>
              <a:xfrm>
                <a:off x="8163086" y="2984459"/>
                <a:ext cx="23050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9.0</a:t>
                </a:r>
              </a:p>
            </p:txBody>
          </p:sp>
          <p:sp>
            <p:nvSpPr>
              <p:cNvPr id="236" name="文本框 235">
                <a:extLst>
                  <a:ext uri="{FF2B5EF4-FFF2-40B4-BE49-F238E27FC236}">
                    <a16:creationId xmlns:a16="http://schemas.microsoft.com/office/drawing/2014/main" id="{CA7DFCE4-86F2-4A39-849B-0803F09AE56A}"/>
                  </a:ext>
                </a:extLst>
              </p:cNvPr>
              <p:cNvSpPr txBox="1"/>
              <p:nvPr/>
            </p:nvSpPr>
            <p:spPr>
              <a:xfrm>
                <a:off x="8222141" y="2984459"/>
                <a:ext cx="20193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5</a:t>
                </a:r>
              </a:p>
            </p:txBody>
          </p:sp>
          <p:grpSp>
            <p:nvGrpSpPr>
              <p:cNvPr id="237" name="图形 10">
                <a:extLst>
                  <a:ext uri="{FF2B5EF4-FFF2-40B4-BE49-F238E27FC236}">
                    <a16:creationId xmlns:a16="http://schemas.microsoft.com/office/drawing/2014/main" id="{AD928D8F-1020-4F4F-8218-15BC153E72D1}"/>
                  </a:ext>
                </a:extLst>
              </p:cNvPr>
              <p:cNvGrpSpPr/>
              <p:nvPr/>
            </p:nvGrpSpPr>
            <p:grpSpPr>
              <a:xfrm>
                <a:off x="7677101" y="3092027"/>
                <a:ext cx="269900" cy="47625"/>
                <a:chOff x="7677101" y="3092027"/>
                <a:chExt cx="269900" cy="47625"/>
              </a:xfrm>
            </p:grpSpPr>
            <p:sp>
              <p:nvSpPr>
                <p:cNvPr id="238" name="文本框 237">
                  <a:extLst>
                    <a:ext uri="{FF2B5EF4-FFF2-40B4-BE49-F238E27FC236}">
                      <a16:creationId xmlns:a16="http://schemas.microsoft.com/office/drawing/2014/main" id="{40967C14-D48A-40B5-A729-F86A1C5E6E6E}"/>
                    </a:ext>
                  </a:extLst>
                </p:cNvPr>
                <p:cNvSpPr txBox="1"/>
                <p:nvPr/>
              </p:nvSpPr>
              <p:spPr>
                <a:xfrm>
                  <a:off x="7585661" y="3046307"/>
                  <a:ext cx="249555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300" spc="0" baseline="0">
                      <a:solidFill>
                        <a:srgbClr val="04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SiK</a:t>
                  </a:r>
                </a:p>
              </p:txBody>
            </p:sp>
            <p:sp>
              <p:nvSpPr>
                <p:cNvPr id="239" name="文本框 238">
                  <a:extLst>
                    <a:ext uri="{FF2B5EF4-FFF2-40B4-BE49-F238E27FC236}">
                      <a16:creationId xmlns:a16="http://schemas.microsoft.com/office/drawing/2014/main" id="{D0C4C82E-1938-4FFD-8E53-2BC77714ECFA}"/>
                    </a:ext>
                  </a:extLst>
                </p:cNvPr>
                <p:cNvSpPr txBox="1"/>
                <p:nvPr/>
              </p:nvSpPr>
              <p:spPr>
                <a:xfrm>
                  <a:off x="7777457" y="3046307"/>
                  <a:ext cx="230505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300" spc="0" baseline="0">
                      <a:solidFill>
                        <a:srgbClr val="04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0.3</a:t>
                  </a:r>
                </a:p>
              </p:txBody>
            </p:sp>
            <p:sp>
              <p:nvSpPr>
                <p:cNvPr id="240" name="文本框 239">
                  <a:extLst>
                    <a:ext uri="{FF2B5EF4-FFF2-40B4-BE49-F238E27FC236}">
                      <a16:creationId xmlns:a16="http://schemas.microsoft.com/office/drawing/2014/main" id="{4F7BEBA9-9D85-474A-89CF-370BFF08A985}"/>
                    </a:ext>
                  </a:extLst>
                </p:cNvPr>
                <p:cNvSpPr txBox="1"/>
                <p:nvPr/>
              </p:nvSpPr>
              <p:spPr>
                <a:xfrm>
                  <a:off x="7836512" y="3046307"/>
                  <a:ext cx="201930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300" spc="0" baseline="0">
                      <a:solidFill>
                        <a:srgbClr val="04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5</a:t>
                  </a:r>
                </a:p>
              </p:txBody>
            </p:sp>
          </p:grpSp>
        </p:grpSp>
        <p:sp>
          <p:nvSpPr>
            <p:cNvPr id="241" name="文本框 240">
              <a:extLst>
                <a:ext uri="{FF2B5EF4-FFF2-40B4-BE49-F238E27FC236}">
                  <a16:creationId xmlns:a16="http://schemas.microsoft.com/office/drawing/2014/main" id="{04D7CB3F-8750-4EA6-B3E1-DA6C070C52D5}"/>
                </a:ext>
              </a:extLst>
            </p:cNvPr>
            <p:cNvSpPr txBox="1"/>
            <p:nvPr/>
          </p:nvSpPr>
          <p:spPr>
            <a:xfrm>
              <a:off x="7957775" y="3046307"/>
              <a:ext cx="2305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0.4</a:t>
              </a:r>
            </a:p>
          </p:txBody>
        </p:sp>
        <p:sp>
          <p:nvSpPr>
            <p:cNvPr id="242" name="文本框 241">
              <a:extLst>
                <a:ext uri="{FF2B5EF4-FFF2-40B4-BE49-F238E27FC236}">
                  <a16:creationId xmlns:a16="http://schemas.microsoft.com/office/drawing/2014/main" id="{58F9A1C6-69C0-4C06-B247-2763BC501BD2}"/>
                </a:ext>
              </a:extLst>
            </p:cNvPr>
            <p:cNvSpPr txBox="1"/>
            <p:nvPr/>
          </p:nvSpPr>
          <p:spPr>
            <a:xfrm>
              <a:off x="8016830" y="3046307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7</a:t>
              </a:r>
            </a:p>
          </p:txBody>
        </p:sp>
        <p:grpSp>
          <p:nvGrpSpPr>
            <p:cNvPr id="243" name="图形 10">
              <a:extLst>
                <a:ext uri="{FF2B5EF4-FFF2-40B4-BE49-F238E27FC236}">
                  <a16:creationId xmlns:a16="http://schemas.microsoft.com/office/drawing/2014/main" id="{663A5E6A-E583-498F-B1F2-AB493E35E4AA}"/>
                </a:ext>
              </a:extLst>
            </p:cNvPr>
            <p:cNvGrpSpPr/>
            <p:nvPr/>
          </p:nvGrpSpPr>
          <p:grpSpPr>
            <a:xfrm>
              <a:off x="7670929" y="3092027"/>
              <a:ext cx="661701" cy="171840"/>
              <a:chOff x="7670929" y="3092027"/>
              <a:chExt cx="661701" cy="171840"/>
            </a:xfrm>
            <a:solidFill>
              <a:srgbClr val="000000"/>
            </a:solidFill>
          </p:grpSpPr>
          <p:sp>
            <p:nvSpPr>
              <p:cNvPr id="244" name="文本框 243">
                <a:extLst>
                  <a:ext uri="{FF2B5EF4-FFF2-40B4-BE49-F238E27FC236}">
                    <a16:creationId xmlns:a16="http://schemas.microsoft.com/office/drawing/2014/main" id="{B9B96893-DE72-4DD9-9DDF-3371A4FF8E0B}"/>
                  </a:ext>
                </a:extLst>
              </p:cNvPr>
              <p:cNvSpPr txBox="1"/>
              <p:nvPr/>
            </p:nvSpPr>
            <p:spPr>
              <a:xfrm>
                <a:off x="8163086" y="3046307"/>
                <a:ext cx="23050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14.</a:t>
                </a:r>
              </a:p>
            </p:txBody>
          </p:sp>
          <p:sp>
            <p:nvSpPr>
              <p:cNvPr id="245" name="文本框 244">
                <a:extLst>
                  <a:ext uri="{FF2B5EF4-FFF2-40B4-BE49-F238E27FC236}">
                    <a16:creationId xmlns:a16="http://schemas.microsoft.com/office/drawing/2014/main" id="{29728495-EEB9-456D-B8A8-D4BBB3C79389}"/>
                  </a:ext>
                </a:extLst>
              </p:cNvPr>
              <p:cNvSpPr txBox="1"/>
              <p:nvPr/>
            </p:nvSpPr>
            <p:spPr>
              <a:xfrm>
                <a:off x="8222141" y="3046307"/>
                <a:ext cx="20193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5</a:t>
                </a:r>
              </a:p>
            </p:txBody>
          </p:sp>
          <p:grpSp>
            <p:nvGrpSpPr>
              <p:cNvPr id="246" name="图形 10">
                <a:extLst>
                  <a:ext uri="{FF2B5EF4-FFF2-40B4-BE49-F238E27FC236}">
                    <a16:creationId xmlns:a16="http://schemas.microsoft.com/office/drawing/2014/main" id="{443DDC92-F69E-4881-9CFC-5C8764ED159A}"/>
                  </a:ext>
                </a:extLst>
              </p:cNvPr>
              <p:cNvGrpSpPr/>
              <p:nvPr/>
            </p:nvGrpSpPr>
            <p:grpSpPr>
              <a:xfrm>
                <a:off x="7670929" y="3154246"/>
                <a:ext cx="661701" cy="109621"/>
                <a:chOff x="7670929" y="3154246"/>
                <a:chExt cx="661701" cy="109621"/>
              </a:xfrm>
              <a:solidFill>
                <a:srgbClr val="000000"/>
              </a:solidFill>
            </p:grpSpPr>
            <p:sp>
              <p:nvSpPr>
                <p:cNvPr id="247" name="文本框 246">
                  <a:extLst>
                    <a:ext uri="{FF2B5EF4-FFF2-40B4-BE49-F238E27FC236}">
                      <a16:creationId xmlns:a16="http://schemas.microsoft.com/office/drawing/2014/main" id="{8571A7CF-8532-4B46-A4AC-5DA516DB17EC}"/>
                    </a:ext>
                  </a:extLst>
                </p:cNvPr>
                <p:cNvSpPr txBox="1"/>
                <p:nvPr/>
              </p:nvSpPr>
              <p:spPr>
                <a:xfrm>
                  <a:off x="7586833" y="3108526"/>
                  <a:ext cx="201930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300" spc="0" baseline="0">
                      <a:solidFill>
                        <a:srgbClr val="04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Z</a:t>
                  </a:r>
                </a:p>
              </p:txBody>
            </p:sp>
            <p:sp>
              <p:nvSpPr>
                <p:cNvPr id="248" name="文本框 247">
                  <a:extLst>
                    <a:ext uri="{FF2B5EF4-FFF2-40B4-BE49-F238E27FC236}">
                      <a16:creationId xmlns:a16="http://schemas.microsoft.com/office/drawing/2014/main" id="{E717DB58-3430-4206-9AD2-AEC1A85BB319}"/>
                    </a:ext>
                  </a:extLst>
                </p:cNvPr>
                <p:cNvSpPr txBox="1"/>
                <p:nvPr/>
              </p:nvSpPr>
              <p:spPr>
                <a:xfrm>
                  <a:off x="7612550" y="3108526"/>
                  <a:ext cx="211454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300" spc="0" baseline="0">
                      <a:solidFill>
                        <a:srgbClr val="04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rL</a:t>
                  </a:r>
                </a:p>
              </p:txBody>
            </p:sp>
            <p:grpSp>
              <p:nvGrpSpPr>
                <p:cNvPr id="249" name="图形 10">
                  <a:extLst>
                    <a:ext uri="{FF2B5EF4-FFF2-40B4-BE49-F238E27FC236}">
                      <a16:creationId xmlns:a16="http://schemas.microsoft.com/office/drawing/2014/main" id="{EF2DBE5E-6B28-45F9-91BC-0939F2D3014C}"/>
                    </a:ext>
                  </a:extLst>
                </p:cNvPr>
                <p:cNvGrpSpPr/>
                <p:nvPr/>
              </p:nvGrpSpPr>
              <p:grpSpPr>
                <a:xfrm>
                  <a:off x="7670929" y="3154246"/>
                  <a:ext cx="661701" cy="109621"/>
                  <a:chOff x="7670929" y="3154246"/>
                  <a:chExt cx="661701" cy="109621"/>
                </a:xfrm>
                <a:solidFill>
                  <a:srgbClr val="000000"/>
                </a:solidFill>
              </p:grpSpPr>
              <p:sp>
                <p:nvSpPr>
                  <p:cNvPr id="250" name="文本框 249">
                    <a:extLst>
                      <a:ext uri="{FF2B5EF4-FFF2-40B4-BE49-F238E27FC236}">
                        <a16:creationId xmlns:a16="http://schemas.microsoft.com/office/drawing/2014/main" id="{6229229C-6DEB-4BB4-B461-758DAE0A552C}"/>
                      </a:ext>
                    </a:extLst>
                  </p:cNvPr>
                  <p:cNvSpPr txBox="1"/>
                  <p:nvPr/>
                </p:nvSpPr>
                <p:spPr>
                  <a:xfrm>
                    <a:off x="7789287" y="3108526"/>
                    <a:ext cx="211455" cy="1390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zh-CN" altLang="en-US" sz="300" spc="0" baseline="0">
                        <a:solidFill>
                          <a:srgbClr val="040000"/>
                        </a:solidFill>
                        <a:latin typeface="Arial"/>
                        <a:cs typeface="Arial"/>
                        <a:sym typeface="Arial"/>
                        <a:rtl val="0"/>
                      </a:rPr>
                      <a:t>2.</a:t>
                    </a:r>
                  </a:p>
                </p:txBody>
              </p:sp>
              <p:sp>
                <p:nvSpPr>
                  <p:cNvPr id="251" name="文本框 250">
                    <a:extLst>
                      <a:ext uri="{FF2B5EF4-FFF2-40B4-BE49-F238E27FC236}">
                        <a16:creationId xmlns:a16="http://schemas.microsoft.com/office/drawing/2014/main" id="{B95F8965-CA8A-4E82-B7BC-C626DD6A641C}"/>
                      </a:ext>
                    </a:extLst>
                  </p:cNvPr>
                  <p:cNvSpPr txBox="1"/>
                  <p:nvPr/>
                </p:nvSpPr>
                <p:spPr>
                  <a:xfrm>
                    <a:off x="7824529" y="3108526"/>
                    <a:ext cx="201929" cy="1390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zh-CN" altLang="en-US" sz="300" spc="0" baseline="0">
                        <a:solidFill>
                          <a:srgbClr val="040000"/>
                        </a:solidFill>
                        <a:latin typeface="Arial"/>
                        <a:cs typeface="Arial"/>
                        <a:sym typeface="Arial"/>
                        <a:rtl val="0"/>
                      </a:rPr>
                      <a:t>7</a:t>
                    </a:r>
                  </a:p>
                </p:txBody>
              </p:sp>
              <p:grpSp>
                <p:nvGrpSpPr>
                  <p:cNvPr id="252" name="图形 10">
                    <a:extLst>
                      <a:ext uri="{FF2B5EF4-FFF2-40B4-BE49-F238E27FC236}">
                        <a16:creationId xmlns:a16="http://schemas.microsoft.com/office/drawing/2014/main" id="{6A7A2C9B-B678-41D5-AD8D-335B9E004A85}"/>
                      </a:ext>
                    </a:extLst>
                  </p:cNvPr>
                  <p:cNvGrpSpPr/>
                  <p:nvPr/>
                </p:nvGrpSpPr>
                <p:grpSpPr>
                  <a:xfrm>
                    <a:off x="7670929" y="3154246"/>
                    <a:ext cx="661701" cy="109621"/>
                    <a:chOff x="7670929" y="3154246"/>
                    <a:chExt cx="661701" cy="109621"/>
                  </a:xfrm>
                  <a:solidFill>
                    <a:srgbClr val="000000"/>
                  </a:solidFill>
                </p:grpSpPr>
                <p:sp>
                  <p:nvSpPr>
                    <p:cNvPr id="253" name="文本框 252">
                      <a:extLst>
                        <a:ext uri="{FF2B5EF4-FFF2-40B4-BE49-F238E27FC236}">
                          <a16:creationId xmlns:a16="http://schemas.microsoft.com/office/drawing/2014/main" id="{AB40182A-3ADB-48CC-A343-76F557CBD5F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69643" y="3108526"/>
                      <a:ext cx="211455" cy="1390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300" spc="0" baseline="0">
                          <a:solidFill>
                            <a:srgbClr val="040000"/>
                          </a:solidFill>
                          <a:latin typeface="Arial"/>
                          <a:cs typeface="Arial"/>
                          <a:sym typeface="Arial"/>
                          <a:rtl val="0"/>
                        </a:rPr>
                        <a:t>1.</a:t>
                      </a:r>
                    </a:p>
                  </p:txBody>
                </p:sp>
                <p:sp>
                  <p:nvSpPr>
                    <p:cNvPr id="254" name="文本框 253">
                      <a:extLst>
                        <a:ext uri="{FF2B5EF4-FFF2-40B4-BE49-F238E27FC236}">
                          <a16:creationId xmlns:a16="http://schemas.microsoft.com/office/drawing/2014/main" id="{2626C7BA-01C2-4280-B692-ED177F9D461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004885" y="3108526"/>
                      <a:ext cx="201929" cy="1390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300" spc="0" baseline="0">
                          <a:solidFill>
                            <a:srgbClr val="040000"/>
                          </a:solidFill>
                          <a:latin typeface="Arial"/>
                          <a:cs typeface="Arial"/>
                          <a:sym typeface="Arial"/>
                          <a:rtl val="0"/>
                        </a:rPr>
                        <a:t>1</a:t>
                      </a:r>
                    </a:p>
                  </p:txBody>
                </p:sp>
                <p:grpSp>
                  <p:nvGrpSpPr>
                    <p:cNvPr id="255" name="图形 10">
                      <a:extLst>
                        <a:ext uri="{FF2B5EF4-FFF2-40B4-BE49-F238E27FC236}">
                          <a16:creationId xmlns:a16="http://schemas.microsoft.com/office/drawing/2014/main" id="{210F5918-2187-4673-AFD7-E2EF7D4C94C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70929" y="3154246"/>
                      <a:ext cx="661701" cy="109621"/>
                      <a:chOff x="7670929" y="3154246"/>
                      <a:chExt cx="661701" cy="109621"/>
                    </a:xfrm>
                    <a:solidFill>
                      <a:srgbClr val="000000"/>
                    </a:solidFill>
                  </p:grpSpPr>
                  <p:sp>
                    <p:nvSpPr>
                      <p:cNvPr id="256" name="文本框 255">
                        <a:extLst>
                          <a:ext uri="{FF2B5EF4-FFF2-40B4-BE49-F238E27FC236}">
                            <a16:creationId xmlns:a16="http://schemas.microsoft.com/office/drawing/2014/main" id="{D101C0B4-81D0-4291-B96F-749B9E8E498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163086" y="3108526"/>
                        <a:ext cx="230505" cy="139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300" spc="0" baseline="0">
                            <a:solidFill>
                              <a:srgbClr val="040000"/>
                            </a:solidFill>
                            <a:latin typeface="Arial"/>
                            <a:cs typeface="Arial"/>
                            <a:sym typeface="Arial"/>
                            <a:rtl val="0"/>
                          </a:rPr>
                          <a:t>6.9</a:t>
                        </a:r>
                      </a:p>
                    </p:txBody>
                  </p:sp>
                  <p:sp>
                    <p:nvSpPr>
                      <p:cNvPr id="257" name="文本框 256">
                        <a:extLst>
                          <a:ext uri="{FF2B5EF4-FFF2-40B4-BE49-F238E27FC236}">
                            <a16:creationId xmlns:a16="http://schemas.microsoft.com/office/drawing/2014/main" id="{35278C10-9CE0-4442-A4B7-B6AB1F12CA1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222141" y="3108526"/>
                        <a:ext cx="201930" cy="139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300" spc="0" baseline="0">
                            <a:solidFill>
                              <a:srgbClr val="040000"/>
                            </a:solidFill>
                            <a:latin typeface="Arial"/>
                            <a:cs typeface="Arial"/>
                            <a:sym typeface="Arial"/>
                            <a:rtl val="0"/>
                          </a:rPr>
                          <a:t>9</a:t>
                        </a:r>
                      </a:p>
                    </p:txBody>
                  </p:sp>
                  <p:sp>
                    <p:nvSpPr>
                      <p:cNvPr id="258" name="文本框 257">
                        <a:extLst>
                          <a:ext uri="{FF2B5EF4-FFF2-40B4-BE49-F238E27FC236}">
                            <a16:creationId xmlns:a16="http://schemas.microsoft.com/office/drawing/2014/main" id="{804AC40E-786E-4D5E-8D56-C22B3846381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579489" y="3170522"/>
                        <a:ext cx="211455" cy="139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300" spc="0" baseline="0">
                            <a:solidFill>
                              <a:srgbClr val="040000"/>
                            </a:solidFill>
                            <a:latin typeface="Arial"/>
                            <a:cs typeface="Arial"/>
                            <a:sym typeface="Arial"/>
                            <a:rtl val="0"/>
                          </a:rPr>
                          <a:t>N</a:t>
                        </a:r>
                      </a:p>
                    </p:txBody>
                  </p:sp>
                  <p:sp>
                    <p:nvSpPr>
                      <p:cNvPr id="259" name="文本框 258">
                        <a:extLst>
                          <a:ext uri="{FF2B5EF4-FFF2-40B4-BE49-F238E27FC236}">
                            <a16:creationId xmlns:a16="http://schemas.microsoft.com/office/drawing/2014/main" id="{601CF7B5-8B84-4614-8F5C-D7DF1F427D9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609969" y="3170522"/>
                        <a:ext cx="201929" cy="139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300" spc="0" baseline="0">
                            <a:solidFill>
                              <a:srgbClr val="040000"/>
                            </a:solidFill>
                            <a:latin typeface="Arial"/>
                            <a:cs typeface="Arial"/>
                            <a:sym typeface="Arial"/>
                            <a:rtl val="0"/>
                          </a:rPr>
                          <a:t>b</a:t>
                        </a:r>
                      </a:p>
                    </p:txBody>
                  </p:sp>
                  <p:sp>
                    <p:nvSpPr>
                      <p:cNvPr id="260" name="文本框 259">
                        <a:extLst>
                          <a:ext uri="{FF2B5EF4-FFF2-40B4-BE49-F238E27FC236}">
                            <a16:creationId xmlns:a16="http://schemas.microsoft.com/office/drawing/2014/main" id="{288E5E3F-4DDE-437E-9A66-D24FA8DBCAC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633782" y="3170522"/>
                        <a:ext cx="201930" cy="139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300" spc="0" baseline="0">
                            <a:solidFill>
                              <a:srgbClr val="040000"/>
                            </a:solidFill>
                            <a:latin typeface="Arial"/>
                            <a:cs typeface="Arial"/>
                            <a:sym typeface="Arial"/>
                            <a:rtl val="0"/>
                          </a:rPr>
                          <a:t>L</a:t>
                        </a:r>
                      </a:p>
                    </p:txBody>
                  </p:sp>
                </p:grpSp>
              </p:grpSp>
            </p:grpSp>
          </p:grpSp>
        </p:grpSp>
        <p:sp>
          <p:nvSpPr>
            <p:cNvPr id="261" name="文本框 260">
              <a:extLst>
                <a:ext uri="{FF2B5EF4-FFF2-40B4-BE49-F238E27FC236}">
                  <a16:creationId xmlns:a16="http://schemas.microsoft.com/office/drawing/2014/main" id="{F5C4F45E-2D63-46CD-9EBF-B69F50A33531}"/>
                </a:ext>
              </a:extLst>
            </p:cNvPr>
            <p:cNvSpPr txBox="1"/>
            <p:nvPr/>
          </p:nvSpPr>
          <p:spPr>
            <a:xfrm>
              <a:off x="7765589" y="3170522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14.8</a:t>
              </a:r>
            </a:p>
          </p:txBody>
        </p:sp>
        <p:sp>
          <p:nvSpPr>
            <p:cNvPr id="262" name="文本框 261">
              <a:extLst>
                <a:ext uri="{FF2B5EF4-FFF2-40B4-BE49-F238E27FC236}">
                  <a16:creationId xmlns:a16="http://schemas.microsoft.com/office/drawing/2014/main" id="{C8E8CE6D-389F-4327-9EB7-5404EB1A3D2C}"/>
                </a:ext>
              </a:extLst>
            </p:cNvPr>
            <p:cNvSpPr txBox="1"/>
            <p:nvPr/>
          </p:nvSpPr>
          <p:spPr>
            <a:xfrm>
              <a:off x="7848456" y="3170522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7</a:t>
              </a:r>
            </a:p>
          </p:txBody>
        </p:sp>
        <p:sp>
          <p:nvSpPr>
            <p:cNvPr id="263" name="文本框 262">
              <a:extLst>
                <a:ext uri="{FF2B5EF4-FFF2-40B4-BE49-F238E27FC236}">
                  <a16:creationId xmlns:a16="http://schemas.microsoft.com/office/drawing/2014/main" id="{DE412FC1-DBB0-4DB7-A26C-B8081717E0B8}"/>
                </a:ext>
              </a:extLst>
            </p:cNvPr>
            <p:cNvSpPr txBox="1"/>
            <p:nvPr/>
          </p:nvSpPr>
          <p:spPr>
            <a:xfrm>
              <a:off x="7957775" y="3170522"/>
              <a:ext cx="2305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5.9</a:t>
              </a:r>
            </a:p>
          </p:txBody>
        </p:sp>
        <p:sp>
          <p:nvSpPr>
            <p:cNvPr id="264" name="文本框 263">
              <a:extLst>
                <a:ext uri="{FF2B5EF4-FFF2-40B4-BE49-F238E27FC236}">
                  <a16:creationId xmlns:a16="http://schemas.microsoft.com/office/drawing/2014/main" id="{C0AB08AD-0F59-41A4-AA21-F44337479CFF}"/>
                </a:ext>
              </a:extLst>
            </p:cNvPr>
            <p:cNvSpPr txBox="1"/>
            <p:nvPr/>
          </p:nvSpPr>
          <p:spPr>
            <a:xfrm>
              <a:off x="8016830" y="3170522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5</a:t>
              </a:r>
            </a:p>
          </p:txBody>
        </p:sp>
        <p:grpSp>
          <p:nvGrpSpPr>
            <p:cNvPr id="265" name="图形 10">
              <a:extLst>
                <a:ext uri="{FF2B5EF4-FFF2-40B4-BE49-F238E27FC236}">
                  <a16:creationId xmlns:a16="http://schemas.microsoft.com/office/drawing/2014/main" id="{7CB4950D-512F-4E95-B312-314B6F606085}"/>
                </a:ext>
              </a:extLst>
            </p:cNvPr>
            <p:cNvGrpSpPr/>
            <p:nvPr/>
          </p:nvGrpSpPr>
          <p:grpSpPr>
            <a:xfrm>
              <a:off x="7672034" y="3216242"/>
              <a:ext cx="660596" cy="171422"/>
              <a:chOff x="7672034" y="3216242"/>
              <a:chExt cx="660596" cy="171422"/>
            </a:xfrm>
            <a:solidFill>
              <a:srgbClr val="000000"/>
            </a:solidFill>
          </p:grpSpPr>
          <p:sp>
            <p:nvSpPr>
              <p:cNvPr id="266" name="文本框 265">
                <a:extLst>
                  <a:ext uri="{FF2B5EF4-FFF2-40B4-BE49-F238E27FC236}">
                    <a16:creationId xmlns:a16="http://schemas.microsoft.com/office/drawing/2014/main" id="{260C738C-D303-45DA-915A-D36FE2CB5FE7}"/>
                  </a:ext>
                </a:extLst>
              </p:cNvPr>
              <p:cNvSpPr txBox="1"/>
              <p:nvPr/>
            </p:nvSpPr>
            <p:spPr>
              <a:xfrm>
                <a:off x="8163086" y="3170522"/>
                <a:ext cx="230505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2.7</a:t>
                </a:r>
              </a:p>
            </p:txBody>
          </p:sp>
          <p:sp>
            <p:nvSpPr>
              <p:cNvPr id="267" name="文本框 266">
                <a:extLst>
                  <a:ext uri="{FF2B5EF4-FFF2-40B4-BE49-F238E27FC236}">
                    <a16:creationId xmlns:a16="http://schemas.microsoft.com/office/drawing/2014/main" id="{91275167-F016-4CA2-9EEA-02F7123AE242}"/>
                  </a:ext>
                </a:extLst>
              </p:cNvPr>
              <p:cNvSpPr txBox="1"/>
              <p:nvPr/>
            </p:nvSpPr>
            <p:spPr>
              <a:xfrm>
                <a:off x="8222141" y="3170522"/>
                <a:ext cx="201930" cy="139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00" spc="0" baseline="0">
                    <a:solidFill>
                      <a:srgbClr val="040000"/>
                    </a:solidFill>
                    <a:latin typeface="Arial"/>
                    <a:cs typeface="Arial"/>
                    <a:sym typeface="Arial"/>
                    <a:rtl val="0"/>
                  </a:rPr>
                  <a:t>8</a:t>
                </a:r>
              </a:p>
            </p:txBody>
          </p:sp>
          <p:grpSp>
            <p:nvGrpSpPr>
              <p:cNvPr id="268" name="图形 10">
                <a:extLst>
                  <a:ext uri="{FF2B5EF4-FFF2-40B4-BE49-F238E27FC236}">
                    <a16:creationId xmlns:a16="http://schemas.microsoft.com/office/drawing/2014/main" id="{79CF7F22-7C60-4B5C-9154-EA99FBD46862}"/>
                  </a:ext>
                </a:extLst>
              </p:cNvPr>
              <p:cNvGrpSpPr/>
              <p:nvPr/>
            </p:nvGrpSpPr>
            <p:grpSpPr>
              <a:xfrm>
                <a:off x="7672034" y="3278090"/>
                <a:ext cx="660596" cy="109574"/>
                <a:chOff x="7672034" y="3278090"/>
                <a:chExt cx="660596" cy="109574"/>
              </a:xfrm>
              <a:solidFill>
                <a:srgbClr val="000000"/>
              </a:solidFill>
            </p:grpSpPr>
            <p:sp>
              <p:nvSpPr>
                <p:cNvPr id="269" name="文本框 268">
                  <a:extLst>
                    <a:ext uri="{FF2B5EF4-FFF2-40B4-BE49-F238E27FC236}">
                      <a16:creationId xmlns:a16="http://schemas.microsoft.com/office/drawing/2014/main" id="{7FC64F39-B145-4851-9941-D3C377C9E5DB}"/>
                    </a:ext>
                  </a:extLst>
                </p:cNvPr>
                <p:cNvSpPr txBox="1"/>
                <p:nvPr/>
              </p:nvSpPr>
              <p:spPr>
                <a:xfrm>
                  <a:off x="7580594" y="3232370"/>
                  <a:ext cx="211455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300" spc="0" baseline="0">
                      <a:solidFill>
                        <a:srgbClr val="04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S</a:t>
                  </a:r>
                </a:p>
              </p:txBody>
            </p:sp>
            <p:sp>
              <p:nvSpPr>
                <p:cNvPr id="270" name="文本框 269">
                  <a:extLst>
                    <a:ext uri="{FF2B5EF4-FFF2-40B4-BE49-F238E27FC236}">
                      <a16:creationId xmlns:a16="http://schemas.microsoft.com/office/drawing/2014/main" id="{3A47C432-D2E5-4F5C-A9F8-D205D8D9048B}"/>
                    </a:ext>
                  </a:extLst>
                </p:cNvPr>
                <p:cNvSpPr txBox="1"/>
                <p:nvPr/>
              </p:nvSpPr>
              <p:spPr>
                <a:xfrm>
                  <a:off x="7609169" y="3232370"/>
                  <a:ext cx="201930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300" spc="0" baseline="0">
                      <a:solidFill>
                        <a:srgbClr val="04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n</a:t>
                  </a:r>
                </a:p>
              </p:txBody>
            </p:sp>
            <p:sp>
              <p:nvSpPr>
                <p:cNvPr id="271" name="文本框 270">
                  <a:extLst>
                    <a:ext uri="{FF2B5EF4-FFF2-40B4-BE49-F238E27FC236}">
                      <a16:creationId xmlns:a16="http://schemas.microsoft.com/office/drawing/2014/main" id="{23B9C213-8B55-45FA-A417-49A79954D1BF}"/>
                    </a:ext>
                  </a:extLst>
                </p:cNvPr>
                <p:cNvSpPr txBox="1"/>
                <p:nvPr/>
              </p:nvSpPr>
              <p:spPr>
                <a:xfrm>
                  <a:off x="7632029" y="3232370"/>
                  <a:ext cx="201930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300" spc="0" baseline="0">
                      <a:solidFill>
                        <a:srgbClr val="040000"/>
                      </a:solidFill>
                      <a:latin typeface="Arial"/>
                      <a:cs typeface="Arial"/>
                      <a:sym typeface="Arial"/>
                      <a:rtl val="0"/>
                    </a:rPr>
                    <a:t>L</a:t>
                  </a:r>
                </a:p>
              </p:txBody>
            </p:sp>
            <p:grpSp>
              <p:nvGrpSpPr>
                <p:cNvPr id="272" name="图形 10">
                  <a:extLst>
                    <a:ext uri="{FF2B5EF4-FFF2-40B4-BE49-F238E27FC236}">
                      <a16:creationId xmlns:a16="http://schemas.microsoft.com/office/drawing/2014/main" id="{8C48B977-5700-444C-8543-C804FB1DA5C7}"/>
                    </a:ext>
                  </a:extLst>
                </p:cNvPr>
                <p:cNvGrpSpPr/>
                <p:nvPr/>
              </p:nvGrpSpPr>
              <p:grpSpPr>
                <a:xfrm>
                  <a:off x="7678273" y="3278090"/>
                  <a:ext cx="654357" cy="109574"/>
                  <a:chOff x="7678273" y="3278090"/>
                  <a:chExt cx="654357" cy="109574"/>
                </a:xfrm>
                <a:solidFill>
                  <a:srgbClr val="000000"/>
                </a:solidFill>
              </p:grpSpPr>
              <p:sp>
                <p:nvSpPr>
                  <p:cNvPr id="273" name="文本框 272">
                    <a:extLst>
                      <a:ext uri="{FF2B5EF4-FFF2-40B4-BE49-F238E27FC236}">
                        <a16:creationId xmlns:a16="http://schemas.microsoft.com/office/drawing/2014/main" id="{04D9439E-B89D-496F-9478-77A022D707A0}"/>
                      </a:ext>
                    </a:extLst>
                  </p:cNvPr>
                  <p:cNvSpPr txBox="1"/>
                  <p:nvPr/>
                </p:nvSpPr>
                <p:spPr>
                  <a:xfrm>
                    <a:off x="7789287" y="3232370"/>
                    <a:ext cx="211455" cy="1390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zh-CN" altLang="en-US" sz="300" spc="0" baseline="0">
                        <a:solidFill>
                          <a:srgbClr val="040000"/>
                        </a:solidFill>
                        <a:latin typeface="Arial"/>
                        <a:cs typeface="Arial"/>
                        <a:sym typeface="Arial"/>
                        <a:rtl val="0"/>
                      </a:rPr>
                      <a:t>5.</a:t>
                    </a:r>
                  </a:p>
                </p:txBody>
              </p:sp>
              <p:sp>
                <p:nvSpPr>
                  <p:cNvPr id="274" name="文本框 273">
                    <a:extLst>
                      <a:ext uri="{FF2B5EF4-FFF2-40B4-BE49-F238E27FC236}">
                        <a16:creationId xmlns:a16="http://schemas.microsoft.com/office/drawing/2014/main" id="{AE34A99C-A0EC-4F4A-95AE-D2F6EC16456F}"/>
                      </a:ext>
                    </a:extLst>
                  </p:cNvPr>
                  <p:cNvSpPr txBox="1"/>
                  <p:nvPr/>
                </p:nvSpPr>
                <p:spPr>
                  <a:xfrm>
                    <a:off x="7824529" y="3232370"/>
                    <a:ext cx="201929" cy="1390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zh-CN" altLang="en-US" sz="300" spc="0" baseline="0">
                        <a:solidFill>
                          <a:srgbClr val="040000"/>
                        </a:solidFill>
                        <a:latin typeface="Arial"/>
                        <a:cs typeface="Arial"/>
                        <a:sym typeface="Arial"/>
                        <a:rtl val="0"/>
                      </a:rPr>
                      <a:t>1</a:t>
                    </a:r>
                  </a:p>
                </p:txBody>
              </p:sp>
              <p:grpSp>
                <p:nvGrpSpPr>
                  <p:cNvPr id="275" name="图形 10">
                    <a:extLst>
                      <a:ext uri="{FF2B5EF4-FFF2-40B4-BE49-F238E27FC236}">
                        <a16:creationId xmlns:a16="http://schemas.microsoft.com/office/drawing/2014/main" id="{CF25E00E-199A-4338-AAE0-3CD085FBEA6C}"/>
                      </a:ext>
                    </a:extLst>
                  </p:cNvPr>
                  <p:cNvGrpSpPr/>
                  <p:nvPr/>
                </p:nvGrpSpPr>
                <p:grpSpPr>
                  <a:xfrm>
                    <a:off x="7678273" y="3278090"/>
                    <a:ext cx="654357" cy="109574"/>
                    <a:chOff x="7678273" y="3278090"/>
                    <a:chExt cx="654357" cy="109574"/>
                  </a:xfrm>
                  <a:solidFill>
                    <a:srgbClr val="000000"/>
                  </a:solidFill>
                </p:grpSpPr>
                <p:sp>
                  <p:nvSpPr>
                    <p:cNvPr id="276" name="文本框 275">
                      <a:extLst>
                        <a:ext uri="{FF2B5EF4-FFF2-40B4-BE49-F238E27FC236}">
                          <a16:creationId xmlns:a16="http://schemas.microsoft.com/office/drawing/2014/main" id="{95525A14-7823-4D6B-8D00-C432B7C56AD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69643" y="3232370"/>
                      <a:ext cx="211455" cy="1390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300" spc="0" baseline="0">
                          <a:solidFill>
                            <a:srgbClr val="040000"/>
                          </a:solidFill>
                          <a:latin typeface="Arial"/>
                          <a:cs typeface="Arial"/>
                          <a:sym typeface="Arial"/>
                          <a:rtl val="0"/>
                        </a:rPr>
                        <a:t>1.</a:t>
                      </a:r>
                    </a:p>
                  </p:txBody>
                </p:sp>
                <p:sp>
                  <p:nvSpPr>
                    <p:cNvPr id="277" name="文本框 276">
                      <a:extLst>
                        <a:ext uri="{FF2B5EF4-FFF2-40B4-BE49-F238E27FC236}">
                          <a16:creationId xmlns:a16="http://schemas.microsoft.com/office/drawing/2014/main" id="{9D87E053-DC50-4556-A876-5EE4930DF27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004885" y="3232370"/>
                      <a:ext cx="201929" cy="1390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l"/>
                      <a:r>
                        <a:rPr lang="zh-CN" altLang="en-US" sz="300" spc="0" baseline="0">
                          <a:solidFill>
                            <a:srgbClr val="040000"/>
                          </a:solidFill>
                          <a:latin typeface="Arial"/>
                          <a:cs typeface="Arial"/>
                          <a:sym typeface="Arial"/>
                          <a:rtl val="0"/>
                        </a:rPr>
                        <a:t>6</a:t>
                      </a:r>
                    </a:p>
                  </p:txBody>
                </p:sp>
                <p:grpSp>
                  <p:nvGrpSpPr>
                    <p:cNvPr id="278" name="图形 10">
                      <a:extLst>
                        <a:ext uri="{FF2B5EF4-FFF2-40B4-BE49-F238E27FC236}">
                          <a16:creationId xmlns:a16="http://schemas.microsoft.com/office/drawing/2014/main" id="{B7A8000D-5C1F-4F02-B124-6873FF7409F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78273" y="3278090"/>
                      <a:ext cx="654357" cy="109574"/>
                      <a:chOff x="7678273" y="3278090"/>
                      <a:chExt cx="654357" cy="109574"/>
                    </a:xfrm>
                    <a:solidFill>
                      <a:srgbClr val="000000"/>
                    </a:solidFill>
                  </p:grpSpPr>
                  <p:sp>
                    <p:nvSpPr>
                      <p:cNvPr id="279" name="文本框 278">
                        <a:extLst>
                          <a:ext uri="{FF2B5EF4-FFF2-40B4-BE49-F238E27FC236}">
                            <a16:creationId xmlns:a16="http://schemas.microsoft.com/office/drawing/2014/main" id="{65FCAFE1-1458-4665-A376-C49027EA94B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163086" y="3232370"/>
                        <a:ext cx="230505" cy="139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300" spc="0" baseline="0">
                            <a:solidFill>
                              <a:srgbClr val="040000"/>
                            </a:solidFill>
                            <a:latin typeface="Arial"/>
                            <a:cs typeface="Arial"/>
                            <a:sym typeface="Arial"/>
                            <a:rtl val="0"/>
                          </a:rPr>
                          <a:t>7.3</a:t>
                        </a:r>
                      </a:p>
                    </p:txBody>
                  </p:sp>
                  <p:sp>
                    <p:nvSpPr>
                      <p:cNvPr id="280" name="文本框 279">
                        <a:extLst>
                          <a:ext uri="{FF2B5EF4-FFF2-40B4-BE49-F238E27FC236}">
                            <a16:creationId xmlns:a16="http://schemas.microsoft.com/office/drawing/2014/main" id="{E1EDCC9D-ABD5-44D0-B538-4EFBED964E4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222141" y="3232370"/>
                        <a:ext cx="201930" cy="139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300" spc="0" baseline="0">
                            <a:solidFill>
                              <a:srgbClr val="040000"/>
                            </a:solidFill>
                            <a:latin typeface="Arial"/>
                            <a:cs typeface="Arial"/>
                            <a:sym typeface="Arial"/>
                            <a:rtl val="0"/>
                          </a:rPr>
                          <a:t>1</a:t>
                        </a:r>
                      </a:p>
                    </p:txBody>
                  </p:sp>
                  <p:sp>
                    <p:nvSpPr>
                      <p:cNvPr id="281" name="文本框 280">
                        <a:extLst>
                          <a:ext uri="{FF2B5EF4-FFF2-40B4-BE49-F238E27FC236}">
                            <a16:creationId xmlns:a16="http://schemas.microsoft.com/office/drawing/2014/main" id="{5FB7ED0E-E03C-4971-A397-D77CC1994F0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586833" y="3294320"/>
                        <a:ext cx="201930" cy="139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300" spc="0" baseline="0">
                            <a:solidFill>
                              <a:srgbClr val="040000"/>
                            </a:solidFill>
                            <a:latin typeface="Arial"/>
                            <a:cs typeface="Arial"/>
                            <a:sym typeface="Arial"/>
                            <a:rtl val="0"/>
                          </a:rPr>
                          <a:t>T</a:t>
                        </a:r>
                      </a:p>
                    </p:txBody>
                  </p:sp>
                  <p:sp>
                    <p:nvSpPr>
                      <p:cNvPr id="282" name="文本框 281">
                        <a:extLst>
                          <a:ext uri="{FF2B5EF4-FFF2-40B4-BE49-F238E27FC236}">
                            <a16:creationId xmlns:a16="http://schemas.microsoft.com/office/drawing/2014/main" id="{30F3377D-2E32-4FFD-A6FA-795B3D43023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612550" y="3294320"/>
                        <a:ext cx="220979" cy="1390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l"/>
                        <a:r>
                          <a:rPr lang="zh-CN" altLang="en-US" sz="300" spc="0" baseline="0">
                            <a:solidFill>
                              <a:srgbClr val="040000"/>
                            </a:solidFill>
                            <a:latin typeface="Arial"/>
                            <a:cs typeface="Arial"/>
                            <a:sym typeface="Arial"/>
                            <a:rtl val="0"/>
                          </a:rPr>
                          <a:t>iK</a:t>
                        </a:r>
                      </a:p>
                    </p:txBody>
                  </p:sp>
                </p:grpSp>
              </p:grpSp>
            </p:grpSp>
          </p:grpSp>
        </p:grpSp>
        <p:sp>
          <p:nvSpPr>
            <p:cNvPr id="283" name="文本框 282">
              <a:extLst>
                <a:ext uri="{FF2B5EF4-FFF2-40B4-BE49-F238E27FC236}">
                  <a16:creationId xmlns:a16="http://schemas.microsoft.com/office/drawing/2014/main" id="{8CCC901D-4F55-4FB3-9979-93DD66F5E6C0}"/>
                </a:ext>
              </a:extLst>
            </p:cNvPr>
            <p:cNvSpPr txBox="1"/>
            <p:nvPr/>
          </p:nvSpPr>
          <p:spPr>
            <a:xfrm>
              <a:off x="7765589" y="3294320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57.7</a:t>
              </a:r>
            </a:p>
          </p:txBody>
        </p:sp>
        <p:sp>
          <p:nvSpPr>
            <p:cNvPr id="284" name="文本框 283">
              <a:extLst>
                <a:ext uri="{FF2B5EF4-FFF2-40B4-BE49-F238E27FC236}">
                  <a16:creationId xmlns:a16="http://schemas.microsoft.com/office/drawing/2014/main" id="{82983E78-265E-4901-8DB5-0A036B65E038}"/>
                </a:ext>
              </a:extLst>
            </p:cNvPr>
            <p:cNvSpPr txBox="1"/>
            <p:nvPr/>
          </p:nvSpPr>
          <p:spPr>
            <a:xfrm>
              <a:off x="7848456" y="3294320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8</a:t>
              </a:r>
            </a:p>
          </p:txBody>
        </p:sp>
        <p:sp>
          <p:nvSpPr>
            <p:cNvPr id="285" name="文本框 284">
              <a:extLst>
                <a:ext uri="{FF2B5EF4-FFF2-40B4-BE49-F238E27FC236}">
                  <a16:creationId xmlns:a16="http://schemas.microsoft.com/office/drawing/2014/main" id="{8DB026E0-B3CC-43B8-A381-063C8D6A563C}"/>
                </a:ext>
              </a:extLst>
            </p:cNvPr>
            <p:cNvSpPr txBox="1"/>
            <p:nvPr/>
          </p:nvSpPr>
          <p:spPr>
            <a:xfrm>
              <a:off x="7945945" y="3294320"/>
              <a:ext cx="24955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44.8</a:t>
              </a:r>
            </a:p>
          </p:txBody>
        </p:sp>
        <p:sp>
          <p:nvSpPr>
            <p:cNvPr id="286" name="文本框 285">
              <a:extLst>
                <a:ext uri="{FF2B5EF4-FFF2-40B4-BE49-F238E27FC236}">
                  <a16:creationId xmlns:a16="http://schemas.microsoft.com/office/drawing/2014/main" id="{4EE0CD58-B382-4599-A3B1-5F80AEDD3BE0}"/>
                </a:ext>
              </a:extLst>
            </p:cNvPr>
            <p:cNvSpPr txBox="1"/>
            <p:nvPr/>
          </p:nvSpPr>
          <p:spPr>
            <a:xfrm>
              <a:off x="8028812" y="3294320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6</a:t>
              </a:r>
            </a:p>
          </p:txBody>
        </p:sp>
        <p:sp>
          <p:nvSpPr>
            <p:cNvPr id="287" name="文本框 286">
              <a:extLst>
                <a:ext uri="{FF2B5EF4-FFF2-40B4-BE49-F238E27FC236}">
                  <a16:creationId xmlns:a16="http://schemas.microsoft.com/office/drawing/2014/main" id="{F6AFC0F5-DE22-429F-B1E3-F9A523F33B0E}"/>
                </a:ext>
              </a:extLst>
            </p:cNvPr>
            <p:cNvSpPr txBox="1"/>
            <p:nvPr/>
          </p:nvSpPr>
          <p:spPr>
            <a:xfrm>
              <a:off x="8163086" y="3294320"/>
              <a:ext cx="230505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2.1</a:t>
              </a:r>
            </a:p>
          </p:txBody>
        </p:sp>
        <p:sp>
          <p:nvSpPr>
            <p:cNvPr id="288" name="文本框 287">
              <a:extLst>
                <a:ext uri="{FF2B5EF4-FFF2-40B4-BE49-F238E27FC236}">
                  <a16:creationId xmlns:a16="http://schemas.microsoft.com/office/drawing/2014/main" id="{B6ED248F-CBB3-4212-B3F2-20F856CD99CE}"/>
                </a:ext>
              </a:extLst>
            </p:cNvPr>
            <p:cNvSpPr txBox="1"/>
            <p:nvPr/>
          </p:nvSpPr>
          <p:spPr>
            <a:xfrm>
              <a:off x="8222141" y="3294320"/>
              <a:ext cx="201930" cy="139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00" spc="0" baseline="0">
                  <a:solidFill>
                    <a:srgbClr val="040000"/>
                  </a:solidFill>
                  <a:latin typeface="Arial"/>
                  <a:cs typeface="Arial"/>
                  <a:sym typeface="Arial"/>
                  <a:rtl val="0"/>
                </a:rPr>
                <a:t>9</a:t>
              </a:r>
            </a:p>
          </p:txBody>
        </p:sp>
      </p:grpSp>
      <p:sp>
        <p:nvSpPr>
          <p:cNvPr id="289" name="文本框 288">
            <a:extLst>
              <a:ext uri="{FF2B5EF4-FFF2-40B4-BE49-F238E27FC236}">
                <a16:creationId xmlns:a16="http://schemas.microsoft.com/office/drawing/2014/main" id="{D6E07E52-A179-470B-B234-4E4DA1681D47}"/>
              </a:ext>
            </a:extLst>
          </p:cNvPr>
          <p:cNvSpPr txBox="1"/>
          <p:nvPr/>
        </p:nvSpPr>
        <p:spPr>
          <a:xfrm>
            <a:off x="3526754" y="1247557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90" name="文本框 289">
            <a:extLst>
              <a:ext uri="{FF2B5EF4-FFF2-40B4-BE49-F238E27FC236}">
                <a16:creationId xmlns:a16="http://schemas.microsoft.com/office/drawing/2014/main" id="{055599CB-8024-4282-8F20-E3FD30B84F43}"/>
              </a:ext>
            </a:extLst>
          </p:cNvPr>
          <p:cNvSpPr txBox="1"/>
          <p:nvPr/>
        </p:nvSpPr>
        <p:spPr>
          <a:xfrm>
            <a:off x="7919981" y="1246983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683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Fig.1E,F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A0DA01B-6049-4162-866F-0964BAAA0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527" y="897958"/>
            <a:ext cx="4205245" cy="3364196"/>
          </a:xfrm>
          <a:custGeom>
            <a:avLst/>
            <a:gdLst>
              <a:gd name="connsiteX0" fmla="*/ -355 w 2378354"/>
              <a:gd name="connsiteY0" fmla="*/ -284 h 1902683"/>
              <a:gd name="connsiteX1" fmla="*/ 2377999 w 2378354"/>
              <a:gd name="connsiteY1" fmla="*/ -284 h 1902683"/>
              <a:gd name="connsiteX2" fmla="*/ 2377999 w 2378354"/>
              <a:gd name="connsiteY2" fmla="*/ 1902399 h 1902683"/>
              <a:gd name="connsiteX3" fmla="*/ -355 w 2378354"/>
              <a:gd name="connsiteY3" fmla="*/ 1902399 h 1902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8354" h="1902683">
                <a:moveTo>
                  <a:pt x="-355" y="-284"/>
                </a:moveTo>
                <a:lnTo>
                  <a:pt x="2377999" y="-284"/>
                </a:lnTo>
                <a:lnTo>
                  <a:pt x="2377999" y="1902399"/>
                </a:lnTo>
                <a:lnTo>
                  <a:pt x="-355" y="1902399"/>
                </a:lnTo>
                <a:close/>
              </a:path>
            </a:pathLst>
          </a:cu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877902F-164C-4F11-B402-87CC8A0C4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205" y="816060"/>
            <a:ext cx="4205245" cy="3364196"/>
          </a:xfrm>
          <a:custGeom>
            <a:avLst/>
            <a:gdLst>
              <a:gd name="connsiteX0" fmla="*/ -264 w 2378354"/>
              <a:gd name="connsiteY0" fmla="*/ -284 h 1902683"/>
              <a:gd name="connsiteX1" fmla="*/ 2378090 w 2378354"/>
              <a:gd name="connsiteY1" fmla="*/ -284 h 1902683"/>
              <a:gd name="connsiteX2" fmla="*/ 2378090 w 2378354"/>
              <a:gd name="connsiteY2" fmla="*/ 1902399 h 1902683"/>
              <a:gd name="connsiteX3" fmla="*/ -264 w 2378354"/>
              <a:gd name="connsiteY3" fmla="*/ 1902399 h 1902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8354" h="1902683">
                <a:moveTo>
                  <a:pt x="-264" y="-284"/>
                </a:moveTo>
                <a:lnTo>
                  <a:pt x="2378090" y="-284"/>
                </a:lnTo>
                <a:lnTo>
                  <a:pt x="2378090" y="1902399"/>
                </a:lnTo>
                <a:lnTo>
                  <a:pt x="-264" y="1902399"/>
                </a:lnTo>
                <a:close/>
              </a:path>
            </a:pathLst>
          </a:cu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78EF8053-E4E1-4AF5-B004-A04735CDE6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3886" y="4400022"/>
            <a:ext cx="2955474" cy="2409019"/>
          </a:xfrm>
          <a:custGeom>
            <a:avLst/>
            <a:gdLst>
              <a:gd name="connsiteX0" fmla="*/ 277 w 1671523"/>
              <a:gd name="connsiteY0" fmla="*/ 6 h 1362465"/>
              <a:gd name="connsiteX1" fmla="*/ 1671800 w 1671523"/>
              <a:gd name="connsiteY1" fmla="*/ 6 h 1362465"/>
              <a:gd name="connsiteX2" fmla="*/ 1671800 w 1671523"/>
              <a:gd name="connsiteY2" fmla="*/ 1362472 h 1362465"/>
              <a:gd name="connsiteX3" fmla="*/ 277 w 1671523"/>
              <a:gd name="connsiteY3" fmla="*/ 1362472 h 1362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1523" h="1362465">
                <a:moveTo>
                  <a:pt x="277" y="6"/>
                </a:moveTo>
                <a:lnTo>
                  <a:pt x="1671800" y="6"/>
                </a:lnTo>
                <a:lnTo>
                  <a:pt x="1671800" y="1362472"/>
                </a:lnTo>
                <a:lnTo>
                  <a:pt x="277" y="1362472"/>
                </a:lnTo>
                <a:close/>
              </a:path>
            </a:pathLst>
          </a:cu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8884304C-F739-4577-B61F-26AC05747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2642" y="4207814"/>
            <a:ext cx="3216746" cy="2621983"/>
          </a:xfrm>
          <a:custGeom>
            <a:avLst/>
            <a:gdLst>
              <a:gd name="connsiteX0" fmla="*/ 393 w 1819290"/>
              <a:gd name="connsiteY0" fmla="*/ 8 h 1482911"/>
              <a:gd name="connsiteX1" fmla="*/ 1819684 w 1819290"/>
              <a:gd name="connsiteY1" fmla="*/ 8 h 1482911"/>
              <a:gd name="connsiteX2" fmla="*/ 1819684 w 1819290"/>
              <a:gd name="connsiteY2" fmla="*/ 1482919 h 1482911"/>
              <a:gd name="connsiteX3" fmla="*/ 393 w 1819290"/>
              <a:gd name="connsiteY3" fmla="*/ 1482919 h 14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9290" h="1482911">
                <a:moveTo>
                  <a:pt x="393" y="8"/>
                </a:moveTo>
                <a:lnTo>
                  <a:pt x="1819684" y="8"/>
                </a:lnTo>
                <a:lnTo>
                  <a:pt x="1819684" y="1482919"/>
                </a:lnTo>
                <a:lnTo>
                  <a:pt x="393" y="1482919"/>
                </a:lnTo>
                <a:close/>
              </a:path>
            </a:pathLst>
          </a:custGeom>
        </p:spPr>
      </p:pic>
      <p:sp>
        <p:nvSpPr>
          <p:cNvPr id="54" name="文本框 53">
            <a:extLst>
              <a:ext uri="{FF2B5EF4-FFF2-40B4-BE49-F238E27FC236}">
                <a16:creationId xmlns:a16="http://schemas.microsoft.com/office/drawing/2014/main" id="{B96F14F5-F9C8-461F-ABAD-1845E03DEC12}"/>
              </a:ext>
            </a:extLst>
          </p:cNvPr>
          <p:cNvSpPr txBox="1"/>
          <p:nvPr/>
        </p:nvSpPr>
        <p:spPr>
          <a:xfrm>
            <a:off x="3129408" y="403741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68E6391F-97E2-41F5-B82A-28B0802755A1}"/>
              </a:ext>
            </a:extLst>
          </p:cNvPr>
          <p:cNvSpPr txBox="1"/>
          <p:nvPr/>
        </p:nvSpPr>
        <p:spPr>
          <a:xfrm>
            <a:off x="7850927" y="426482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3481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245</Words>
  <Application>Microsoft Office PowerPoint</Application>
  <PresentationFormat>宽屏</PresentationFormat>
  <Paragraphs>162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汤 臻</dc:creator>
  <cp:lastModifiedBy>汤 臻</cp:lastModifiedBy>
  <cp:revision>8</cp:revision>
  <dcterms:created xsi:type="dcterms:W3CDTF">2021-07-29T08:45:17Z</dcterms:created>
  <dcterms:modified xsi:type="dcterms:W3CDTF">2021-07-30T03:18:36Z</dcterms:modified>
</cp:coreProperties>
</file>