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7" r:id="rId4"/>
    <p:sldId id="261" r:id="rId5"/>
    <p:sldId id="264" r:id="rId6"/>
    <p:sldId id="263" r:id="rId7"/>
    <p:sldId id="257" r:id="rId8"/>
    <p:sldId id="266" r:id="rId9"/>
    <p:sldId id="265" r:id="rId10"/>
    <p:sldId id="259" r:id="rId11"/>
    <p:sldId id="260" r:id="rId12"/>
    <p:sldId id="25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汤 臻" initials="汤" lastIdx="1" clrIdx="0">
    <p:extLst>
      <p:ext uri="{19B8F6BF-5375-455C-9EA6-DF929625EA0E}">
        <p15:presenceInfo xmlns:p15="http://schemas.microsoft.com/office/powerpoint/2012/main" userId="1e11062194281d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24" y="-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D473F-0EA7-4048-BCC2-00CF318D95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C153CE-20DD-4A0F-8E27-CB95194DF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378EDD-E497-47E8-9FBD-C54BDF02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CF8432-8FD1-4452-8E70-256A06FFD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A10B0-A565-473B-924C-62413C79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945473-7259-4455-9BFA-5F915AA5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499EB8-B61D-4AAC-A153-090825DAF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DB4AE3-F928-4A00-931E-D57FFF0D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20E740-A4BB-40DA-9A59-4298C875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5AD836-D4F0-4EFD-A086-8DD0D0694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173354-FBF7-4692-B2B7-D6683F626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F8104A-EBC0-495E-9533-3594B9EF6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F3BCC8-32C9-4F15-BA33-D213F9AE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0008F-80A6-4AC4-ABED-D4F9B96B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38F60E-526A-469C-8D14-446943233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6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66B3D-0B3F-4843-A875-678A2110D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0E5D2-5E13-4FE3-A451-18266FC1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6EE60-68CF-4F4F-B7D8-621F3D92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F9D512-5FA0-44E4-80EF-926B1430B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DB6FBF-6030-4EC0-898C-D0DF283E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9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56802-0183-4413-8018-31C80673B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D17DEE-F3D3-4E32-9158-B2E160352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0FBD28-589E-4774-92DE-D94C7D96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D09830-E11C-4B08-A590-26DD82095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9BD627-AED3-45AF-97FC-F8D5394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48C37-24EF-41EE-9326-043758BD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094FCA-BB2E-4A2A-BAE8-4E796CBCD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159882-3E00-4D8D-9E2C-DB2801AAC7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5B8B05-09F5-42E5-A886-0F178C58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1BE365-444A-4458-937D-A24C9127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764B81-FB44-4C0F-BA23-BA76F9F83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6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E3C12-D745-4CDA-A000-3B5972D7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86AA5E-279F-47E8-83D9-7E54C1665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441AD8-69AC-4038-8F1F-4A4DCBD4B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510166-A194-478D-813C-5E0BB70F2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324614-EF39-4EF3-9D8A-34FDA74D5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3B12C6-A17B-4EE9-8463-FC27998F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E505A5-B4DA-4E70-81BD-508772BB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D90285E-1615-4788-8666-2E54F992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6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844695-39B2-4C85-935C-3ABD849BE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EEAE2-9DFB-43FD-8367-20990D47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C2BC2E-7C11-4EF3-860F-2AACD017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DD7B43-B994-4FE1-8F81-C18A4478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8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FD864F-3F38-4734-A389-C94236A8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23B3865-B1D1-487B-9AB3-11ABED9AA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F66AC4-12DB-46D3-AAF4-83937882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92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C7F578-B332-495B-BFCF-E4E674C9B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C7CB70-4E4A-47B5-B41D-BA9848B73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9F588F-A31C-4A0A-9BF1-69AA4297D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F48BFF-20B4-4CDF-9D36-6647FF6A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0E7488-5931-4311-BC96-B9161F4E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7C6BA7-A1FC-4CBC-9AD6-55B24564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7A7C6-66A8-4100-B5DC-341F984B3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99B0E8C-C09F-4019-9E18-F04157E88D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C3CA89-5526-4B43-87B1-2AF93F684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C4E759-8E46-4F3F-939A-712B7F625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EEE8C7-B4C3-4B0A-969E-3523E933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D92D64-7956-49FB-A4D5-850B29F50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70BB02-B800-480F-BA03-DC8447AD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8328E-9F0C-4BDC-8EE3-271AD0E91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63930C-7164-45AE-91FA-198AB8307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27118E-7395-40B2-AD62-5E73D281D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DADD65-8135-422F-AF93-A4275AA0B7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Fig.8F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Runx2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3287046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57kd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3733917" y="15558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4223919" y="155585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4748867" y="16320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1D01E0-1318-423D-B7BB-7E963BAD49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9" b="61848"/>
          <a:stretch/>
        </p:blipFill>
        <p:spPr>
          <a:xfrm>
            <a:off x="3409197" y="2134761"/>
            <a:ext cx="4296527" cy="150962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37C0652-DC90-48B7-8652-472E1009F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4" b="61305"/>
          <a:stretch/>
        </p:blipFill>
        <p:spPr>
          <a:xfrm>
            <a:off x="3408755" y="3750395"/>
            <a:ext cx="4296969" cy="150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98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Fig.S2B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iNOS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951258" y="3270652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131kd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6290256" y="1275399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6695408" y="1306379"/>
            <a:ext cx="146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CMD-Ti2448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C101FBC-A510-4E3F-A0EC-230973310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6" b="33276"/>
          <a:stretch/>
        </p:blipFill>
        <p:spPr>
          <a:xfrm>
            <a:off x="3842847" y="3455318"/>
            <a:ext cx="3770412" cy="14691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DC33B45-EDAC-4392-8DD3-BAB59DD840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2" b="32190"/>
          <a:stretch/>
        </p:blipFill>
        <p:spPr>
          <a:xfrm>
            <a:off x="3843233" y="2000705"/>
            <a:ext cx="3770026" cy="13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19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Fig.S2B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Arg-1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2844284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35kd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5899731" y="1275399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6304883" y="1306379"/>
            <a:ext cx="146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CMD-Ti2448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2FE67B-E610-4A1F-AFD2-0C0227041A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0" b="50001"/>
          <a:stretch/>
        </p:blipFill>
        <p:spPr>
          <a:xfrm>
            <a:off x="3674595" y="3639984"/>
            <a:ext cx="4031129" cy="16516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AC3A65-B03D-45D8-BBE8-0B178AE1D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8" b="50000"/>
          <a:stretch/>
        </p:blipFill>
        <p:spPr>
          <a:xfrm>
            <a:off x="3675009" y="1955969"/>
            <a:ext cx="4030715" cy="165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6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Fig.S2B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2844284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42kd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3647593" y="1317734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4052745" y="1348714"/>
            <a:ext cx="146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CMD-Ti2448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9636A6-4FCA-47C0-A41D-012302FA87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1" b="36992"/>
          <a:stretch/>
        </p:blipFill>
        <p:spPr>
          <a:xfrm>
            <a:off x="3461454" y="3661437"/>
            <a:ext cx="3998360" cy="14990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A9BD75-A6F4-4B09-8C09-4EE9B8EEB5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9" b="36991"/>
          <a:stretch/>
        </p:blipFill>
        <p:spPr>
          <a:xfrm>
            <a:off x="3465116" y="2094756"/>
            <a:ext cx="3997950" cy="149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13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Fig.8F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OPN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3546928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35kd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3784719" y="15558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4274721" y="155585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4799669" y="16320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704353A-BBFC-4365-AA5E-4C5FA85DD9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3" b="43031"/>
          <a:stretch/>
        </p:blipFill>
        <p:spPr>
          <a:xfrm>
            <a:off x="3572343" y="4132492"/>
            <a:ext cx="4050584" cy="173355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62712D0-2068-4246-95F4-AA585344C0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25840" r="-5" b="41405"/>
          <a:stretch/>
        </p:blipFill>
        <p:spPr>
          <a:xfrm>
            <a:off x="3572758" y="2215417"/>
            <a:ext cx="4050169" cy="18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77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Fig.8F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3546928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42kd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5698189" y="15558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6111989" y="155585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6577669" y="16320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14855C-2B70-44E0-AD42-7B921BE11A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4" b="38118"/>
          <a:stretch/>
        </p:blipFill>
        <p:spPr>
          <a:xfrm>
            <a:off x="3373417" y="3886201"/>
            <a:ext cx="3942926" cy="18643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BA54E72-FFEE-4D88-BBAC-619706A40C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96" b="36372"/>
          <a:stretch/>
        </p:blipFill>
        <p:spPr>
          <a:xfrm>
            <a:off x="3382185" y="2082800"/>
            <a:ext cx="3942520" cy="177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2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Fig.10F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Runx2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335286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57kd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3465102" y="157883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3955104" y="1578833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4480052" y="1655033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DECB9D-C6A2-43CF-8B01-0A5DED04AC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2" b="44867"/>
          <a:stretch/>
        </p:blipFill>
        <p:spPr>
          <a:xfrm>
            <a:off x="2957986" y="3620736"/>
            <a:ext cx="4747738" cy="16425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BE24139-2AA8-48D1-949D-8B49FF7214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81" b="44866"/>
          <a:stretch/>
        </p:blipFill>
        <p:spPr>
          <a:xfrm>
            <a:off x="2958473" y="2153459"/>
            <a:ext cx="4747251" cy="141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36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Fig.10F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OPN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3352860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35kd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3465102" y="157883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3955104" y="1578833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4480052" y="1655033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ECD918-11BD-4381-BD74-18AE346E19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43" b="47729"/>
          <a:stretch/>
        </p:blipFill>
        <p:spPr>
          <a:xfrm>
            <a:off x="3214965" y="3438387"/>
            <a:ext cx="4267999" cy="15509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FFD8B0E-5516-4573-87C3-49AB3B426D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2" b="50000"/>
          <a:stretch/>
        </p:blipFill>
        <p:spPr>
          <a:xfrm>
            <a:off x="3215015" y="2108274"/>
            <a:ext cx="4267563" cy="132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2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C9A818F-7E27-43A3-BF0B-1364381A7F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 t="46515" b="30023"/>
          <a:stretch/>
        </p:blipFill>
        <p:spPr>
          <a:xfrm>
            <a:off x="3236730" y="2144196"/>
            <a:ext cx="4340350" cy="14001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1933E5-7811-4F1D-812F-F5561A32E8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46516" b="30023"/>
          <a:stretch/>
        </p:blipFill>
        <p:spPr>
          <a:xfrm>
            <a:off x="3236730" y="3686175"/>
            <a:ext cx="4340350" cy="14001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Fig.10F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2844284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42kd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24B94-4C19-432B-93BA-F6A98B8790C1}"/>
              </a:ext>
            </a:extLst>
          </p:cNvPr>
          <p:cNvSpPr txBox="1"/>
          <p:nvPr/>
        </p:nvSpPr>
        <p:spPr>
          <a:xfrm rot="19193682">
            <a:off x="5708769" y="15558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69574A-F024-494A-8EE6-5E4717422474}"/>
              </a:ext>
            </a:extLst>
          </p:cNvPr>
          <p:cNvSpPr txBox="1"/>
          <p:nvPr/>
        </p:nvSpPr>
        <p:spPr>
          <a:xfrm rot="19193682">
            <a:off x="6198771" y="155585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D58205-EA46-469F-8CC2-36F64F089A0F}"/>
              </a:ext>
            </a:extLst>
          </p:cNvPr>
          <p:cNvSpPr txBox="1"/>
          <p:nvPr/>
        </p:nvSpPr>
        <p:spPr>
          <a:xfrm rot="19193682">
            <a:off x="6723719" y="16320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101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Fig.12C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Piezo1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163858" y="3719775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287kd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AA645D-A0B7-4CEC-8A90-9C46FF9A812B}"/>
              </a:ext>
            </a:extLst>
          </p:cNvPr>
          <p:cNvSpPr txBox="1"/>
          <p:nvPr/>
        </p:nvSpPr>
        <p:spPr>
          <a:xfrm rot="19193682">
            <a:off x="3532835" y="186066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BFE4FE-8972-4943-8A44-BB1146A5789E}"/>
              </a:ext>
            </a:extLst>
          </p:cNvPr>
          <p:cNvSpPr txBox="1"/>
          <p:nvPr/>
        </p:nvSpPr>
        <p:spPr>
          <a:xfrm rot="19193682">
            <a:off x="3963568" y="1860660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AA0160-B1FA-4999-B3C1-19EF7A1A24BF}"/>
              </a:ext>
            </a:extLst>
          </p:cNvPr>
          <p:cNvSpPr txBox="1"/>
          <p:nvPr/>
        </p:nvSpPr>
        <p:spPr>
          <a:xfrm rot="19193682">
            <a:off x="4319181" y="1936860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04947D79-A9EA-4D25-A477-53E4D555D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11" b="34513"/>
          <a:stretch/>
        </p:blipFill>
        <p:spPr>
          <a:xfrm>
            <a:off x="3099623" y="2457450"/>
            <a:ext cx="3830120" cy="14680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55973A0-D9E3-4D7E-ABD9-210564090E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15" b="34515"/>
          <a:stretch/>
        </p:blipFill>
        <p:spPr>
          <a:xfrm>
            <a:off x="3099230" y="3904441"/>
            <a:ext cx="3830513" cy="129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974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Fig.12C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YAP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163858" y="3719775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65kd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AA645D-A0B7-4CEC-8A90-9C46FF9A812B}"/>
              </a:ext>
            </a:extLst>
          </p:cNvPr>
          <p:cNvSpPr txBox="1"/>
          <p:nvPr/>
        </p:nvSpPr>
        <p:spPr>
          <a:xfrm rot="19193682">
            <a:off x="4565767" y="2097726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BFE4FE-8972-4943-8A44-BB1146A5789E}"/>
              </a:ext>
            </a:extLst>
          </p:cNvPr>
          <p:cNvSpPr txBox="1"/>
          <p:nvPr/>
        </p:nvSpPr>
        <p:spPr>
          <a:xfrm rot="19193682">
            <a:off x="4996500" y="2097726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AA0160-B1FA-4999-B3C1-19EF7A1A24BF}"/>
              </a:ext>
            </a:extLst>
          </p:cNvPr>
          <p:cNvSpPr txBox="1"/>
          <p:nvPr/>
        </p:nvSpPr>
        <p:spPr>
          <a:xfrm rot="19193682">
            <a:off x="5352113" y="2173926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D77FFA-1469-497C-9F0D-135AAE97C8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6" b="42909"/>
          <a:stretch/>
        </p:blipFill>
        <p:spPr>
          <a:xfrm>
            <a:off x="3022999" y="4136913"/>
            <a:ext cx="3860928" cy="14192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66FC66D-8AAA-48AF-84B8-BF1AADA45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98" b="42908"/>
          <a:stretch/>
        </p:blipFill>
        <p:spPr>
          <a:xfrm>
            <a:off x="3025881" y="2610660"/>
            <a:ext cx="3860532" cy="142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83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39911AD-6464-4D03-A5ED-F39C0B51686E}"/>
              </a:ext>
            </a:extLst>
          </p:cNvPr>
          <p:cNvSpPr txBox="1"/>
          <p:nvPr/>
        </p:nvSpPr>
        <p:spPr>
          <a:xfrm>
            <a:off x="266700" y="2286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Fig.12C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AE116-1CFD-4F07-980E-DECF1C32FFB0}"/>
              </a:ext>
            </a:extLst>
          </p:cNvPr>
          <p:cNvSpPr txBox="1"/>
          <p:nvPr/>
        </p:nvSpPr>
        <p:spPr>
          <a:xfrm>
            <a:off x="266699" y="1285875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β-actin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757028-B44E-4314-9243-0D508AF3F0DC}"/>
              </a:ext>
            </a:extLst>
          </p:cNvPr>
          <p:cNvSpPr txBox="1"/>
          <p:nvPr/>
        </p:nvSpPr>
        <p:spPr>
          <a:xfrm>
            <a:off x="7705724" y="2844284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42kd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60830D1-B2EB-4537-B1CF-6111D44592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8" b="31831"/>
          <a:stretch/>
        </p:blipFill>
        <p:spPr>
          <a:xfrm>
            <a:off x="3600500" y="3445934"/>
            <a:ext cx="3986649" cy="128390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C007371-88C5-487F-B90F-41BD7D4562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3" b="31825"/>
          <a:stretch/>
        </p:blipFill>
        <p:spPr>
          <a:xfrm>
            <a:off x="3600909" y="2145097"/>
            <a:ext cx="3986240" cy="128390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C2AA645D-A0B7-4CEC-8A90-9C46FF9A812B}"/>
              </a:ext>
            </a:extLst>
          </p:cNvPr>
          <p:cNvSpPr txBox="1"/>
          <p:nvPr/>
        </p:nvSpPr>
        <p:spPr>
          <a:xfrm rot="19193682">
            <a:off x="4015435" y="1555859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BFE4FE-8972-4943-8A44-BB1146A5789E}"/>
              </a:ext>
            </a:extLst>
          </p:cNvPr>
          <p:cNvSpPr txBox="1"/>
          <p:nvPr/>
        </p:nvSpPr>
        <p:spPr>
          <a:xfrm rot="19193682">
            <a:off x="4446168" y="1555859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AA0160-B1FA-4999-B3C1-19EF7A1A24BF}"/>
              </a:ext>
            </a:extLst>
          </p:cNvPr>
          <p:cNvSpPr txBox="1"/>
          <p:nvPr/>
        </p:nvSpPr>
        <p:spPr>
          <a:xfrm rot="19193682">
            <a:off x="4801781" y="1632059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59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93</Words>
  <Application>Microsoft Office PowerPoint</Application>
  <PresentationFormat>宽屏</PresentationFormat>
  <Paragraphs>69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 臻</dc:creator>
  <cp:lastModifiedBy>汤 臻</cp:lastModifiedBy>
  <cp:revision>15</cp:revision>
  <dcterms:created xsi:type="dcterms:W3CDTF">2021-07-29T08:45:17Z</dcterms:created>
  <dcterms:modified xsi:type="dcterms:W3CDTF">2021-07-30T09:33:40Z</dcterms:modified>
</cp:coreProperties>
</file>