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汤 臻" initials="汤" lastIdx="1" clrIdx="0">
    <p:extLst>
      <p:ext uri="{19B8F6BF-5375-455C-9EA6-DF929625EA0E}">
        <p15:presenceInfo xmlns:p15="http://schemas.microsoft.com/office/powerpoint/2012/main" userId="1e11062194281df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FD473F-0EA7-4048-BCC2-00CF318D9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7C153CE-20DD-4A0F-8E27-CB95194DF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378EDD-E497-47E8-9FBD-C54BDF02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CF8432-8FD1-4452-8E70-256A06FFD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8A10B0-A565-473B-924C-62413C792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94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945473-7259-4455-9BFA-5F915AA5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7499EB8-B61D-4AAC-A153-090825DAF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DB4AE3-F928-4A00-931E-D57FFF0D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20E740-A4BB-40DA-9A59-4298C875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5AD836-D4F0-4EFD-A086-8DD0D0694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1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173354-FBF7-4692-B2B7-D6683F626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0F8104A-EBC0-495E-9533-3594B9EF6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F3BCC8-32C9-4F15-BA33-D213F9AE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A0008F-80A6-4AC4-ABED-D4F9B96B4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38F60E-526A-469C-8D14-446943233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56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766B3D-0B3F-4843-A875-678A2110D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80E5D2-5E13-4FE3-A451-18266FC1B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C6EE60-68CF-4F4F-B7D8-621F3D92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F9D512-5FA0-44E4-80EF-926B1430B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DB6FBF-6030-4EC0-898C-D0DF283E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09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B56802-0183-4413-8018-31C80673B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D17DEE-F3D3-4E32-9158-B2E160352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0FBD28-589E-4774-92DE-D94C7D96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D09830-E11C-4B08-A590-26DD82095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9BD627-AED3-45AF-97FC-F8D5394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89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248C37-24EF-41EE-9326-043758BD0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094FCA-BB2E-4A2A-BAE8-4E796CBCD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F159882-3E00-4D8D-9E2C-DB2801AAC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5B8B05-09F5-42E5-A886-0F178C58A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1BE365-444A-4458-937D-A24C9127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764B81-FB44-4C0F-BA23-BA76F9F83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56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4E3C12-D745-4CDA-A000-3B5972D72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86AA5E-279F-47E8-83D9-7E54C1665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441AD8-69AC-4038-8F1F-4A4DCBD4B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0510166-A194-478D-813C-5E0BB70F2D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8324614-EF39-4EF3-9D8A-34FDA74D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D3B12C6-A17B-4EE9-8463-FC27998F6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4E505A5-B4DA-4E70-81BD-508772BB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D90285E-1615-4788-8666-2E54F992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46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844695-39B2-4C85-935C-3ABD849BE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39EEAE2-9DFB-43FD-8367-20990D47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C2BC2E-7C11-4EF3-860F-2AACD017F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DDD7B43-B994-4FE1-8F81-C18A4478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8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BFD864F-3F38-4734-A389-C94236A8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23B3865-B1D1-487B-9AB3-11ABED9A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AF66AC4-12DB-46D3-AAF4-83937882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9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7F578-B332-495B-BFCF-E4E674C9B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C7CB70-4E4A-47B5-B41D-BA9848B7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09F588F-A31C-4A0A-9BF1-69AA4297D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F48BFF-20B4-4CDF-9D36-6647FF6A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0E7488-5931-4311-BC96-B9161F4E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7C6BA7-A1FC-4CBC-9AD6-55B24564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00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67A7C6-66A8-4100-B5DC-341F984B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99B0E8C-C09F-4019-9E18-F04157E88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C3CA89-5526-4B43-87B1-2AF93F684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C4E759-8E46-4F3F-939A-712B7F62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EEE8C7-B4C3-4B0A-969E-3523E933C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D92D64-7956-49FB-A4D5-850B29F5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51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70BB02-B800-480F-BA03-DC8447AD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48328E-9F0C-4BDC-8EE3-271AD0E91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63930C-7164-45AE-91FA-198AB8307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11010-BD7C-4C1D-9149-B9AA4901EF11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7118E-7395-40B2-AD62-5E73D281D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DADD65-8135-422F-AF93-A4275AA0B7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F690C-23C7-4FC7-9437-E84BF742DD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25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Fig.7C,D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3F56AFE-CD8F-49C6-BEFE-E6C91AAEEDA2}"/>
              </a:ext>
            </a:extLst>
          </p:cNvPr>
          <p:cNvSpPr txBox="1"/>
          <p:nvPr/>
        </p:nvSpPr>
        <p:spPr>
          <a:xfrm>
            <a:off x="2483711" y="1957609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CE42888-86D8-4151-95E4-E660C7B10D47}"/>
              </a:ext>
            </a:extLst>
          </p:cNvPr>
          <p:cNvSpPr txBox="1"/>
          <p:nvPr/>
        </p:nvSpPr>
        <p:spPr>
          <a:xfrm>
            <a:off x="2497045" y="3244334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15" name="图形 3">
            <a:extLst>
              <a:ext uri="{FF2B5EF4-FFF2-40B4-BE49-F238E27FC236}">
                <a16:creationId xmlns:a16="http://schemas.microsoft.com/office/drawing/2014/main" id="{B26D2A50-EAA4-4474-B4FA-5CB5289792CB}"/>
              </a:ext>
            </a:extLst>
          </p:cNvPr>
          <p:cNvSpPr/>
          <p:nvPr/>
        </p:nvSpPr>
        <p:spPr>
          <a:xfrm>
            <a:off x="5668611" y="4154805"/>
            <a:ext cx="960099" cy="45719"/>
          </a:xfrm>
          <a:custGeom>
            <a:avLst/>
            <a:gdLst>
              <a:gd name="connsiteX0" fmla="*/ 0 w 200025"/>
              <a:gd name="connsiteY0" fmla="*/ 0 h 9525"/>
              <a:gd name="connsiteX1" fmla="*/ 200025 w 20002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0025" h="9525">
                <a:moveTo>
                  <a:pt x="0" y="0"/>
                </a:moveTo>
                <a:lnTo>
                  <a:pt x="200025" y="0"/>
                </a:lnTo>
              </a:path>
            </a:pathLst>
          </a:custGeom>
          <a:ln w="2857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2" name="图形 3">
            <a:extLst>
              <a:ext uri="{FF2B5EF4-FFF2-40B4-BE49-F238E27FC236}">
                <a16:creationId xmlns:a16="http://schemas.microsoft.com/office/drawing/2014/main" id="{B26D2A50-EAA4-4474-B4FA-5CB5289792CB}"/>
              </a:ext>
            </a:extLst>
          </p:cNvPr>
          <p:cNvSpPr/>
          <p:nvPr/>
        </p:nvSpPr>
        <p:spPr>
          <a:xfrm>
            <a:off x="5671469" y="2506027"/>
            <a:ext cx="960099" cy="45719"/>
          </a:xfrm>
          <a:custGeom>
            <a:avLst/>
            <a:gdLst>
              <a:gd name="connsiteX0" fmla="*/ 0 w 200025"/>
              <a:gd name="connsiteY0" fmla="*/ 0 h 9525"/>
              <a:gd name="connsiteX1" fmla="*/ 200025 w 200025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0025" h="9525">
                <a:moveTo>
                  <a:pt x="0" y="0"/>
                </a:moveTo>
                <a:lnTo>
                  <a:pt x="200025" y="0"/>
                </a:lnTo>
              </a:path>
            </a:pathLst>
          </a:custGeom>
          <a:ln w="28575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393CD7B-33B8-4D37-8F1F-3200AF4D95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839" y="1352549"/>
            <a:ext cx="1764626" cy="1375265"/>
          </a:xfrm>
          <a:custGeom>
            <a:avLst/>
            <a:gdLst>
              <a:gd name="connsiteX0" fmla="*/ -301 w 1562195"/>
              <a:gd name="connsiteY0" fmla="*/ -153 h 1217500"/>
              <a:gd name="connsiteX1" fmla="*/ 1561894 w 1562195"/>
              <a:gd name="connsiteY1" fmla="*/ -153 h 1217500"/>
              <a:gd name="connsiteX2" fmla="*/ 1561894 w 1562195"/>
              <a:gd name="connsiteY2" fmla="*/ 1217348 h 1217500"/>
              <a:gd name="connsiteX3" fmla="*/ -301 w 1562195"/>
              <a:gd name="connsiteY3" fmla="*/ 1217348 h 12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2195" h="1217500">
                <a:moveTo>
                  <a:pt x="-301" y="-153"/>
                </a:moveTo>
                <a:lnTo>
                  <a:pt x="1561894" y="-153"/>
                </a:lnTo>
                <a:lnTo>
                  <a:pt x="1561894" y="1217348"/>
                </a:lnTo>
                <a:lnTo>
                  <a:pt x="-301" y="1217348"/>
                </a:lnTo>
                <a:close/>
              </a:path>
            </a:pathLst>
          </a:cu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9694CB6-EBCA-477D-909C-4C80470D83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5986" y="2813046"/>
            <a:ext cx="1768528" cy="1373386"/>
          </a:xfrm>
          <a:custGeom>
            <a:avLst/>
            <a:gdLst>
              <a:gd name="connsiteX0" fmla="*/ -396 w 1565649"/>
              <a:gd name="connsiteY0" fmla="*/ -101 h 1215836"/>
              <a:gd name="connsiteX1" fmla="*/ 1565253 w 1565649"/>
              <a:gd name="connsiteY1" fmla="*/ -101 h 1215836"/>
              <a:gd name="connsiteX2" fmla="*/ 1565253 w 1565649"/>
              <a:gd name="connsiteY2" fmla="*/ 1215735 h 1215836"/>
              <a:gd name="connsiteX3" fmla="*/ -396 w 1565649"/>
              <a:gd name="connsiteY3" fmla="*/ 1215735 h 121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5649" h="1215836">
                <a:moveTo>
                  <a:pt x="-396" y="-101"/>
                </a:moveTo>
                <a:lnTo>
                  <a:pt x="1565253" y="-101"/>
                </a:lnTo>
                <a:lnTo>
                  <a:pt x="1565253" y="1215735"/>
                </a:lnTo>
                <a:lnTo>
                  <a:pt x="-396" y="1215735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F54E4F1-A785-4003-9D9C-2134B9B84B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838" y="4285411"/>
            <a:ext cx="1765181" cy="1372968"/>
          </a:xfrm>
          <a:custGeom>
            <a:avLst/>
            <a:gdLst>
              <a:gd name="connsiteX0" fmla="*/ -610 w 1562686"/>
              <a:gd name="connsiteY0" fmla="*/ -186 h 1215466"/>
              <a:gd name="connsiteX1" fmla="*/ 1562077 w 1562686"/>
              <a:gd name="connsiteY1" fmla="*/ -186 h 1215466"/>
              <a:gd name="connsiteX2" fmla="*/ 1562077 w 1562686"/>
              <a:gd name="connsiteY2" fmla="*/ 1215280 h 1215466"/>
              <a:gd name="connsiteX3" fmla="*/ -610 w 1562686"/>
              <a:gd name="connsiteY3" fmla="*/ 1215280 h 1215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2686" h="1215466">
                <a:moveTo>
                  <a:pt x="-610" y="-186"/>
                </a:moveTo>
                <a:lnTo>
                  <a:pt x="1562077" y="-186"/>
                </a:lnTo>
                <a:lnTo>
                  <a:pt x="1562077" y="1215280"/>
                </a:lnTo>
                <a:lnTo>
                  <a:pt x="-610" y="1215280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C6DC213-DF60-46D6-AEB7-DE73355C66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204" y="4285410"/>
            <a:ext cx="1764566" cy="1372439"/>
          </a:xfrm>
          <a:custGeom>
            <a:avLst/>
            <a:gdLst>
              <a:gd name="connsiteX0" fmla="*/ -1132 w 1562142"/>
              <a:gd name="connsiteY0" fmla="*/ -706 h 1214998"/>
              <a:gd name="connsiteX1" fmla="*/ 1561010 w 1562142"/>
              <a:gd name="connsiteY1" fmla="*/ -706 h 1214998"/>
              <a:gd name="connsiteX2" fmla="*/ 1561010 w 1562142"/>
              <a:gd name="connsiteY2" fmla="*/ 1214292 h 1214998"/>
              <a:gd name="connsiteX3" fmla="*/ -1132 w 1562142"/>
              <a:gd name="connsiteY3" fmla="*/ 1214292 h 121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2142" h="1214998">
                <a:moveTo>
                  <a:pt x="-1132" y="-706"/>
                </a:moveTo>
                <a:lnTo>
                  <a:pt x="1561010" y="-706"/>
                </a:lnTo>
                <a:lnTo>
                  <a:pt x="1561010" y="1214292"/>
                </a:lnTo>
                <a:lnTo>
                  <a:pt x="-1132" y="1214292"/>
                </a:lnTo>
                <a:close/>
              </a:path>
            </a:pathLst>
          </a:cu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087D10EA-1CD8-461D-AF46-F29CFF928B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204" y="1355723"/>
            <a:ext cx="1764566" cy="1372439"/>
          </a:xfrm>
          <a:custGeom>
            <a:avLst/>
            <a:gdLst>
              <a:gd name="connsiteX0" fmla="*/ -1132 w 1562142"/>
              <a:gd name="connsiteY0" fmla="*/ -976 h 1214998"/>
              <a:gd name="connsiteX1" fmla="*/ 1561010 w 1562142"/>
              <a:gd name="connsiteY1" fmla="*/ -976 h 1214998"/>
              <a:gd name="connsiteX2" fmla="*/ 1561010 w 1562142"/>
              <a:gd name="connsiteY2" fmla="*/ 1214023 h 1214998"/>
              <a:gd name="connsiteX3" fmla="*/ -1132 w 1562142"/>
              <a:gd name="connsiteY3" fmla="*/ 1214023 h 121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2142" h="1214998">
                <a:moveTo>
                  <a:pt x="-1132" y="-976"/>
                </a:moveTo>
                <a:lnTo>
                  <a:pt x="1561010" y="-976"/>
                </a:lnTo>
                <a:lnTo>
                  <a:pt x="1561010" y="1214023"/>
                </a:lnTo>
                <a:lnTo>
                  <a:pt x="-1132" y="1214023"/>
                </a:lnTo>
                <a:close/>
              </a:path>
            </a:pathLst>
          </a:cu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A3428A3-34AB-48C6-9B38-0F96196FFEB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204" y="2819399"/>
            <a:ext cx="1764566" cy="1372439"/>
          </a:xfrm>
          <a:custGeom>
            <a:avLst/>
            <a:gdLst>
              <a:gd name="connsiteX0" fmla="*/ -1132 w 1562142"/>
              <a:gd name="connsiteY0" fmla="*/ -841 h 1214998"/>
              <a:gd name="connsiteX1" fmla="*/ 1561010 w 1562142"/>
              <a:gd name="connsiteY1" fmla="*/ -841 h 1214998"/>
              <a:gd name="connsiteX2" fmla="*/ 1561010 w 1562142"/>
              <a:gd name="connsiteY2" fmla="*/ 1214157 h 1214998"/>
              <a:gd name="connsiteX3" fmla="*/ -1132 w 1562142"/>
              <a:gd name="connsiteY3" fmla="*/ 1214157 h 121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2142" h="1214998">
                <a:moveTo>
                  <a:pt x="-1132" y="-841"/>
                </a:moveTo>
                <a:lnTo>
                  <a:pt x="1561010" y="-841"/>
                </a:lnTo>
                <a:lnTo>
                  <a:pt x="1561010" y="1214157"/>
                </a:lnTo>
                <a:lnTo>
                  <a:pt x="-1132" y="1214157"/>
                </a:lnTo>
                <a:close/>
              </a:path>
            </a:pathLst>
          </a:cu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51D75F60-F60E-4528-A4BD-018B8E79FC97}"/>
              </a:ext>
            </a:extLst>
          </p:cNvPr>
          <p:cNvSpPr txBox="1"/>
          <p:nvPr/>
        </p:nvSpPr>
        <p:spPr>
          <a:xfrm>
            <a:off x="2497045" y="4527269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197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Fig.9C,D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B57287F-5688-4857-B021-BA5A5C79215C}"/>
              </a:ext>
            </a:extLst>
          </p:cNvPr>
          <p:cNvSpPr txBox="1"/>
          <p:nvPr/>
        </p:nvSpPr>
        <p:spPr>
          <a:xfrm>
            <a:off x="3045686" y="1167034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ACDBE46-CAB3-4AFB-A176-BF4925F0D9D4}"/>
              </a:ext>
            </a:extLst>
          </p:cNvPr>
          <p:cNvSpPr txBox="1"/>
          <p:nvPr/>
        </p:nvSpPr>
        <p:spPr>
          <a:xfrm>
            <a:off x="5373595" y="1151675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4C54471-D8EA-4CC2-BD1A-6BD0F85EFF40}"/>
              </a:ext>
            </a:extLst>
          </p:cNvPr>
          <p:cNvSpPr txBox="1"/>
          <p:nvPr/>
        </p:nvSpPr>
        <p:spPr>
          <a:xfrm>
            <a:off x="7754845" y="116703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11CBF18-89CA-4D1C-9BAD-5D4BA39C4C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199" y="1536366"/>
            <a:ext cx="2194757" cy="1606411"/>
          </a:xfrm>
          <a:custGeom>
            <a:avLst/>
            <a:gdLst>
              <a:gd name="connsiteX0" fmla="*/ -1324 w 2194757"/>
              <a:gd name="connsiteY0" fmla="*/ -993 h 1606411"/>
              <a:gd name="connsiteX1" fmla="*/ 2193433 w 2194757"/>
              <a:gd name="connsiteY1" fmla="*/ -993 h 1606411"/>
              <a:gd name="connsiteX2" fmla="*/ 2193433 w 2194757"/>
              <a:gd name="connsiteY2" fmla="*/ 1605418 h 1606411"/>
              <a:gd name="connsiteX3" fmla="*/ -1324 w 2194757"/>
              <a:gd name="connsiteY3" fmla="*/ 1605418 h 160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757" h="1606411">
                <a:moveTo>
                  <a:pt x="-1324" y="-993"/>
                </a:moveTo>
                <a:lnTo>
                  <a:pt x="2193433" y="-993"/>
                </a:lnTo>
                <a:lnTo>
                  <a:pt x="2193433" y="1605418"/>
                </a:lnTo>
                <a:lnTo>
                  <a:pt x="-1324" y="1605418"/>
                </a:lnTo>
                <a:close/>
              </a:path>
            </a:pathLst>
          </a:cu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BCC1FF39-189A-4162-9F48-72B7730B7A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540" y="1536366"/>
            <a:ext cx="2194757" cy="1606411"/>
          </a:xfrm>
          <a:custGeom>
            <a:avLst/>
            <a:gdLst>
              <a:gd name="connsiteX0" fmla="*/ -1189 w 2194757"/>
              <a:gd name="connsiteY0" fmla="*/ -993 h 1606411"/>
              <a:gd name="connsiteX1" fmla="*/ 2193568 w 2194757"/>
              <a:gd name="connsiteY1" fmla="*/ -993 h 1606411"/>
              <a:gd name="connsiteX2" fmla="*/ 2193568 w 2194757"/>
              <a:gd name="connsiteY2" fmla="*/ 1605418 h 1606411"/>
              <a:gd name="connsiteX3" fmla="*/ -1189 w 2194757"/>
              <a:gd name="connsiteY3" fmla="*/ 1605418 h 160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757" h="1606411">
                <a:moveTo>
                  <a:pt x="-1189" y="-993"/>
                </a:moveTo>
                <a:lnTo>
                  <a:pt x="2193568" y="-993"/>
                </a:lnTo>
                <a:lnTo>
                  <a:pt x="2193568" y="1605418"/>
                </a:lnTo>
                <a:lnTo>
                  <a:pt x="-1189" y="1605418"/>
                </a:lnTo>
                <a:close/>
              </a:path>
            </a:pathLst>
          </a:cu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F819BC4-F840-46FB-B7C5-A087B04CAD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3604" y="1542491"/>
            <a:ext cx="2194757" cy="1606411"/>
          </a:xfrm>
          <a:custGeom>
            <a:avLst/>
            <a:gdLst>
              <a:gd name="connsiteX0" fmla="*/ -1056 w 2194757"/>
              <a:gd name="connsiteY0" fmla="*/ -993 h 1606411"/>
              <a:gd name="connsiteX1" fmla="*/ 2193701 w 2194757"/>
              <a:gd name="connsiteY1" fmla="*/ -993 h 1606411"/>
              <a:gd name="connsiteX2" fmla="*/ 2193701 w 2194757"/>
              <a:gd name="connsiteY2" fmla="*/ 1605419 h 1606411"/>
              <a:gd name="connsiteX3" fmla="*/ -1056 w 2194757"/>
              <a:gd name="connsiteY3" fmla="*/ 1605419 h 160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757" h="1606411">
                <a:moveTo>
                  <a:pt x="-1056" y="-993"/>
                </a:moveTo>
                <a:lnTo>
                  <a:pt x="2193701" y="-993"/>
                </a:lnTo>
                <a:lnTo>
                  <a:pt x="2193701" y="1605419"/>
                </a:lnTo>
                <a:lnTo>
                  <a:pt x="-1056" y="1605419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BF12A22-AF11-4A1B-B26D-08ECC9C685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3604" y="3978127"/>
            <a:ext cx="2192786" cy="1606411"/>
          </a:xfrm>
          <a:custGeom>
            <a:avLst/>
            <a:gdLst>
              <a:gd name="connsiteX0" fmla="*/ -363 w 2192786"/>
              <a:gd name="connsiteY0" fmla="*/ -331 h 1606411"/>
              <a:gd name="connsiteX1" fmla="*/ 2192424 w 2192786"/>
              <a:gd name="connsiteY1" fmla="*/ -331 h 1606411"/>
              <a:gd name="connsiteX2" fmla="*/ 2192424 w 2192786"/>
              <a:gd name="connsiteY2" fmla="*/ 1606080 h 1606411"/>
              <a:gd name="connsiteX3" fmla="*/ -363 w 2192786"/>
              <a:gd name="connsiteY3" fmla="*/ 1606080 h 160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2786" h="1606411">
                <a:moveTo>
                  <a:pt x="-363" y="-331"/>
                </a:moveTo>
                <a:lnTo>
                  <a:pt x="2192424" y="-331"/>
                </a:lnTo>
                <a:lnTo>
                  <a:pt x="2192424" y="1606080"/>
                </a:lnTo>
                <a:lnTo>
                  <a:pt x="-363" y="1606080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6044A35-FA9A-4B0D-B989-6E7C3B37397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167" y="3972001"/>
            <a:ext cx="2192786" cy="1606411"/>
          </a:xfrm>
          <a:custGeom>
            <a:avLst/>
            <a:gdLst>
              <a:gd name="connsiteX0" fmla="*/ -630 w 2192786"/>
              <a:gd name="connsiteY0" fmla="*/ -332 h 1606411"/>
              <a:gd name="connsiteX1" fmla="*/ 2192157 w 2192786"/>
              <a:gd name="connsiteY1" fmla="*/ -332 h 1606411"/>
              <a:gd name="connsiteX2" fmla="*/ 2192157 w 2192786"/>
              <a:gd name="connsiteY2" fmla="*/ 1606080 h 1606411"/>
              <a:gd name="connsiteX3" fmla="*/ -630 w 2192786"/>
              <a:gd name="connsiteY3" fmla="*/ 1606080 h 160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2786" h="1606411">
                <a:moveTo>
                  <a:pt x="-630" y="-332"/>
                </a:moveTo>
                <a:lnTo>
                  <a:pt x="2192157" y="-332"/>
                </a:lnTo>
                <a:lnTo>
                  <a:pt x="2192157" y="1606080"/>
                </a:lnTo>
                <a:lnTo>
                  <a:pt x="-630" y="1606080"/>
                </a:lnTo>
                <a:close/>
              </a:path>
            </a:pathLst>
          </a:cu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5A7D5C3-F22E-4A90-89F3-1ADCA5DF245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540" y="3972001"/>
            <a:ext cx="2192782" cy="1604464"/>
          </a:xfrm>
          <a:custGeom>
            <a:avLst/>
            <a:gdLst>
              <a:gd name="connsiteX0" fmla="*/ -210 w 2192782"/>
              <a:gd name="connsiteY0" fmla="*/ -110 h 1604464"/>
              <a:gd name="connsiteX1" fmla="*/ 2192573 w 2192782"/>
              <a:gd name="connsiteY1" fmla="*/ -110 h 1604464"/>
              <a:gd name="connsiteX2" fmla="*/ 2192573 w 2192782"/>
              <a:gd name="connsiteY2" fmla="*/ 1604355 h 1604464"/>
              <a:gd name="connsiteX3" fmla="*/ -210 w 2192782"/>
              <a:gd name="connsiteY3" fmla="*/ 1604355 h 160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2782" h="1604464">
                <a:moveTo>
                  <a:pt x="-210" y="-110"/>
                </a:moveTo>
                <a:lnTo>
                  <a:pt x="2192573" y="-110"/>
                </a:lnTo>
                <a:lnTo>
                  <a:pt x="2192573" y="1604355"/>
                </a:lnTo>
                <a:lnTo>
                  <a:pt x="-210" y="160435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44412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8F0C3F1-9D15-497A-B4D0-6CF744BA8C2C}"/>
              </a:ext>
            </a:extLst>
          </p:cNvPr>
          <p:cNvSpPr txBox="1"/>
          <p:nvPr/>
        </p:nvSpPr>
        <p:spPr>
          <a:xfrm>
            <a:off x="129126" y="219075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Fig.9E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B57287F-5688-4857-B021-BA5A5C79215C}"/>
              </a:ext>
            </a:extLst>
          </p:cNvPr>
          <p:cNvSpPr txBox="1"/>
          <p:nvPr/>
        </p:nvSpPr>
        <p:spPr>
          <a:xfrm>
            <a:off x="2458900" y="1624234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0h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ACDBE46-CAB3-4AFB-A176-BF4925F0D9D4}"/>
              </a:ext>
            </a:extLst>
          </p:cNvPr>
          <p:cNvSpPr txBox="1"/>
          <p:nvPr/>
        </p:nvSpPr>
        <p:spPr>
          <a:xfrm>
            <a:off x="2458900" y="3283854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6h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4C54471-D8EA-4CC2-BD1A-6BD0F85EFF40}"/>
              </a:ext>
            </a:extLst>
          </p:cNvPr>
          <p:cNvSpPr txBox="1"/>
          <p:nvPr/>
        </p:nvSpPr>
        <p:spPr>
          <a:xfrm>
            <a:off x="2337072" y="5049100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12h</a:t>
            </a:r>
            <a:endParaRPr lang="zh-CN" altLang="en-US" dirty="0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id="{E73EAA8F-3A98-4308-903E-B2626196EC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195" y="959998"/>
            <a:ext cx="2206714" cy="1653296"/>
          </a:xfrm>
          <a:custGeom>
            <a:avLst/>
            <a:gdLst>
              <a:gd name="connsiteX0" fmla="*/ -362 w 2206714"/>
              <a:gd name="connsiteY0" fmla="*/ -451 h 1653296"/>
              <a:gd name="connsiteX1" fmla="*/ 2206352 w 2206714"/>
              <a:gd name="connsiteY1" fmla="*/ -451 h 1653296"/>
              <a:gd name="connsiteX2" fmla="*/ 2206352 w 2206714"/>
              <a:gd name="connsiteY2" fmla="*/ 1652846 h 1653296"/>
              <a:gd name="connsiteX3" fmla="*/ -362 w 2206714"/>
              <a:gd name="connsiteY3" fmla="*/ 1652846 h 16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6714" h="1653296">
                <a:moveTo>
                  <a:pt x="-362" y="-451"/>
                </a:moveTo>
                <a:lnTo>
                  <a:pt x="2206352" y="-451"/>
                </a:lnTo>
                <a:lnTo>
                  <a:pt x="2206352" y="1652846"/>
                </a:lnTo>
                <a:lnTo>
                  <a:pt x="-362" y="1652846"/>
                </a:lnTo>
                <a:close/>
              </a:path>
            </a:pathLst>
          </a:cu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2B0A5AF6-8E1D-4AFC-BCDE-9B86110330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195" y="2701963"/>
            <a:ext cx="2206714" cy="1653296"/>
          </a:xfrm>
          <a:custGeom>
            <a:avLst/>
            <a:gdLst>
              <a:gd name="connsiteX0" fmla="*/ -362 w 2206714"/>
              <a:gd name="connsiteY0" fmla="*/ -350 h 1653296"/>
              <a:gd name="connsiteX1" fmla="*/ 2206352 w 2206714"/>
              <a:gd name="connsiteY1" fmla="*/ -350 h 1653296"/>
              <a:gd name="connsiteX2" fmla="*/ 2206352 w 2206714"/>
              <a:gd name="connsiteY2" fmla="*/ 1652947 h 1653296"/>
              <a:gd name="connsiteX3" fmla="*/ -362 w 2206714"/>
              <a:gd name="connsiteY3" fmla="*/ 1652947 h 16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6714" h="1653296">
                <a:moveTo>
                  <a:pt x="-362" y="-350"/>
                </a:moveTo>
                <a:lnTo>
                  <a:pt x="2206352" y="-350"/>
                </a:lnTo>
                <a:lnTo>
                  <a:pt x="2206352" y="1652947"/>
                </a:lnTo>
                <a:lnTo>
                  <a:pt x="-362" y="1652947"/>
                </a:lnTo>
                <a:close/>
              </a:path>
            </a:pathLst>
          </a:cu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BAD135E0-0B7E-4353-9266-D52676A53D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195" y="4426141"/>
            <a:ext cx="2204976" cy="1653296"/>
          </a:xfrm>
          <a:custGeom>
            <a:avLst/>
            <a:gdLst>
              <a:gd name="connsiteX0" fmla="*/ -363 w 2204976"/>
              <a:gd name="connsiteY0" fmla="*/ -250 h 1653296"/>
              <a:gd name="connsiteX1" fmla="*/ 2204614 w 2204976"/>
              <a:gd name="connsiteY1" fmla="*/ -250 h 1653296"/>
              <a:gd name="connsiteX2" fmla="*/ 2204614 w 2204976"/>
              <a:gd name="connsiteY2" fmla="*/ 1653046 h 1653296"/>
              <a:gd name="connsiteX3" fmla="*/ -363 w 2204976"/>
              <a:gd name="connsiteY3" fmla="*/ 1653046 h 16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976" h="1653296">
                <a:moveTo>
                  <a:pt x="-363" y="-250"/>
                </a:moveTo>
                <a:lnTo>
                  <a:pt x="2204614" y="-250"/>
                </a:lnTo>
                <a:lnTo>
                  <a:pt x="2204614" y="1653046"/>
                </a:lnTo>
                <a:lnTo>
                  <a:pt x="-363" y="1653046"/>
                </a:lnTo>
                <a:close/>
              </a:path>
            </a:pathLst>
          </a:cu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id="{2DBA7EBF-7D27-4F23-A251-48F604DE33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688" y="962610"/>
            <a:ext cx="2206714" cy="1653296"/>
          </a:xfrm>
          <a:custGeom>
            <a:avLst/>
            <a:gdLst>
              <a:gd name="connsiteX0" fmla="*/ -630 w 2206714"/>
              <a:gd name="connsiteY0" fmla="*/ -451 h 1653296"/>
              <a:gd name="connsiteX1" fmla="*/ 2206084 w 2206714"/>
              <a:gd name="connsiteY1" fmla="*/ -451 h 1653296"/>
              <a:gd name="connsiteX2" fmla="*/ 2206084 w 2206714"/>
              <a:gd name="connsiteY2" fmla="*/ 1652846 h 1653296"/>
              <a:gd name="connsiteX3" fmla="*/ -630 w 2206714"/>
              <a:gd name="connsiteY3" fmla="*/ 1652846 h 16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6714" h="1653296">
                <a:moveTo>
                  <a:pt x="-630" y="-451"/>
                </a:moveTo>
                <a:lnTo>
                  <a:pt x="2206084" y="-451"/>
                </a:lnTo>
                <a:lnTo>
                  <a:pt x="2206084" y="1652846"/>
                </a:lnTo>
                <a:lnTo>
                  <a:pt x="-630" y="1652846"/>
                </a:lnTo>
                <a:close/>
              </a:path>
            </a:pathLst>
          </a:cu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8DF8D489-8C95-4703-A56D-EAEEDF2A249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668" y="2704575"/>
            <a:ext cx="2206714" cy="1653296"/>
          </a:xfrm>
          <a:custGeom>
            <a:avLst/>
            <a:gdLst>
              <a:gd name="connsiteX0" fmla="*/ -495 w 2206714"/>
              <a:gd name="connsiteY0" fmla="*/ -350 h 1653296"/>
              <a:gd name="connsiteX1" fmla="*/ 2206219 w 2206714"/>
              <a:gd name="connsiteY1" fmla="*/ -350 h 1653296"/>
              <a:gd name="connsiteX2" fmla="*/ 2206219 w 2206714"/>
              <a:gd name="connsiteY2" fmla="*/ 1652947 h 1653296"/>
              <a:gd name="connsiteX3" fmla="*/ -495 w 2206714"/>
              <a:gd name="connsiteY3" fmla="*/ 1652947 h 16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6714" h="1653296">
                <a:moveTo>
                  <a:pt x="-495" y="-350"/>
                </a:moveTo>
                <a:lnTo>
                  <a:pt x="2206219" y="-350"/>
                </a:lnTo>
                <a:lnTo>
                  <a:pt x="2206219" y="1652947"/>
                </a:lnTo>
                <a:lnTo>
                  <a:pt x="-495" y="1652947"/>
                </a:lnTo>
                <a:close/>
              </a:path>
            </a:pathLst>
          </a:cu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8634CA5C-0E92-479A-863F-E0F7C34D2F4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668" y="4428753"/>
            <a:ext cx="2204976" cy="1653296"/>
          </a:xfrm>
          <a:custGeom>
            <a:avLst/>
            <a:gdLst>
              <a:gd name="connsiteX0" fmla="*/ -495 w 2204976"/>
              <a:gd name="connsiteY0" fmla="*/ -250 h 1653296"/>
              <a:gd name="connsiteX1" fmla="*/ 2204481 w 2204976"/>
              <a:gd name="connsiteY1" fmla="*/ -250 h 1653296"/>
              <a:gd name="connsiteX2" fmla="*/ 2204481 w 2204976"/>
              <a:gd name="connsiteY2" fmla="*/ 1653047 h 1653296"/>
              <a:gd name="connsiteX3" fmla="*/ -495 w 2204976"/>
              <a:gd name="connsiteY3" fmla="*/ 1653047 h 16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4976" h="1653296">
                <a:moveTo>
                  <a:pt x="-495" y="-250"/>
                </a:moveTo>
                <a:lnTo>
                  <a:pt x="2204481" y="-250"/>
                </a:lnTo>
                <a:lnTo>
                  <a:pt x="2204481" y="1653047"/>
                </a:lnTo>
                <a:lnTo>
                  <a:pt x="-495" y="1653047"/>
                </a:lnTo>
                <a:close/>
              </a:path>
            </a:pathLst>
          </a:cu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FDD970ED-EE03-450F-B6C0-B4EEF2462CA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668" y="962610"/>
            <a:ext cx="2206515" cy="1653296"/>
          </a:xfrm>
          <a:custGeom>
            <a:avLst/>
            <a:gdLst>
              <a:gd name="connsiteX0" fmla="*/ -495 w 2206515"/>
              <a:gd name="connsiteY0" fmla="*/ -451 h 1653296"/>
              <a:gd name="connsiteX1" fmla="*/ 2206020 w 2206515"/>
              <a:gd name="connsiteY1" fmla="*/ -451 h 1653296"/>
              <a:gd name="connsiteX2" fmla="*/ 2206020 w 2206515"/>
              <a:gd name="connsiteY2" fmla="*/ 1652846 h 1653296"/>
              <a:gd name="connsiteX3" fmla="*/ -495 w 2206515"/>
              <a:gd name="connsiteY3" fmla="*/ 1652846 h 16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6515" h="1653296">
                <a:moveTo>
                  <a:pt x="-495" y="-451"/>
                </a:moveTo>
                <a:lnTo>
                  <a:pt x="2206020" y="-451"/>
                </a:lnTo>
                <a:lnTo>
                  <a:pt x="2206020" y="1652846"/>
                </a:lnTo>
                <a:lnTo>
                  <a:pt x="-495" y="1652846"/>
                </a:lnTo>
                <a:close/>
              </a:path>
            </a:pathLst>
          </a:cu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E6492CC5-3906-4F8C-A51C-C86E40A6C67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888" y="2704575"/>
            <a:ext cx="2206515" cy="1653296"/>
          </a:xfrm>
          <a:custGeom>
            <a:avLst/>
            <a:gdLst>
              <a:gd name="connsiteX0" fmla="*/ -630 w 2206515"/>
              <a:gd name="connsiteY0" fmla="*/ -350 h 1653296"/>
              <a:gd name="connsiteX1" fmla="*/ 2205885 w 2206515"/>
              <a:gd name="connsiteY1" fmla="*/ -350 h 1653296"/>
              <a:gd name="connsiteX2" fmla="*/ 2205885 w 2206515"/>
              <a:gd name="connsiteY2" fmla="*/ 1652947 h 1653296"/>
              <a:gd name="connsiteX3" fmla="*/ -630 w 2206515"/>
              <a:gd name="connsiteY3" fmla="*/ 1652947 h 16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6515" h="1653296">
                <a:moveTo>
                  <a:pt x="-630" y="-350"/>
                </a:moveTo>
                <a:lnTo>
                  <a:pt x="2205885" y="-350"/>
                </a:lnTo>
                <a:lnTo>
                  <a:pt x="2205885" y="1652947"/>
                </a:lnTo>
                <a:lnTo>
                  <a:pt x="-630" y="1652947"/>
                </a:lnTo>
                <a:close/>
              </a:path>
            </a:pathLst>
          </a:cu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id="{8C6A6BBC-4961-4977-94BE-707659209B6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888" y="4428753"/>
            <a:ext cx="2206515" cy="1653296"/>
          </a:xfrm>
          <a:custGeom>
            <a:avLst/>
            <a:gdLst>
              <a:gd name="connsiteX0" fmla="*/ -630 w 2206515"/>
              <a:gd name="connsiteY0" fmla="*/ -250 h 1653296"/>
              <a:gd name="connsiteX1" fmla="*/ 2205885 w 2206515"/>
              <a:gd name="connsiteY1" fmla="*/ -250 h 1653296"/>
              <a:gd name="connsiteX2" fmla="*/ 2205885 w 2206515"/>
              <a:gd name="connsiteY2" fmla="*/ 1653047 h 1653296"/>
              <a:gd name="connsiteX3" fmla="*/ -630 w 2206515"/>
              <a:gd name="connsiteY3" fmla="*/ 1653047 h 165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6515" h="1653296">
                <a:moveTo>
                  <a:pt x="-630" y="-250"/>
                </a:moveTo>
                <a:lnTo>
                  <a:pt x="2205885" y="-250"/>
                </a:lnTo>
                <a:lnTo>
                  <a:pt x="2205885" y="1653047"/>
                </a:lnTo>
                <a:lnTo>
                  <a:pt x="-630" y="1653047"/>
                </a:lnTo>
                <a:close/>
              </a:path>
            </a:pathLst>
          </a:custGeom>
        </p:spPr>
      </p:pic>
      <p:sp>
        <p:nvSpPr>
          <p:cNvPr id="85" name="文本框 84">
            <a:extLst>
              <a:ext uri="{FF2B5EF4-FFF2-40B4-BE49-F238E27FC236}">
                <a16:creationId xmlns:a16="http://schemas.microsoft.com/office/drawing/2014/main" id="{D37CB30F-ADA4-41A3-A9D4-FA7A342FFF47}"/>
              </a:ext>
            </a:extLst>
          </p:cNvPr>
          <p:cNvSpPr txBox="1"/>
          <p:nvPr/>
        </p:nvSpPr>
        <p:spPr>
          <a:xfrm>
            <a:off x="3664811" y="519784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Ti6Al4V</a:t>
            </a:r>
            <a:endParaRPr lang="zh-CN" altLang="en-US" dirty="0"/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A25D14AE-2CCF-4516-8DC9-0F4716D03275}"/>
              </a:ext>
            </a:extLst>
          </p:cNvPr>
          <p:cNvSpPr txBox="1"/>
          <p:nvPr/>
        </p:nvSpPr>
        <p:spPr>
          <a:xfrm>
            <a:off x="5992720" y="504425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Ti2448</a:t>
            </a:r>
            <a:endParaRPr lang="zh-CN" altLang="en-US" dirty="0"/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CAECF61D-AB03-4425-BDD2-EC30DD6D3A7A}"/>
              </a:ext>
            </a:extLst>
          </p:cNvPr>
          <p:cNvSpPr txBox="1"/>
          <p:nvPr/>
        </p:nvSpPr>
        <p:spPr>
          <a:xfrm>
            <a:off x="8373970" y="51978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4381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25</Words>
  <Application>Microsoft Office PowerPoint</Application>
  <PresentationFormat>宽屏</PresentationFormat>
  <Paragraphs>15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汤 臻</dc:creator>
  <cp:lastModifiedBy>汤 臻</cp:lastModifiedBy>
  <cp:revision>13</cp:revision>
  <dcterms:created xsi:type="dcterms:W3CDTF">2021-07-29T08:45:17Z</dcterms:created>
  <dcterms:modified xsi:type="dcterms:W3CDTF">2021-07-31T08:44:58Z</dcterms:modified>
</cp:coreProperties>
</file>