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Fig.4A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241E6FF-E98C-4502-A8DD-DB905001507A}"/>
              </a:ext>
            </a:extLst>
          </p:cNvPr>
          <p:cNvSpPr txBox="1"/>
          <p:nvPr/>
        </p:nvSpPr>
        <p:spPr>
          <a:xfrm>
            <a:off x="5828383" y="13689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4W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C642ADE-B089-4D6D-B1BC-5BE224755FB3}"/>
              </a:ext>
            </a:extLst>
          </p:cNvPr>
          <p:cNvSpPr txBox="1"/>
          <p:nvPr/>
        </p:nvSpPr>
        <p:spPr>
          <a:xfrm>
            <a:off x="7799296" y="13689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8W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9AFF04C-EA68-4BA1-872F-8F41258260ED}"/>
              </a:ext>
            </a:extLst>
          </p:cNvPr>
          <p:cNvSpPr txBox="1"/>
          <p:nvPr/>
        </p:nvSpPr>
        <p:spPr>
          <a:xfrm>
            <a:off x="3821240" y="13689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2W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3F56AFE-CD8F-49C6-BEFE-E6C91AAEEDA2}"/>
              </a:ext>
            </a:extLst>
          </p:cNvPr>
          <p:cNvSpPr txBox="1"/>
          <p:nvPr/>
        </p:nvSpPr>
        <p:spPr>
          <a:xfrm>
            <a:off x="1591513" y="2350815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CE42888-86D8-4151-95E4-E660C7B10D47}"/>
              </a:ext>
            </a:extLst>
          </p:cNvPr>
          <p:cNvSpPr txBox="1"/>
          <p:nvPr/>
        </p:nvSpPr>
        <p:spPr>
          <a:xfrm>
            <a:off x="1556863" y="358307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pic>
        <p:nvPicPr>
          <p:cNvPr id="3" name="图形 13">
            <a:extLst>
              <a:ext uri="{FF2B5EF4-FFF2-40B4-BE49-F238E27FC236}">
                <a16:creationId xmlns:a16="http://schemas.microsoft.com/office/drawing/2014/main" id="{7AE3393B-9BEF-4473-A27E-4040EFA9B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294" y="3246591"/>
            <a:ext cx="1923721" cy="1296833"/>
          </a:xfrm>
          <a:custGeom>
            <a:avLst/>
            <a:gdLst>
              <a:gd name="connsiteX0" fmla="*/ -1356 w 989684"/>
              <a:gd name="connsiteY0" fmla="*/ -916 h 667173"/>
              <a:gd name="connsiteX1" fmla="*/ 988328 w 989684"/>
              <a:gd name="connsiteY1" fmla="*/ -916 h 667173"/>
              <a:gd name="connsiteX2" fmla="*/ 988328 w 989684"/>
              <a:gd name="connsiteY2" fmla="*/ 666258 h 667173"/>
              <a:gd name="connsiteX3" fmla="*/ -1356 w 989684"/>
              <a:gd name="connsiteY3" fmla="*/ 666258 h 66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84" h="667173">
                <a:moveTo>
                  <a:pt x="-1356" y="-916"/>
                </a:moveTo>
                <a:lnTo>
                  <a:pt x="988328" y="-916"/>
                </a:lnTo>
                <a:lnTo>
                  <a:pt x="988328" y="666258"/>
                </a:lnTo>
                <a:lnTo>
                  <a:pt x="-1356" y="666258"/>
                </a:lnTo>
                <a:close/>
              </a:path>
            </a:pathLst>
          </a:cu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60DDBCD-8678-4E01-824B-98669DD4E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875" y="3252541"/>
            <a:ext cx="1923719" cy="1290883"/>
          </a:xfrm>
          <a:custGeom>
            <a:avLst/>
            <a:gdLst>
              <a:gd name="connsiteX0" fmla="*/ -1474 w 989683"/>
              <a:gd name="connsiteY0" fmla="*/ -916 h 664112"/>
              <a:gd name="connsiteX1" fmla="*/ 988210 w 989683"/>
              <a:gd name="connsiteY1" fmla="*/ -916 h 664112"/>
              <a:gd name="connsiteX2" fmla="*/ 988210 w 989683"/>
              <a:gd name="connsiteY2" fmla="*/ 663197 h 664112"/>
              <a:gd name="connsiteX3" fmla="*/ -1474 w 989683"/>
              <a:gd name="connsiteY3" fmla="*/ 663197 h 6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83" h="664112">
                <a:moveTo>
                  <a:pt x="-1474" y="-916"/>
                </a:moveTo>
                <a:lnTo>
                  <a:pt x="988210" y="-916"/>
                </a:lnTo>
                <a:lnTo>
                  <a:pt x="988210" y="663197"/>
                </a:lnTo>
                <a:lnTo>
                  <a:pt x="-1474" y="663197"/>
                </a:lnTo>
                <a:close/>
              </a:path>
            </a:pathLst>
          </a:cu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46D65D4-F3D4-4715-88CA-88D85FBDD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709" y="3233491"/>
            <a:ext cx="1923719" cy="1290883"/>
          </a:xfrm>
          <a:custGeom>
            <a:avLst/>
            <a:gdLst>
              <a:gd name="connsiteX0" fmla="*/ -1252 w 989683"/>
              <a:gd name="connsiteY0" fmla="*/ -916 h 664112"/>
              <a:gd name="connsiteX1" fmla="*/ 988432 w 989683"/>
              <a:gd name="connsiteY1" fmla="*/ -916 h 664112"/>
              <a:gd name="connsiteX2" fmla="*/ 988432 w 989683"/>
              <a:gd name="connsiteY2" fmla="*/ 663197 h 664112"/>
              <a:gd name="connsiteX3" fmla="*/ -1252 w 989683"/>
              <a:gd name="connsiteY3" fmla="*/ 663197 h 6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83" h="664112">
                <a:moveTo>
                  <a:pt x="-1252" y="-916"/>
                </a:moveTo>
                <a:lnTo>
                  <a:pt x="988432" y="-916"/>
                </a:lnTo>
                <a:lnTo>
                  <a:pt x="988432" y="663197"/>
                </a:lnTo>
                <a:lnTo>
                  <a:pt x="-1252" y="663197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65BB544-8A4D-40D4-B8F6-C063641242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874" y="1881187"/>
            <a:ext cx="1923721" cy="1296833"/>
          </a:xfrm>
          <a:custGeom>
            <a:avLst/>
            <a:gdLst>
              <a:gd name="connsiteX0" fmla="*/ -1467 w 989684"/>
              <a:gd name="connsiteY0" fmla="*/ -989 h 667173"/>
              <a:gd name="connsiteX1" fmla="*/ 988217 w 989684"/>
              <a:gd name="connsiteY1" fmla="*/ -989 h 667173"/>
              <a:gd name="connsiteX2" fmla="*/ 988217 w 989684"/>
              <a:gd name="connsiteY2" fmla="*/ 666185 h 667173"/>
              <a:gd name="connsiteX3" fmla="*/ -1467 w 989684"/>
              <a:gd name="connsiteY3" fmla="*/ 666185 h 667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84" h="667173">
                <a:moveTo>
                  <a:pt x="-1467" y="-989"/>
                </a:moveTo>
                <a:lnTo>
                  <a:pt x="988217" y="-989"/>
                </a:lnTo>
                <a:lnTo>
                  <a:pt x="988217" y="666185"/>
                </a:lnTo>
                <a:lnTo>
                  <a:pt x="-1467" y="666185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281B73B-3CF4-4A3F-9F32-C2C3EAEEBC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2295" y="1875235"/>
            <a:ext cx="1923719" cy="1290883"/>
          </a:xfrm>
          <a:custGeom>
            <a:avLst/>
            <a:gdLst>
              <a:gd name="connsiteX0" fmla="*/ -1363 w 989683"/>
              <a:gd name="connsiteY0" fmla="*/ -989 h 664112"/>
              <a:gd name="connsiteX1" fmla="*/ 988321 w 989683"/>
              <a:gd name="connsiteY1" fmla="*/ -989 h 664112"/>
              <a:gd name="connsiteX2" fmla="*/ 988321 w 989683"/>
              <a:gd name="connsiteY2" fmla="*/ 663124 h 664112"/>
              <a:gd name="connsiteX3" fmla="*/ -1363 w 989683"/>
              <a:gd name="connsiteY3" fmla="*/ 663124 h 6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83" h="664112">
                <a:moveTo>
                  <a:pt x="-1363" y="-989"/>
                </a:moveTo>
                <a:lnTo>
                  <a:pt x="988321" y="-989"/>
                </a:lnTo>
                <a:lnTo>
                  <a:pt x="988321" y="663124"/>
                </a:lnTo>
                <a:lnTo>
                  <a:pt x="-1363" y="663124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63AF49B-4859-4DD4-B008-E811AE3BC3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709" y="1862136"/>
            <a:ext cx="1923719" cy="1290883"/>
          </a:xfrm>
          <a:custGeom>
            <a:avLst/>
            <a:gdLst>
              <a:gd name="connsiteX0" fmla="*/ -1252 w 989683"/>
              <a:gd name="connsiteY0" fmla="*/ -989 h 664112"/>
              <a:gd name="connsiteX1" fmla="*/ 988432 w 989683"/>
              <a:gd name="connsiteY1" fmla="*/ -989 h 664112"/>
              <a:gd name="connsiteX2" fmla="*/ 988432 w 989683"/>
              <a:gd name="connsiteY2" fmla="*/ 663124 h 664112"/>
              <a:gd name="connsiteX3" fmla="*/ -1252 w 989683"/>
              <a:gd name="connsiteY3" fmla="*/ 663124 h 6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83" h="664112">
                <a:moveTo>
                  <a:pt x="-1252" y="-989"/>
                </a:moveTo>
                <a:lnTo>
                  <a:pt x="988432" y="-989"/>
                </a:lnTo>
                <a:lnTo>
                  <a:pt x="988432" y="663124"/>
                </a:lnTo>
                <a:lnTo>
                  <a:pt x="-1252" y="66312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Fig.4B</a:t>
            </a:r>
            <a:endParaRPr lang="zh-CN" altLang="en-US" dirty="0"/>
          </a:p>
        </p:txBody>
      </p:sp>
      <p:pic>
        <p:nvPicPr>
          <p:cNvPr id="25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9" y="3495144"/>
            <a:ext cx="1924041" cy="1574736"/>
          </a:xfrm>
          <a:custGeom>
            <a:avLst/>
            <a:gdLst>
              <a:gd name="connsiteX0" fmla="*/ -1070 w 989673"/>
              <a:gd name="connsiteY0" fmla="*/ -967 h 810000"/>
              <a:gd name="connsiteX1" fmla="*/ 988604 w 989673"/>
              <a:gd name="connsiteY1" fmla="*/ -967 h 810000"/>
              <a:gd name="connsiteX2" fmla="*/ 988604 w 989673"/>
              <a:gd name="connsiteY2" fmla="*/ 809034 h 810000"/>
              <a:gd name="connsiteX3" fmla="*/ -1070 w 989673"/>
              <a:gd name="connsiteY3" fmla="*/ 809034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73" h="810000">
                <a:moveTo>
                  <a:pt x="-1070" y="-967"/>
                </a:moveTo>
                <a:lnTo>
                  <a:pt x="988604" y="-967"/>
                </a:lnTo>
                <a:lnTo>
                  <a:pt x="988604" y="809034"/>
                </a:lnTo>
                <a:lnTo>
                  <a:pt x="-1070" y="809034"/>
                </a:lnTo>
                <a:close/>
              </a:path>
            </a:pathLst>
          </a:custGeom>
        </p:spPr>
      </p:pic>
      <p:pic>
        <p:nvPicPr>
          <p:cNvPr id="26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275" y="3486084"/>
            <a:ext cx="1924041" cy="1574736"/>
          </a:xfrm>
          <a:custGeom>
            <a:avLst/>
            <a:gdLst>
              <a:gd name="connsiteX0" fmla="*/ -1292 w 989673"/>
              <a:gd name="connsiteY0" fmla="*/ -967 h 810000"/>
              <a:gd name="connsiteX1" fmla="*/ 988382 w 989673"/>
              <a:gd name="connsiteY1" fmla="*/ -967 h 810000"/>
              <a:gd name="connsiteX2" fmla="*/ 988382 w 989673"/>
              <a:gd name="connsiteY2" fmla="*/ 809034 h 810000"/>
              <a:gd name="connsiteX3" fmla="*/ -1292 w 989673"/>
              <a:gd name="connsiteY3" fmla="*/ 809034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73" h="810000">
                <a:moveTo>
                  <a:pt x="-1292" y="-967"/>
                </a:moveTo>
                <a:lnTo>
                  <a:pt x="988382" y="-967"/>
                </a:lnTo>
                <a:lnTo>
                  <a:pt x="988382" y="809034"/>
                </a:lnTo>
                <a:lnTo>
                  <a:pt x="-1292" y="809034"/>
                </a:lnTo>
                <a:close/>
              </a:path>
            </a:pathLst>
          </a:custGeom>
        </p:spPr>
      </p:pic>
      <p:pic>
        <p:nvPicPr>
          <p:cNvPr id="27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490" y="3495144"/>
            <a:ext cx="1924041" cy="1574736"/>
          </a:xfrm>
          <a:custGeom>
            <a:avLst/>
            <a:gdLst>
              <a:gd name="connsiteX0" fmla="*/ -1181 w 989673"/>
              <a:gd name="connsiteY0" fmla="*/ -967 h 810000"/>
              <a:gd name="connsiteX1" fmla="*/ 988493 w 989673"/>
              <a:gd name="connsiteY1" fmla="*/ -967 h 810000"/>
              <a:gd name="connsiteX2" fmla="*/ 988493 w 989673"/>
              <a:gd name="connsiteY2" fmla="*/ 809034 h 810000"/>
              <a:gd name="connsiteX3" fmla="*/ -1181 w 989673"/>
              <a:gd name="connsiteY3" fmla="*/ 809034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73" h="810000">
                <a:moveTo>
                  <a:pt x="-1181" y="-967"/>
                </a:moveTo>
                <a:lnTo>
                  <a:pt x="988493" y="-967"/>
                </a:lnTo>
                <a:lnTo>
                  <a:pt x="988493" y="809034"/>
                </a:lnTo>
                <a:lnTo>
                  <a:pt x="-1181" y="809034"/>
                </a:lnTo>
                <a:close/>
              </a:path>
            </a:pathLst>
          </a:custGeom>
        </p:spPr>
      </p:pic>
      <p:pic>
        <p:nvPicPr>
          <p:cNvPr id="28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3490" y="1834749"/>
            <a:ext cx="1924041" cy="1574736"/>
          </a:xfrm>
          <a:custGeom>
            <a:avLst/>
            <a:gdLst>
              <a:gd name="connsiteX0" fmla="*/ -1181 w 989673"/>
              <a:gd name="connsiteY0" fmla="*/ -1057 h 810000"/>
              <a:gd name="connsiteX1" fmla="*/ 988493 w 989673"/>
              <a:gd name="connsiteY1" fmla="*/ -1057 h 810000"/>
              <a:gd name="connsiteX2" fmla="*/ 988493 w 989673"/>
              <a:gd name="connsiteY2" fmla="*/ 808943 h 810000"/>
              <a:gd name="connsiteX3" fmla="*/ -1181 w 989673"/>
              <a:gd name="connsiteY3" fmla="*/ 808943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73" h="810000">
                <a:moveTo>
                  <a:pt x="-1181" y="-1057"/>
                </a:moveTo>
                <a:lnTo>
                  <a:pt x="988493" y="-1057"/>
                </a:lnTo>
                <a:lnTo>
                  <a:pt x="988493" y="808943"/>
                </a:lnTo>
                <a:lnTo>
                  <a:pt x="-1181" y="808943"/>
                </a:lnTo>
                <a:close/>
              </a:path>
            </a:pathLst>
          </a:custGeom>
        </p:spPr>
      </p:pic>
      <p:sp>
        <p:nvSpPr>
          <p:cNvPr id="29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SpPr/>
          <p:nvPr/>
        </p:nvSpPr>
        <p:spPr>
          <a:xfrm>
            <a:off x="5096827" y="3389970"/>
            <a:ext cx="352034" cy="45719"/>
          </a:xfrm>
          <a:custGeom>
            <a:avLst/>
            <a:gdLst>
              <a:gd name="connsiteX0" fmla="*/ 0 w 73342"/>
              <a:gd name="connsiteY0" fmla="*/ 0 h 9525"/>
              <a:gd name="connsiteX1" fmla="*/ 73342 w 733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342" h="9525">
                <a:moveTo>
                  <a:pt x="0" y="0"/>
                </a:moveTo>
                <a:lnTo>
                  <a:pt x="73342" y="0"/>
                </a:lnTo>
              </a:path>
            </a:pathLst>
          </a:custGeom>
          <a:ln w="19050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SpPr/>
          <p:nvPr/>
        </p:nvSpPr>
        <p:spPr>
          <a:xfrm>
            <a:off x="3002280" y="3812393"/>
            <a:ext cx="352034" cy="45719"/>
          </a:xfrm>
          <a:custGeom>
            <a:avLst/>
            <a:gdLst>
              <a:gd name="connsiteX0" fmla="*/ 0 w 73342"/>
              <a:gd name="connsiteY0" fmla="*/ 0 h 9525"/>
              <a:gd name="connsiteX1" fmla="*/ 73343 w 73342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342" h="9525">
                <a:moveTo>
                  <a:pt x="0" y="0"/>
                </a:moveTo>
                <a:lnTo>
                  <a:pt x="73343" y="0"/>
                </a:lnTo>
              </a:path>
            </a:pathLst>
          </a:custGeom>
          <a:ln w="19050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图形 18">
            <a:extLst>
              <a:ext uri="{FF2B5EF4-FFF2-40B4-BE49-F238E27FC236}">
                <a16:creationId xmlns:a16="http://schemas.microsoft.com/office/drawing/2014/main" id="{F51754D9-B414-46E0-819C-363BEA4D6C24}"/>
              </a:ext>
            </a:extLst>
          </p:cNvPr>
          <p:cNvSpPr/>
          <p:nvPr/>
        </p:nvSpPr>
        <p:spPr>
          <a:xfrm>
            <a:off x="7164705" y="3389970"/>
            <a:ext cx="347464" cy="45719"/>
          </a:xfrm>
          <a:custGeom>
            <a:avLst/>
            <a:gdLst>
              <a:gd name="connsiteX0" fmla="*/ 0 w 72390"/>
              <a:gd name="connsiteY0" fmla="*/ 0 h 9525"/>
              <a:gd name="connsiteX1" fmla="*/ 72390 w 7239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390" h="9525">
                <a:moveTo>
                  <a:pt x="0" y="0"/>
                </a:moveTo>
                <a:lnTo>
                  <a:pt x="72390" y="0"/>
                </a:lnTo>
              </a:path>
            </a:pathLst>
          </a:custGeom>
          <a:ln w="19050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28342A3-7CFA-4D3C-B7CC-F83C1F7E0760}"/>
              </a:ext>
            </a:extLst>
          </p:cNvPr>
          <p:cNvSpPr txBox="1"/>
          <p:nvPr/>
        </p:nvSpPr>
        <p:spPr>
          <a:xfrm>
            <a:off x="5828383" y="13689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4W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2C8D319-F0BF-4947-81FF-A79690C846EB}"/>
              </a:ext>
            </a:extLst>
          </p:cNvPr>
          <p:cNvSpPr txBox="1"/>
          <p:nvPr/>
        </p:nvSpPr>
        <p:spPr>
          <a:xfrm>
            <a:off x="7799296" y="13689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8W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9ECAB22-37E4-48BF-99B3-766FE32990F1}"/>
              </a:ext>
            </a:extLst>
          </p:cNvPr>
          <p:cNvSpPr txBox="1"/>
          <p:nvPr/>
        </p:nvSpPr>
        <p:spPr>
          <a:xfrm>
            <a:off x="3821240" y="136892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2W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1CD8622-3832-480B-ADB1-F26D7EBB09BA}"/>
              </a:ext>
            </a:extLst>
          </p:cNvPr>
          <p:cNvSpPr txBox="1"/>
          <p:nvPr/>
        </p:nvSpPr>
        <p:spPr>
          <a:xfrm>
            <a:off x="1591513" y="2350815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E5F1BBE-2D18-4F19-B91D-2D3809B4A6F0}"/>
              </a:ext>
            </a:extLst>
          </p:cNvPr>
          <p:cNvSpPr txBox="1"/>
          <p:nvPr/>
        </p:nvSpPr>
        <p:spPr>
          <a:xfrm>
            <a:off x="1556863" y="4011703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A06AB791-4779-46C5-B91C-A23EDEB0C2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2275" y="1825689"/>
            <a:ext cx="1924041" cy="1574736"/>
          </a:xfrm>
          <a:custGeom>
            <a:avLst/>
            <a:gdLst>
              <a:gd name="connsiteX0" fmla="*/ -1292 w 989673"/>
              <a:gd name="connsiteY0" fmla="*/ -1057 h 810000"/>
              <a:gd name="connsiteX1" fmla="*/ 988382 w 989673"/>
              <a:gd name="connsiteY1" fmla="*/ -1057 h 810000"/>
              <a:gd name="connsiteX2" fmla="*/ 988382 w 989673"/>
              <a:gd name="connsiteY2" fmla="*/ 808943 h 810000"/>
              <a:gd name="connsiteX3" fmla="*/ -1292 w 989673"/>
              <a:gd name="connsiteY3" fmla="*/ 808943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73" h="810000">
                <a:moveTo>
                  <a:pt x="-1292" y="-1057"/>
                </a:moveTo>
                <a:lnTo>
                  <a:pt x="988382" y="-1057"/>
                </a:lnTo>
                <a:lnTo>
                  <a:pt x="988382" y="808943"/>
                </a:lnTo>
                <a:lnTo>
                  <a:pt x="-1292" y="808943"/>
                </a:lnTo>
                <a:close/>
              </a:path>
            </a:pathLst>
          </a:cu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103D79C9-4A50-4905-9D43-E4599AD6F2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709" y="1834749"/>
            <a:ext cx="1924041" cy="1574736"/>
          </a:xfrm>
          <a:custGeom>
            <a:avLst/>
            <a:gdLst>
              <a:gd name="connsiteX0" fmla="*/ -1070 w 989673"/>
              <a:gd name="connsiteY0" fmla="*/ -1057 h 810000"/>
              <a:gd name="connsiteX1" fmla="*/ 988604 w 989673"/>
              <a:gd name="connsiteY1" fmla="*/ -1057 h 810000"/>
              <a:gd name="connsiteX2" fmla="*/ 988604 w 989673"/>
              <a:gd name="connsiteY2" fmla="*/ 808943 h 810000"/>
              <a:gd name="connsiteX3" fmla="*/ -1070 w 989673"/>
              <a:gd name="connsiteY3" fmla="*/ 808943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9673" h="810000">
                <a:moveTo>
                  <a:pt x="-1070" y="-1057"/>
                </a:moveTo>
                <a:lnTo>
                  <a:pt x="988604" y="-1057"/>
                </a:lnTo>
                <a:lnTo>
                  <a:pt x="988604" y="808943"/>
                </a:lnTo>
                <a:lnTo>
                  <a:pt x="-1070" y="8089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07625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16</Words>
  <Application>Microsoft Office PowerPoint</Application>
  <PresentationFormat>宽屏</PresentationFormat>
  <Paragraphs>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10</cp:revision>
  <dcterms:created xsi:type="dcterms:W3CDTF">2021-07-29T08:45:17Z</dcterms:created>
  <dcterms:modified xsi:type="dcterms:W3CDTF">2021-07-30T03:44:59Z</dcterms:modified>
</cp:coreProperties>
</file>