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汤 臻" initials="汤" lastIdx="1" clrIdx="0">
    <p:extLst>
      <p:ext uri="{19B8F6BF-5375-455C-9EA6-DF929625EA0E}">
        <p15:presenceInfo xmlns:p15="http://schemas.microsoft.com/office/powerpoint/2012/main" userId="1e11062194281df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FD473F-0EA7-4048-BCC2-00CF318D95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7C153CE-20DD-4A0F-8E27-CB95194DF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378EDD-E497-47E8-9FBD-C54BDF024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CF8432-8FD1-4452-8E70-256A06FFD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8A10B0-A565-473B-924C-62413C792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94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945473-7259-4455-9BFA-5F915AA51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7499EB8-B61D-4AAC-A153-090825DAF9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DB4AE3-F928-4A00-931E-D57FFF0DD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20E740-A4BB-40DA-9A59-4298C875B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5AD836-D4F0-4EFD-A086-8DD0D0694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13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6173354-FBF7-4692-B2B7-D6683F6260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0F8104A-EBC0-495E-9533-3594B9EF60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F3BCC8-32C9-4F15-BA33-D213F9AE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A0008F-80A6-4AC4-ABED-D4F9B96B4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38F60E-526A-469C-8D14-446943233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563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66B3D-0B3F-4843-A875-678A2110D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80E5D2-5E13-4FE3-A451-18266FC1B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C6EE60-68CF-4F4F-B7D8-621F3D92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F9D512-5FA0-44E4-80EF-926B1430B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DB6FBF-6030-4EC0-898C-D0DF283E1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099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B56802-0183-4413-8018-31C80673B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0D17DEE-F3D3-4E32-9158-B2E160352C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0FBD28-589E-4774-92DE-D94C7D966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D09830-E11C-4B08-A590-26DD82095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9BD627-AED3-45AF-97FC-F8D53947C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891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248C37-24EF-41EE-9326-043758BD0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1094FCA-BB2E-4A2A-BAE8-4E796CBCD0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F159882-3E00-4D8D-9E2C-DB2801AAC7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A5B8B05-09F5-42E5-A886-0F178C58A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B1BE365-444A-4458-937D-A24C9127A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0764B81-FB44-4C0F-BA23-BA76F9F83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64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4E3C12-D745-4CDA-A000-3B5972D72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86AA5E-279F-47E8-83D9-7E54C16653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3441AD8-69AC-4038-8F1F-4A4DCBD4B0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0510166-A194-478D-813C-5E0BB70F2D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8324614-EF39-4EF3-9D8A-34FDA74D58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D3B12C6-A17B-4EE9-8463-FC27998F6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4E505A5-B4DA-4E70-81BD-508772BB5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D90285E-1615-4788-8666-2E54F9922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466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844695-39B2-4C85-935C-3ABD849BE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39EEAE2-9DFB-43FD-8367-20990D47F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C2BC2E-7C11-4EF3-860F-2AACD017F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DDD7B43-B994-4FE1-8F81-C18A4478A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486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BFD864F-3F38-4734-A389-C94236A81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23B3865-B1D1-487B-9AB3-11ABED9AA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F66AC4-12DB-46D3-AAF4-83937882B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692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C7F578-B332-495B-BFCF-E4E674C9B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C7CB70-4E4A-47B5-B41D-BA9848B730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9F588F-A31C-4A0A-9BF1-69AA4297D5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F48BFF-20B4-4CDF-9D36-6647FF6A5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F0E7488-5931-4311-BC96-B9161F4EE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27C6BA7-A1FC-4CBC-9AD6-55B245641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009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67A7C6-66A8-4100-B5DC-341F984B3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99B0E8C-C09F-4019-9E18-F04157E88D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C3CA89-5526-4B43-87B1-2AF93F6847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CC4E759-8E46-4F3F-939A-712B7F625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EEE8C7-B4C3-4B0A-969E-3523E933C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3D92D64-7956-49FB-A4D5-850B29F50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518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170BB02-B800-480F-BA03-DC8447AD5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48328E-9F0C-4BDC-8EE3-271AD0E916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63930C-7164-45AE-91FA-198AB8307E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27118E-7395-40B2-AD62-5E73D281D1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DADD65-8135-422F-AF93-A4275AA0B7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5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8F0C3F1-9D15-497A-B4D0-6CF744BA8C2C}"/>
              </a:ext>
            </a:extLst>
          </p:cNvPr>
          <p:cNvSpPr txBox="1"/>
          <p:nvPr/>
        </p:nvSpPr>
        <p:spPr>
          <a:xfrm>
            <a:off x="129126" y="219075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Fig.5A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241E6FF-E98C-4502-A8DD-DB905001507A}"/>
              </a:ext>
            </a:extLst>
          </p:cNvPr>
          <p:cNvSpPr txBox="1"/>
          <p:nvPr/>
        </p:nvSpPr>
        <p:spPr>
          <a:xfrm>
            <a:off x="2466527" y="5472169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3W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C642ADE-B089-4D6D-B1BC-5BE224755FB3}"/>
              </a:ext>
            </a:extLst>
          </p:cNvPr>
          <p:cNvSpPr txBox="1"/>
          <p:nvPr/>
        </p:nvSpPr>
        <p:spPr>
          <a:xfrm>
            <a:off x="2392489" y="1711824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1W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9AFF04C-EA68-4BA1-872F-8F41258260ED}"/>
              </a:ext>
            </a:extLst>
          </p:cNvPr>
          <p:cNvSpPr txBox="1"/>
          <p:nvPr/>
        </p:nvSpPr>
        <p:spPr>
          <a:xfrm>
            <a:off x="2349496" y="3591996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2W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3F56AFE-CD8F-49C6-BEFE-E6C91AAEEDA2}"/>
              </a:ext>
            </a:extLst>
          </p:cNvPr>
          <p:cNvSpPr txBox="1"/>
          <p:nvPr/>
        </p:nvSpPr>
        <p:spPr>
          <a:xfrm>
            <a:off x="3674336" y="550590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E42888-86D8-4151-95E4-E660C7B10D47}"/>
              </a:ext>
            </a:extLst>
          </p:cNvPr>
          <p:cNvSpPr txBox="1"/>
          <p:nvPr/>
        </p:nvSpPr>
        <p:spPr>
          <a:xfrm>
            <a:off x="5645088" y="550590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sp>
        <p:nvSpPr>
          <p:cNvPr id="11" name="图形 7">
            <a:extLst>
              <a:ext uri="{FF2B5EF4-FFF2-40B4-BE49-F238E27FC236}">
                <a16:creationId xmlns:a16="http://schemas.microsoft.com/office/drawing/2014/main" id="{833A9F1C-187F-46FF-A6F6-3359EDF8FAC8}"/>
              </a:ext>
            </a:extLst>
          </p:cNvPr>
          <p:cNvSpPr/>
          <p:nvPr/>
        </p:nvSpPr>
        <p:spPr>
          <a:xfrm>
            <a:off x="3413759" y="2336164"/>
            <a:ext cx="82867" cy="9525"/>
          </a:xfrm>
          <a:custGeom>
            <a:avLst/>
            <a:gdLst>
              <a:gd name="connsiteX0" fmla="*/ 0 w 82867"/>
              <a:gd name="connsiteY0" fmla="*/ 0 h 9525"/>
              <a:gd name="connsiteX1" fmla="*/ 82867 w 82867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867" h="9525">
                <a:moveTo>
                  <a:pt x="0" y="0"/>
                </a:moveTo>
                <a:lnTo>
                  <a:pt x="82867" y="0"/>
                </a:lnTo>
              </a:path>
            </a:pathLst>
          </a:custGeom>
          <a:ln w="28575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481CFB2-1839-49D7-A48C-414CE749C9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" r="48292"/>
          <a:stretch/>
        </p:blipFill>
        <p:spPr>
          <a:xfrm>
            <a:off x="3203737" y="1022652"/>
            <a:ext cx="1811516" cy="1800000"/>
          </a:xfrm>
          <a:custGeom>
            <a:avLst/>
            <a:gdLst>
              <a:gd name="connsiteX0" fmla="*/ -817 w 1577281"/>
              <a:gd name="connsiteY0" fmla="*/ -450 h 809999"/>
              <a:gd name="connsiteX1" fmla="*/ 1576465 w 1577281"/>
              <a:gd name="connsiteY1" fmla="*/ -450 h 809999"/>
              <a:gd name="connsiteX2" fmla="*/ 1576465 w 1577281"/>
              <a:gd name="connsiteY2" fmla="*/ 809550 h 809999"/>
              <a:gd name="connsiteX3" fmla="*/ -817 w 1577281"/>
              <a:gd name="connsiteY3" fmla="*/ 809550 h 80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7281" h="809999">
                <a:moveTo>
                  <a:pt x="-817" y="-450"/>
                </a:moveTo>
                <a:lnTo>
                  <a:pt x="1576465" y="-450"/>
                </a:lnTo>
                <a:lnTo>
                  <a:pt x="1576465" y="809550"/>
                </a:lnTo>
                <a:lnTo>
                  <a:pt x="-817" y="809550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9D8285D-FF80-46D5-BEA7-CA37BCAB9F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" r="48284"/>
          <a:stretch/>
        </p:blipFill>
        <p:spPr>
          <a:xfrm>
            <a:off x="5136245" y="2860752"/>
            <a:ext cx="1811902" cy="1800000"/>
          </a:xfrm>
          <a:custGeom>
            <a:avLst/>
            <a:gdLst>
              <a:gd name="connsiteX0" fmla="*/ -728 w 1577281"/>
              <a:gd name="connsiteY0" fmla="*/ -362 h 809999"/>
              <a:gd name="connsiteX1" fmla="*/ 1576554 w 1577281"/>
              <a:gd name="connsiteY1" fmla="*/ -362 h 809999"/>
              <a:gd name="connsiteX2" fmla="*/ 1576554 w 1577281"/>
              <a:gd name="connsiteY2" fmla="*/ 809638 h 809999"/>
              <a:gd name="connsiteX3" fmla="*/ -728 w 1577281"/>
              <a:gd name="connsiteY3" fmla="*/ 809638 h 80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7281" h="809999">
                <a:moveTo>
                  <a:pt x="-728" y="-362"/>
                </a:moveTo>
                <a:lnTo>
                  <a:pt x="1576554" y="-362"/>
                </a:lnTo>
                <a:lnTo>
                  <a:pt x="1576554" y="809638"/>
                </a:lnTo>
                <a:lnTo>
                  <a:pt x="-728" y="809638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00B3885-7719-4CE1-8D30-403BDC103D1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78" r="41434"/>
          <a:stretch/>
        </p:blipFill>
        <p:spPr>
          <a:xfrm rot="-5400000">
            <a:off x="5135555" y="4696519"/>
            <a:ext cx="1804667" cy="1800000"/>
          </a:xfrm>
          <a:custGeom>
            <a:avLst/>
            <a:gdLst>
              <a:gd name="connsiteX0" fmla="*/ -768 w 1577281"/>
              <a:gd name="connsiteY0" fmla="*/ -301 h 809999"/>
              <a:gd name="connsiteX1" fmla="*/ 1576514 w 1577281"/>
              <a:gd name="connsiteY1" fmla="*/ -301 h 809999"/>
              <a:gd name="connsiteX2" fmla="*/ 1576514 w 1577281"/>
              <a:gd name="connsiteY2" fmla="*/ 809699 h 809999"/>
              <a:gd name="connsiteX3" fmla="*/ -768 w 1577281"/>
              <a:gd name="connsiteY3" fmla="*/ 809699 h 80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7281" h="809999">
                <a:moveTo>
                  <a:pt x="-768" y="-301"/>
                </a:moveTo>
                <a:lnTo>
                  <a:pt x="1576514" y="-301"/>
                </a:lnTo>
                <a:lnTo>
                  <a:pt x="1576514" y="809699"/>
                </a:lnTo>
                <a:lnTo>
                  <a:pt x="-768" y="809699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C30EFDB-E184-494F-B699-3B3C1855C93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236" r="42070"/>
          <a:stretch/>
        </p:blipFill>
        <p:spPr>
          <a:xfrm rot="10800000">
            <a:off x="5136245" y="1022652"/>
            <a:ext cx="1811904" cy="1800000"/>
          </a:xfrm>
          <a:custGeom>
            <a:avLst/>
            <a:gdLst>
              <a:gd name="connsiteX0" fmla="*/ -796 w 1577281"/>
              <a:gd name="connsiteY0" fmla="*/ -450 h 809999"/>
              <a:gd name="connsiteX1" fmla="*/ 1576486 w 1577281"/>
              <a:gd name="connsiteY1" fmla="*/ -450 h 809999"/>
              <a:gd name="connsiteX2" fmla="*/ 1576486 w 1577281"/>
              <a:gd name="connsiteY2" fmla="*/ 809549 h 809999"/>
              <a:gd name="connsiteX3" fmla="*/ -796 w 1577281"/>
              <a:gd name="connsiteY3" fmla="*/ 809549 h 80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7281" h="809999">
                <a:moveTo>
                  <a:pt x="-796" y="-450"/>
                </a:moveTo>
                <a:lnTo>
                  <a:pt x="1576486" y="-450"/>
                </a:lnTo>
                <a:lnTo>
                  <a:pt x="1576486" y="809549"/>
                </a:lnTo>
                <a:lnTo>
                  <a:pt x="-796" y="809549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6200379-2EDD-41C1-8CF9-F0E270D2BE1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779" r="36565"/>
          <a:stretch/>
        </p:blipFill>
        <p:spPr>
          <a:xfrm rot="-10795426">
            <a:off x="3203459" y="2861956"/>
            <a:ext cx="1810596" cy="1800000"/>
          </a:xfrm>
          <a:custGeom>
            <a:avLst/>
            <a:gdLst>
              <a:gd name="connsiteX0" fmla="*/ -877 w 1577281"/>
              <a:gd name="connsiteY0" fmla="*/ -362 h 809999"/>
              <a:gd name="connsiteX1" fmla="*/ 1576404 w 1577281"/>
              <a:gd name="connsiteY1" fmla="*/ -362 h 809999"/>
              <a:gd name="connsiteX2" fmla="*/ 1576404 w 1577281"/>
              <a:gd name="connsiteY2" fmla="*/ 809637 h 809999"/>
              <a:gd name="connsiteX3" fmla="*/ -877 w 1577281"/>
              <a:gd name="connsiteY3" fmla="*/ 809637 h 80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7281" h="809999">
                <a:moveTo>
                  <a:pt x="-877" y="-362"/>
                </a:moveTo>
                <a:lnTo>
                  <a:pt x="1576404" y="-362"/>
                </a:lnTo>
                <a:lnTo>
                  <a:pt x="1576404" y="809637"/>
                </a:lnTo>
                <a:lnTo>
                  <a:pt x="-877" y="809637"/>
                </a:lnTo>
                <a:close/>
              </a:path>
            </a:pathLst>
          </a:cu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6B407D53-8C8C-4894-BFC7-AD01A141E8B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287" r="41225"/>
          <a:stretch/>
        </p:blipFill>
        <p:spPr>
          <a:xfrm rot="-5400000">
            <a:off x="3195516" y="4698930"/>
            <a:ext cx="1804660" cy="1800000"/>
          </a:xfrm>
          <a:custGeom>
            <a:avLst/>
            <a:gdLst>
              <a:gd name="connsiteX0" fmla="*/ -857 w 1577281"/>
              <a:gd name="connsiteY0" fmla="*/ -300 h 809999"/>
              <a:gd name="connsiteX1" fmla="*/ 1576425 w 1577281"/>
              <a:gd name="connsiteY1" fmla="*/ -300 h 809999"/>
              <a:gd name="connsiteX2" fmla="*/ 1576425 w 1577281"/>
              <a:gd name="connsiteY2" fmla="*/ 809699 h 809999"/>
              <a:gd name="connsiteX3" fmla="*/ -857 w 1577281"/>
              <a:gd name="connsiteY3" fmla="*/ 809699 h 80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7281" h="809999">
                <a:moveTo>
                  <a:pt x="-857" y="-300"/>
                </a:moveTo>
                <a:lnTo>
                  <a:pt x="1576425" y="-300"/>
                </a:lnTo>
                <a:lnTo>
                  <a:pt x="1576425" y="809699"/>
                </a:lnTo>
                <a:lnTo>
                  <a:pt x="-857" y="80969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91978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8F0C3F1-9D15-497A-B4D0-6CF744BA8C2C}"/>
              </a:ext>
            </a:extLst>
          </p:cNvPr>
          <p:cNvSpPr txBox="1"/>
          <p:nvPr/>
        </p:nvSpPr>
        <p:spPr>
          <a:xfrm>
            <a:off x="129126" y="219075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Fig.6A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241E6FF-E98C-4502-A8DD-DB905001507A}"/>
              </a:ext>
            </a:extLst>
          </p:cNvPr>
          <p:cNvSpPr txBox="1"/>
          <p:nvPr/>
        </p:nvSpPr>
        <p:spPr>
          <a:xfrm>
            <a:off x="2466527" y="5472169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3W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C642ADE-B089-4D6D-B1BC-5BE224755FB3}"/>
              </a:ext>
            </a:extLst>
          </p:cNvPr>
          <p:cNvSpPr txBox="1"/>
          <p:nvPr/>
        </p:nvSpPr>
        <p:spPr>
          <a:xfrm>
            <a:off x="2392489" y="1711824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1W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9AFF04C-EA68-4BA1-872F-8F41258260ED}"/>
              </a:ext>
            </a:extLst>
          </p:cNvPr>
          <p:cNvSpPr txBox="1"/>
          <p:nvPr/>
        </p:nvSpPr>
        <p:spPr>
          <a:xfrm>
            <a:off x="2349496" y="3591996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2W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3F56AFE-CD8F-49C6-BEFE-E6C91AAEEDA2}"/>
              </a:ext>
            </a:extLst>
          </p:cNvPr>
          <p:cNvSpPr txBox="1"/>
          <p:nvPr/>
        </p:nvSpPr>
        <p:spPr>
          <a:xfrm>
            <a:off x="3674336" y="550590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E42888-86D8-4151-95E4-E660C7B10D47}"/>
              </a:ext>
            </a:extLst>
          </p:cNvPr>
          <p:cNvSpPr txBox="1"/>
          <p:nvPr/>
        </p:nvSpPr>
        <p:spPr>
          <a:xfrm>
            <a:off x="5645088" y="550590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A8D4303A-A064-4964-B9AE-79E4FCD4AD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04624" y="1043111"/>
            <a:ext cx="5444076" cy="557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412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16</Words>
  <Application>Microsoft Office PowerPoint</Application>
  <PresentationFormat>宽屏</PresentationFormat>
  <Paragraphs>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汤 臻</dc:creator>
  <cp:lastModifiedBy>汤 臻</cp:lastModifiedBy>
  <cp:revision>11</cp:revision>
  <dcterms:created xsi:type="dcterms:W3CDTF">2021-07-29T08:45:17Z</dcterms:created>
  <dcterms:modified xsi:type="dcterms:W3CDTF">2021-07-30T03:56:34Z</dcterms:modified>
</cp:coreProperties>
</file>