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Relationship Id="rId9" Type="http://schemas.openxmlformats.org/officeDocument/2006/relationships/image" Target="../media/image9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png"/><Relationship Id="rId9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12" Type="http://schemas.openxmlformats.org/officeDocument/2006/relationships/image" Target="../media/image65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13" Type="http://schemas.openxmlformats.org/officeDocument/2006/relationships/image" Target="../media/image90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12" Type="http://schemas.openxmlformats.org/officeDocument/2006/relationships/image" Target="../media/image89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11" Type="http://schemas.openxmlformats.org/officeDocument/2006/relationships/image" Target="../media/image88.jpe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Fig.7A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81300" y="104775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F-actin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653408" y="403741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HUVEC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12" name="图形 3">
            <a:extLst>
              <a:ext uri="{FF2B5EF4-FFF2-40B4-BE49-F238E27FC236}">
                <a16:creationId xmlns:a16="http://schemas.microsoft.com/office/drawing/2014/main" id="{8FF5C6AB-F0E4-41FA-8F69-DEE66286A391}"/>
              </a:ext>
            </a:extLst>
          </p:cNvPr>
          <p:cNvSpPr/>
          <p:nvPr/>
        </p:nvSpPr>
        <p:spPr>
          <a:xfrm>
            <a:off x="5422582" y="3976687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8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8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图形 3">
            <a:extLst>
              <a:ext uri="{FF2B5EF4-FFF2-40B4-BE49-F238E27FC236}">
                <a16:creationId xmlns:a16="http://schemas.microsoft.com/office/drawing/2014/main" id="{8FF5C6AB-F0E4-41FA-8F69-DEE66286A391}"/>
              </a:ext>
            </a:extLst>
          </p:cNvPr>
          <p:cNvSpPr/>
          <p:nvPr/>
        </p:nvSpPr>
        <p:spPr>
          <a:xfrm>
            <a:off x="5422582" y="2696527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8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8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图形 3">
            <a:extLst>
              <a:ext uri="{FF2B5EF4-FFF2-40B4-BE49-F238E27FC236}">
                <a16:creationId xmlns:a16="http://schemas.microsoft.com/office/drawing/2014/main" id="{8FF5C6AB-F0E4-41FA-8F69-DEE66286A391}"/>
              </a:ext>
            </a:extLst>
          </p:cNvPr>
          <p:cNvSpPr/>
          <p:nvPr/>
        </p:nvSpPr>
        <p:spPr>
          <a:xfrm>
            <a:off x="6727507" y="2696527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7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7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图形 3">
            <a:extLst>
              <a:ext uri="{FF2B5EF4-FFF2-40B4-BE49-F238E27FC236}">
                <a16:creationId xmlns:a16="http://schemas.microsoft.com/office/drawing/2014/main" id="{8FF5C6AB-F0E4-41FA-8F69-DEE66286A391}"/>
              </a:ext>
            </a:extLst>
          </p:cNvPr>
          <p:cNvSpPr/>
          <p:nvPr/>
        </p:nvSpPr>
        <p:spPr>
          <a:xfrm>
            <a:off x="6727507" y="3976687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7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7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48CF88A-CC25-4C09-9111-1ECF4D97CE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392" y="1771650"/>
            <a:ext cx="1511340" cy="1214999"/>
          </a:xfrm>
          <a:custGeom>
            <a:avLst/>
            <a:gdLst>
              <a:gd name="connsiteX0" fmla="*/ -1297 w 1511340"/>
              <a:gd name="connsiteY0" fmla="*/ -1040 h 1214999"/>
              <a:gd name="connsiteX1" fmla="*/ 1510044 w 1511340"/>
              <a:gd name="connsiteY1" fmla="*/ -1040 h 1214999"/>
              <a:gd name="connsiteX2" fmla="*/ 1510044 w 1511340"/>
              <a:gd name="connsiteY2" fmla="*/ 1213960 h 1214999"/>
              <a:gd name="connsiteX3" fmla="*/ -1297 w 1511340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340" h="1214999">
                <a:moveTo>
                  <a:pt x="-1297" y="-1040"/>
                </a:moveTo>
                <a:lnTo>
                  <a:pt x="1510044" y="-1040"/>
                </a:lnTo>
                <a:lnTo>
                  <a:pt x="1510044" y="1213960"/>
                </a:lnTo>
                <a:lnTo>
                  <a:pt x="-1297" y="1213960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5CFD9FA-4EED-4C54-8338-B80192938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95" y="1771650"/>
            <a:ext cx="1512753" cy="1214999"/>
          </a:xfrm>
          <a:custGeom>
            <a:avLst/>
            <a:gdLst>
              <a:gd name="connsiteX0" fmla="*/ -1154 w 1512753"/>
              <a:gd name="connsiteY0" fmla="*/ -1040 h 1214999"/>
              <a:gd name="connsiteX1" fmla="*/ 1511600 w 1512753"/>
              <a:gd name="connsiteY1" fmla="*/ -1040 h 1214999"/>
              <a:gd name="connsiteX2" fmla="*/ 1511600 w 1512753"/>
              <a:gd name="connsiteY2" fmla="*/ 1213960 h 1214999"/>
              <a:gd name="connsiteX3" fmla="*/ -1154 w 1512753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753" h="1214999">
                <a:moveTo>
                  <a:pt x="-1154" y="-1040"/>
                </a:moveTo>
                <a:lnTo>
                  <a:pt x="1511600" y="-1040"/>
                </a:lnTo>
                <a:lnTo>
                  <a:pt x="1511600" y="1213960"/>
                </a:lnTo>
                <a:lnTo>
                  <a:pt x="-1154" y="1213960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AEC7F51-A8F5-420F-BB8B-FF6C7EDFF0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862" y="1771650"/>
            <a:ext cx="1513099" cy="1214999"/>
          </a:xfrm>
          <a:custGeom>
            <a:avLst/>
            <a:gdLst>
              <a:gd name="connsiteX0" fmla="*/ -1016 w 1513099"/>
              <a:gd name="connsiteY0" fmla="*/ -1040 h 1214999"/>
              <a:gd name="connsiteX1" fmla="*/ 1512083 w 1513099"/>
              <a:gd name="connsiteY1" fmla="*/ -1040 h 1214999"/>
              <a:gd name="connsiteX2" fmla="*/ 1512083 w 1513099"/>
              <a:gd name="connsiteY2" fmla="*/ 1213960 h 1214999"/>
              <a:gd name="connsiteX3" fmla="*/ -1016 w 1513099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3099" h="1214999">
                <a:moveTo>
                  <a:pt x="-1016" y="-1040"/>
                </a:moveTo>
                <a:lnTo>
                  <a:pt x="1512083" y="-1040"/>
                </a:lnTo>
                <a:lnTo>
                  <a:pt x="1512083" y="1213960"/>
                </a:lnTo>
                <a:lnTo>
                  <a:pt x="-1016" y="1213960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FB570EF-0A70-4EAD-B9AE-65E46B560C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2448391" y="3051171"/>
            <a:ext cx="1512808" cy="1214999"/>
          </a:xfrm>
          <a:custGeom>
            <a:avLst/>
            <a:gdLst>
              <a:gd name="connsiteX0" fmla="*/ -1297 w 1512808"/>
              <a:gd name="connsiteY0" fmla="*/ -906 h 1214999"/>
              <a:gd name="connsiteX1" fmla="*/ 1511512 w 1512808"/>
              <a:gd name="connsiteY1" fmla="*/ -906 h 1214999"/>
              <a:gd name="connsiteX2" fmla="*/ 1511512 w 1512808"/>
              <a:gd name="connsiteY2" fmla="*/ 1214094 h 1214999"/>
              <a:gd name="connsiteX3" fmla="*/ -1297 w 1512808"/>
              <a:gd name="connsiteY3" fmla="*/ 1214094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808" h="1214999">
                <a:moveTo>
                  <a:pt x="-1297" y="-906"/>
                </a:moveTo>
                <a:lnTo>
                  <a:pt x="1511512" y="-906"/>
                </a:lnTo>
                <a:lnTo>
                  <a:pt x="1511512" y="1214094"/>
                </a:lnTo>
                <a:lnTo>
                  <a:pt x="-1297" y="1214094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E46ABB9-281E-4498-B0AB-94471ED75E4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210013" y="3051171"/>
            <a:ext cx="1514895" cy="1214999"/>
          </a:xfrm>
          <a:custGeom>
            <a:avLst/>
            <a:gdLst>
              <a:gd name="connsiteX0" fmla="*/ -1154 w 1514895"/>
              <a:gd name="connsiteY0" fmla="*/ -906 h 1214999"/>
              <a:gd name="connsiteX1" fmla="*/ 1513741 w 1514895"/>
              <a:gd name="connsiteY1" fmla="*/ -906 h 1214999"/>
              <a:gd name="connsiteX2" fmla="*/ 1513741 w 1514895"/>
              <a:gd name="connsiteY2" fmla="*/ 1214094 h 1214999"/>
              <a:gd name="connsiteX3" fmla="*/ -1154 w 1514895"/>
              <a:gd name="connsiteY3" fmla="*/ 1214094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895" h="1214999">
                <a:moveTo>
                  <a:pt x="-1154" y="-906"/>
                </a:moveTo>
                <a:lnTo>
                  <a:pt x="1513741" y="-906"/>
                </a:lnTo>
                <a:lnTo>
                  <a:pt x="1513741" y="1214094"/>
                </a:lnTo>
                <a:lnTo>
                  <a:pt x="-1154" y="1214094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F278612-1078-4264-BCA1-E0D50775410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5997868" y="3051171"/>
            <a:ext cx="1514898" cy="1214999"/>
          </a:xfrm>
          <a:custGeom>
            <a:avLst/>
            <a:gdLst>
              <a:gd name="connsiteX0" fmla="*/ -1016 w 1514898"/>
              <a:gd name="connsiteY0" fmla="*/ -906 h 1214999"/>
              <a:gd name="connsiteX1" fmla="*/ 1513882 w 1514898"/>
              <a:gd name="connsiteY1" fmla="*/ -906 h 1214999"/>
              <a:gd name="connsiteX2" fmla="*/ 1513882 w 1514898"/>
              <a:gd name="connsiteY2" fmla="*/ 1214094 h 1214999"/>
              <a:gd name="connsiteX3" fmla="*/ -1016 w 1514898"/>
              <a:gd name="connsiteY3" fmla="*/ 1214094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898" h="1214999">
                <a:moveTo>
                  <a:pt x="-1016" y="-906"/>
                </a:moveTo>
                <a:lnTo>
                  <a:pt x="1513882" y="-906"/>
                </a:lnTo>
                <a:lnTo>
                  <a:pt x="1513882" y="1214094"/>
                </a:lnTo>
                <a:lnTo>
                  <a:pt x="-1016" y="1214094"/>
                </a:ln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30159A44-0588-4BA6-B691-36218863DF2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392" y="4342561"/>
            <a:ext cx="1514347" cy="1214999"/>
          </a:xfrm>
          <a:custGeom>
            <a:avLst/>
            <a:gdLst>
              <a:gd name="connsiteX0" fmla="*/ -1297 w 1514347"/>
              <a:gd name="connsiteY0" fmla="*/ -770 h 1214999"/>
              <a:gd name="connsiteX1" fmla="*/ 1513051 w 1514347"/>
              <a:gd name="connsiteY1" fmla="*/ -770 h 1214999"/>
              <a:gd name="connsiteX2" fmla="*/ 1513051 w 1514347"/>
              <a:gd name="connsiteY2" fmla="*/ 1214230 h 1214999"/>
              <a:gd name="connsiteX3" fmla="*/ -1297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297" y="-770"/>
                </a:moveTo>
                <a:lnTo>
                  <a:pt x="1513051" y="-770"/>
                </a:lnTo>
                <a:lnTo>
                  <a:pt x="1513051" y="1214230"/>
                </a:lnTo>
                <a:lnTo>
                  <a:pt x="-1297" y="1214230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3F662CD-F664-4C9E-AD70-27EE22BAB8C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95" y="4342561"/>
            <a:ext cx="1514347" cy="1214999"/>
          </a:xfrm>
          <a:custGeom>
            <a:avLst/>
            <a:gdLst>
              <a:gd name="connsiteX0" fmla="*/ -1154 w 1514347"/>
              <a:gd name="connsiteY0" fmla="*/ -770 h 1214999"/>
              <a:gd name="connsiteX1" fmla="*/ 1513194 w 1514347"/>
              <a:gd name="connsiteY1" fmla="*/ -770 h 1214999"/>
              <a:gd name="connsiteX2" fmla="*/ 1513194 w 1514347"/>
              <a:gd name="connsiteY2" fmla="*/ 1214230 h 1214999"/>
              <a:gd name="connsiteX3" fmla="*/ -1154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154" y="-770"/>
                </a:moveTo>
                <a:lnTo>
                  <a:pt x="1513194" y="-770"/>
                </a:lnTo>
                <a:lnTo>
                  <a:pt x="1513194" y="1214230"/>
                </a:lnTo>
                <a:lnTo>
                  <a:pt x="-1154" y="1214230"/>
                </a:ln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7BA7C7B5-D5FA-40DD-8273-48B0832AA9D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862" y="4342561"/>
            <a:ext cx="1514347" cy="1214999"/>
          </a:xfrm>
          <a:custGeom>
            <a:avLst/>
            <a:gdLst>
              <a:gd name="connsiteX0" fmla="*/ -1016 w 1514347"/>
              <a:gd name="connsiteY0" fmla="*/ -770 h 1214999"/>
              <a:gd name="connsiteX1" fmla="*/ 1513331 w 1514347"/>
              <a:gd name="connsiteY1" fmla="*/ -770 h 1214999"/>
              <a:gd name="connsiteX2" fmla="*/ 1513331 w 1514347"/>
              <a:gd name="connsiteY2" fmla="*/ 1214230 h 1214999"/>
              <a:gd name="connsiteX3" fmla="*/ -1016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016" y="-770"/>
                </a:moveTo>
                <a:lnTo>
                  <a:pt x="1513331" y="-770"/>
                </a:lnTo>
                <a:lnTo>
                  <a:pt x="1513331" y="1214230"/>
                </a:lnTo>
                <a:lnTo>
                  <a:pt x="-1016" y="12142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1097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Fig.S2A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F3AB581-7DD6-406C-AFCA-40838659049B}"/>
              </a:ext>
            </a:extLst>
          </p:cNvPr>
          <p:cNvSpPr txBox="1"/>
          <p:nvPr/>
        </p:nvSpPr>
        <p:spPr>
          <a:xfrm>
            <a:off x="2724621" y="104251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iNOS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B56EC00-7CE8-4D0E-9511-71454FA65779}"/>
              </a:ext>
            </a:extLst>
          </p:cNvPr>
          <p:cNvSpPr txBox="1"/>
          <p:nvPr/>
        </p:nvSpPr>
        <p:spPr>
          <a:xfrm>
            <a:off x="654367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D600F37-31BA-4AB1-BEBA-D915A5D518E5}"/>
              </a:ext>
            </a:extLst>
          </p:cNvPr>
          <p:cNvSpPr txBox="1"/>
          <p:nvPr/>
        </p:nvSpPr>
        <p:spPr>
          <a:xfrm>
            <a:off x="8467725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42B03438-9392-4AD1-8A3B-32AC19D3A5D3}"/>
              </a:ext>
            </a:extLst>
          </p:cNvPr>
          <p:cNvSpPr txBox="1"/>
          <p:nvPr/>
        </p:nvSpPr>
        <p:spPr>
          <a:xfrm>
            <a:off x="4615882" y="104251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Arg-1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14C9EA-E7A4-4987-B63E-0DF1839A5678}"/>
              </a:ext>
            </a:extLst>
          </p:cNvPr>
          <p:cNvSpPr txBox="1"/>
          <p:nvPr/>
        </p:nvSpPr>
        <p:spPr>
          <a:xfrm>
            <a:off x="557658" y="218491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CMD-Ti6Al4V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DA91840-39E8-404F-A660-E05CD6ADFEAA}"/>
              </a:ext>
            </a:extLst>
          </p:cNvPr>
          <p:cNvSpPr txBox="1"/>
          <p:nvPr/>
        </p:nvSpPr>
        <p:spPr>
          <a:xfrm>
            <a:off x="678602" y="4244021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CMD-Ti2448</a:t>
            </a:r>
            <a:endParaRPr lang="zh-CN" altLang="en-US" dirty="0"/>
          </a:p>
        </p:txBody>
      </p:sp>
      <p:sp>
        <p:nvSpPr>
          <p:cNvPr id="45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3036569" y="3438206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6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3848099" y="3438206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2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2960369" y="4244021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3848099" y="4244021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2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4676774" y="3438206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图形 3">
            <a:extLst>
              <a:ext uri="{FF2B5EF4-FFF2-40B4-BE49-F238E27FC236}">
                <a16:creationId xmlns:a16="http://schemas.microsoft.com/office/drawing/2014/main" id="{2A5E50DE-61D5-4300-9B61-024AF6883DAC}"/>
              </a:ext>
            </a:extLst>
          </p:cNvPr>
          <p:cNvSpPr/>
          <p:nvPr/>
        </p:nvSpPr>
        <p:spPr>
          <a:xfrm>
            <a:off x="4676774" y="4244021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5E584261-739D-4A4F-9449-D757449F6E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172" y="3519763"/>
            <a:ext cx="1885835" cy="1885835"/>
          </a:xfrm>
          <a:custGeom>
            <a:avLst/>
            <a:gdLst>
              <a:gd name="connsiteX0" fmla="*/ -211 w 788962"/>
              <a:gd name="connsiteY0" fmla="*/ -384 h 788962"/>
              <a:gd name="connsiteX1" fmla="*/ 788752 w 788962"/>
              <a:gd name="connsiteY1" fmla="*/ -384 h 788962"/>
              <a:gd name="connsiteX2" fmla="*/ 788752 w 788962"/>
              <a:gd name="connsiteY2" fmla="*/ 788579 h 788962"/>
              <a:gd name="connsiteX3" fmla="*/ -211 w 788962"/>
              <a:gd name="connsiteY3" fmla="*/ 788579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211" y="-384"/>
                </a:moveTo>
                <a:lnTo>
                  <a:pt x="788752" y="-384"/>
                </a:lnTo>
                <a:lnTo>
                  <a:pt x="788752" y="788579"/>
                </a:lnTo>
                <a:lnTo>
                  <a:pt x="-211" y="788579"/>
                </a:lnTo>
                <a:close/>
              </a:path>
            </a:pathLst>
          </a:cu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9A1CE12F-26A9-428F-A842-3320C2F4ED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712" y="3516330"/>
            <a:ext cx="1885835" cy="1885835"/>
          </a:xfrm>
          <a:custGeom>
            <a:avLst/>
            <a:gdLst>
              <a:gd name="connsiteX0" fmla="*/ -297 w 788962"/>
              <a:gd name="connsiteY0" fmla="*/ -384 h 788962"/>
              <a:gd name="connsiteX1" fmla="*/ 788666 w 788962"/>
              <a:gd name="connsiteY1" fmla="*/ -384 h 788962"/>
              <a:gd name="connsiteX2" fmla="*/ 788666 w 788962"/>
              <a:gd name="connsiteY2" fmla="*/ 788579 h 788962"/>
              <a:gd name="connsiteX3" fmla="*/ -297 w 788962"/>
              <a:gd name="connsiteY3" fmla="*/ 788579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297" y="-384"/>
                </a:moveTo>
                <a:lnTo>
                  <a:pt x="788666" y="-384"/>
                </a:lnTo>
                <a:lnTo>
                  <a:pt x="788666" y="788579"/>
                </a:lnTo>
                <a:lnTo>
                  <a:pt x="-297" y="788579"/>
                </a:lnTo>
                <a:close/>
              </a:path>
            </a:pathLst>
          </a:cu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64B63840-32B3-4136-9E67-4D8F54AC72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165" y="3516330"/>
            <a:ext cx="1885835" cy="1885835"/>
          </a:xfrm>
          <a:custGeom>
            <a:avLst/>
            <a:gdLst>
              <a:gd name="connsiteX0" fmla="*/ -383 w 788962"/>
              <a:gd name="connsiteY0" fmla="*/ -384 h 788962"/>
              <a:gd name="connsiteX1" fmla="*/ 788579 w 788962"/>
              <a:gd name="connsiteY1" fmla="*/ -384 h 788962"/>
              <a:gd name="connsiteX2" fmla="*/ 788579 w 788962"/>
              <a:gd name="connsiteY2" fmla="*/ 788579 h 788962"/>
              <a:gd name="connsiteX3" fmla="*/ -383 w 788962"/>
              <a:gd name="connsiteY3" fmla="*/ 788579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383" y="-384"/>
                </a:moveTo>
                <a:lnTo>
                  <a:pt x="788579" y="-384"/>
                </a:lnTo>
                <a:lnTo>
                  <a:pt x="788579" y="788579"/>
                </a:lnTo>
                <a:lnTo>
                  <a:pt x="-383" y="788579"/>
                </a:lnTo>
                <a:close/>
              </a:path>
            </a:pathLst>
          </a:cu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9DEF4FB0-7792-41B9-994E-5415F7D903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936" y="3516330"/>
            <a:ext cx="1885835" cy="1885835"/>
          </a:xfrm>
          <a:custGeom>
            <a:avLst/>
            <a:gdLst>
              <a:gd name="connsiteX0" fmla="*/ -471 w 788962"/>
              <a:gd name="connsiteY0" fmla="*/ -384 h 788962"/>
              <a:gd name="connsiteX1" fmla="*/ 788492 w 788962"/>
              <a:gd name="connsiteY1" fmla="*/ -384 h 788962"/>
              <a:gd name="connsiteX2" fmla="*/ 788492 w 788962"/>
              <a:gd name="connsiteY2" fmla="*/ 788579 h 788962"/>
              <a:gd name="connsiteX3" fmla="*/ -471 w 788962"/>
              <a:gd name="connsiteY3" fmla="*/ 788579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471" y="-384"/>
                </a:moveTo>
                <a:lnTo>
                  <a:pt x="788492" y="-384"/>
                </a:lnTo>
                <a:lnTo>
                  <a:pt x="788492" y="788579"/>
                </a:lnTo>
                <a:lnTo>
                  <a:pt x="-471" y="788579"/>
                </a:lnTo>
                <a:close/>
              </a:path>
            </a:pathLst>
          </a:cu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DEA66755-B004-43BF-B19B-10CA75C003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171" y="1543164"/>
            <a:ext cx="1885835" cy="1885835"/>
          </a:xfrm>
          <a:custGeom>
            <a:avLst/>
            <a:gdLst>
              <a:gd name="connsiteX0" fmla="*/ -211 w 788962"/>
              <a:gd name="connsiteY0" fmla="*/ -471 h 788962"/>
              <a:gd name="connsiteX1" fmla="*/ 788752 w 788962"/>
              <a:gd name="connsiteY1" fmla="*/ -471 h 788962"/>
              <a:gd name="connsiteX2" fmla="*/ 788752 w 788962"/>
              <a:gd name="connsiteY2" fmla="*/ 788492 h 788962"/>
              <a:gd name="connsiteX3" fmla="*/ -211 w 788962"/>
              <a:gd name="connsiteY3" fmla="*/ 788492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211" y="-471"/>
                </a:moveTo>
                <a:lnTo>
                  <a:pt x="788752" y="-471"/>
                </a:lnTo>
                <a:lnTo>
                  <a:pt x="788752" y="788492"/>
                </a:lnTo>
                <a:lnTo>
                  <a:pt x="-211" y="788492"/>
                </a:lnTo>
                <a:close/>
              </a:path>
            </a:pathLst>
          </a:cu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4358597B-FAD7-4D63-B62E-994E01E8DFB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765" y="1543164"/>
            <a:ext cx="1885835" cy="1885835"/>
          </a:xfrm>
          <a:custGeom>
            <a:avLst/>
            <a:gdLst>
              <a:gd name="connsiteX0" fmla="*/ -297 w 788962"/>
              <a:gd name="connsiteY0" fmla="*/ -471 h 788962"/>
              <a:gd name="connsiteX1" fmla="*/ 788666 w 788962"/>
              <a:gd name="connsiteY1" fmla="*/ -471 h 788962"/>
              <a:gd name="connsiteX2" fmla="*/ 788666 w 788962"/>
              <a:gd name="connsiteY2" fmla="*/ 788492 h 788962"/>
              <a:gd name="connsiteX3" fmla="*/ -297 w 788962"/>
              <a:gd name="connsiteY3" fmla="*/ 788492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297" y="-471"/>
                </a:moveTo>
                <a:lnTo>
                  <a:pt x="788666" y="-471"/>
                </a:lnTo>
                <a:lnTo>
                  <a:pt x="788666" y="788492"/>
                </a:lnTo>
                <a:lnTo>
                  <a:pt x="-297" y="788492"/>
                </a:lnTo>
                <a:close/>
              </a:path>
            </a:pathLst>
          </a:cu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89049B1B-38B2-465C-AB3B-DBF8FE467E1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432" y="1543165"/>
            <a:ext cx="1885835" cy="1885835"/>
          </a:xfrm>
          <a:custGeom>
            <a:avLst/>
            <a:gdLst>
              <a:gd name="connsiteX0" fmla="*/ -383 w 788962"/>
              <a:gd name="connsiteY0" fmla="*/ -471 h 788962"/>
              <a:gd name="connsiteX1" fmla="*/ 788579 w 788962"/>
              <a:gd name="connsiteY1" fmla="*/ -471 h 788962"/>
              <a:gd name="connsiteX2" fmla="*/ 788579 w 788962"/>
              <a:gd name="connsiteY2" fmla="*/ 788492 h 788962"/>
              <a:gd name="connsiteX3" fmla="*/ -383 w 788962"/>
              <a:gd name="connsiteY3" fmla="*/ 788492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383" y="-471"/>
                </a:moveTo>
                <a:lnTo>
                  <a:pt x="788579" y="-471"/>
                </a:lnTo>
                <a:lnTo>
                  <a:pt x="788579" y="788492"/>
                </a:lnTo>
                <a:lnTo>
                  <a:pt x="-383" y="788492"/>
                </a:lnTo>
                <a:close/>
              </a:path>
            </a:pathLst>
          </a:cu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04D6AC73-B655-4F14-8F19-1C97C297597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936" y="1543165"/>
            <a:ext cx="1885835" cy="1885835"/>
          </a:xfrm>
          <a:custGeom>
            <a:avLst/>
            <a:gdLst>
              <a:gd name="connsiteX0" fmla="*/ -471 w 788962"/>
              <a:gd name="connsiteY0" fmla="*/ -471 h 788962"/>
              <a:gd name="connsiteX1" fmla="*/ 788492 w 788962"/>
              <a:gd name="connsiteY1" fmla="*/ -471 h 788962"/>
              <a:gd name="connsiteX2" fmla="*/ 788492 w 788962"/>
              <a:gd name="connsiteY2" fmla="*/ 788492 h 788962"/>
              <a:gd name="connsiteX3" fmla="*/ -471 w 788962"/>
              <a:gd name="connsiteY3" fmla="*/ 788492 h 78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962" h="788962">
                <a:moveTo>
                  <a:pt x="-471" y="-471"/>
                </a:moveTo>
                <a:lnTo>
                  <a:pt x="788492" y="-471"/>
                </a:lnTo>
                <a:lnTo>
                  <a:pt x="788492" y="788492"/>
                </a:lnTo>
                <a:lnTo>
                  <a:pt x="-471" y="7884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Fig.7B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81300" y="104775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CD31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653408" y="403741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HUVEC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26" name="图形 3">
            <a:extLst>
              <a:ext uri="{FF2B5EF4-FFF2-40B4-BE49-F238E27FC236}">
                <a16:creationId xmlns:a16="http://schemas.microsoft.com/office/drawing/2014/main" id="{5C70BE2B-7846-49BF-86D2-25E799993A5F}"/>
              </a:ext>
            </a:extLst>
          </p:cNvPr>
          <p:cNvSpPr/>
          <p:nvPr/>
        </p:nvSpPr>
        <p:spPr>
          <a:xfrm>
            <a:off x="3815895" y="4172902"/>
            <a:ext cx="241935" cy="9525"/>
          </a:xfrm>
          <a:custGeom>
            <a:avLst/>
            <a:gdLst>
              <a:gd name="connsiteX0" fmla="*/ 0 w 241935"/>
              <a:gd name="connsiteY0" fmla="*/ 0 h 9525"/>
              <a:gd name="connsiteX1" fmla="*/ 241935 w 24193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935" h="9525">
                <a:moveTo>
                  <a:pt x="0" y="0"/>
                </a:moveTo>
                <a:lnTo>
                  <a:pt x="24193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图形 3">
            <a:extLst>
              <a:ext uri="{FF2B5EF4-FFF2-40B4-BE49-F238E27FC236}">
                <a16:creationId xmlns:a16="http://schemas.microsoft.com/office/drawing/2014/main" id="{5C70BE2B-7846-49BF-86D2-25E799993A5F}"/>
              </a:ext>
            </a:extLst>
          </p:cNvPr>
          <p:cNvSpPr/>
          <p:nvPr/>
        </p:nvSpPr>
        <p:spPr>
          <a:xfrm>
            <a:off x="5623488" y="4172902"/>
            <a:ext cx="241934" cy="9525"/>
          </a:xfrm>
          <a:custGeom>
            <a:avLst/>
            <a:gdLst>
              <a:gd name="connsiteX0" fmla="*/ 0 w 241934"/>
              <a:gd name="connsiteY0" fmla="*/ 0 h 9525"/>
              <a:gd name="connsiteX1" fmla="*/ 241935 w 241934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934" h="9525">
                <a:moveTo>
                  <a:pt x="0" y="0"/>
                </a:moveTo>
                <a:lnTo>
                  <a:pt x="24193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图形 3">
            <a:extLst>
              <a:ext uri="{FF2B5EF4-FFF2-40B4-BE49-F238E27FC236}">
                <a16:creationId xmlns:a16="http://schemas.microsoft.com/office/drawing/2014/main" id="{5C70BE2B-7846-49BF-86D2-25E799993A5F}"/>
              </a:ext>
            </a:extLst>
          </p:cNvPr>
          <p:cNvSpPr/>
          <p:nvPr/>
        </p:nvSpPr>
        <p:spPr>
          <a:xfrm>
            <a:off x="3813037" y="2884170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7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7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图形 3">
            <a:extLst>
              <a:ext uri="{FF2B5EF4-FFF2-40B4-BE49-F238E27FC236}">
                <a16:creationId xmlns:a16="http://schemas.microsoft.com/office/drawing/2014/main" id="{5C70BE2B-7846-49BF-86D2-25E799993A5F}"/>
              </a:ext>
            </a:extLst>
          </p:cNvPr>
          <p:cNvSpPr/>
          <p:nvPr/>
        </p:nvSpPr>
        <p:spPr>
          <a:xfrm>
            <a:off x="5630155" y="2884170"/>
            <a:ext cx="242887" cy="9525"/>
          </a:xfrm>
          <a:custGeom>
            <a:avLst/>
            <a:gdLst>
              <a:gd name="connsiteX0" fmla="*/ 0 w 242887"/>
              <a:gd name="connsiteY0" fmla="*/ 0 h 9525"/>
              <a:gd name="connsiteX1" fmla="*/ 242888 w 24288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2887" h="9525">
                <a:moveTo>
                  <a:pt x="0" y="0"/>
                </a:moveTo>
                <a:lnTo>
                  <a:pt x="242888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16A7FB3D-AC83-4CCA-B53D-F12C747DFA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145" y="3030435"/>
            <a:ext cx="1513078" cy="1214999"/>
          </a:xfrm>
          <a:custGeom>
            <a:avLst/>
            <a:gdLst>
              <a:gd name="connsiteX0" fmla="*/ -1297 w 1513078"/>
              <a:gd name="connsiteY0" fmla="*/ -905 h 1214999"/>
              <a:gd name="connsiteX1" fmla="*/ 1511782 w 1513078"/>
              <a:gd name="connsiteY1" fmla="*/ -905 h 1214999"/>
              <a:gd name="connsiteX2" fmla="*/ 1511782 w 1513078"/>
              <a:gd name="connsiteY2" fmla="*/ 1214095 h 1214999"/>
              <a:gd name="connsiteX3" fmla="*/ -1297 w 1513078"/>
              <a:gd name="connsiteY3" fmla="*/ 1214095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3078" h="1214999">
                <a:moveTo>
                  <a:pt x="-1297" y="-905"/>
                </a:moveTo>
                <a:lnTo>
                  <a:pt x="1511782" y="-905"/>
                </a:lnTo>
                <a:lnTo>
                  <a:pt x="1511782" y="1214095"/>
                </a:lnTo>
                <a:lnTo>
                  <a:pt x="-1297" y="1214095"/>
                </a:lnTo>
                <a:close/>
              </a:path>
            </a:pathLst>
          </a:cu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6F8B6AAB-88A7-444B-A6C5-68AF339464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373" y="3030435"/>
            <a:ext cx="1514426" cy="1214999"/>
          </a:xfrm>
          <a:custGeom>
            <a:avLst/>
            <a:gdLst>
              <a:gd name="connsiteX0" fmla="*/ -1154 w 1514426"/>
              <a:gd name="connsiteY0" fmla="*/ -905 h 1214999"/>
              <a:gd name="connsiteX1" fmla="*/ 1513273 w 1514426"/>
              <a:gd name="connsiteY1" fmla="*/ -905 h 1214999"/>
              <a:gd name="connsiteX2" fmla="*/ 1513273 w 1514426"/>
              <a:gd name="connsiteY2" fmla="*/ 1214095 h 1214999"/>
              <a:gd name="connsiteX3" fmla="*/ -1154 w 1514426"/>
              <a:gd name="connsiteY3" fmla="*/ 1214095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426" h="1214999">
                <a:moveTo>
                  <a:pt x="-1154" y="-905"/>
                </a:moveTo>
                <a:lnTo>
                  <a:pt x="1513273" y="-905"/>
                </a:lnTo>
                <a:lnTo>
                  <a:pt x="1513273" y="1214095"/>
                </a:lnTo>
                <a:lnTo>
                  <a:pt x="-1154" y="1214095"/>
                </a:lnTo>
                <a:close/>
              </a:path>
            </a:pathLst>
          </a:cu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9225A57-78E5-4453-ADA5-B5E8532683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030435"/>
            <a:ext cx="1513440" cy="1214999"/>
          </a:xfrm>
          <a:custGeom>
            <a:avLst/>
            <a:gdLst>
              <a:gd name="connsiteX0" fmla="*/ -1016 w 1513440"/>
              <a:gd name="connsiteY0" fmla="*/ -905 h 1214999"/>
              <a:gd name="connsiteX1" fmla="*/ 1512424 w 1513440"/>
              <a:gd name="connsiteY1" fmla="*/ -905 h 1214999"/>
              <a:gd name="connsiteX2" fmla="*/ 1512424 w 1513440"/>
              <a:gd name="connsiteY2" fmla="*/ 1214095 h 1214999"/>
              <a:gd name="connsiteX3" fmla="*/ -1016 w 1513440"/>
              <a:gd name="connsiteY3" fmla="*/ 1214095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3440" h="1214999">
                <a:moveTo>
                  <a:pt x="-1016" y="-905"/>
                </a:moveTo>
                <a:lnTo>
                  <a:pt x="1512424" y="-905"/>
                </a:lnTo>
                <a:lnTo>
                  <a:pt x="1512424" y="1214095"/>
                </a:lnTo>
                <a:lnTo>
                  <a:pt x="-1016" y="1214095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6777120F-3DBD-4924-A8CD-A3DAEB5D1C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145" y="1743075"/>
            <a:ext cx="1514347" cy="1214999"/>
          </a:xfrm>
          <a:custGeom>
            <a:avLst/>
            <a:gdLst>
              <a:gd name="connsiteX0" fmla="*/ -1297 w 1514347"/>
              <a:gd name="connsiteY0" fmla="*/ -1040 h 1214999"/>
              <a:gd name="connsiteX1" fmla="*/ 1513051 w 1514347"/>
              <a:gd name="connsiteY1" fmla="*/ -1040 h 1214999"/>
              <a:gd name="connsiteX2" fmla="*/ 1513051 w 1514347"/>
              <a:gd name="connsiteY2" fmla="*/ 1213960 h 1214999"/>
              <a:gd name="connsiteX3" fmla="*/ -1297 w 1514347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297" y="-1040"/>
                </a:moveTo>
                <a:lnTo>
                  <a:pt x="1513051" y="-1040"/>
                </a:lnTo>
                <a:lnTo>
                  <a:pt x="1513051" y="1213960"/>
                </a:lnTo>
                <a:lnTo>
                  <a:pt x="-1297" y="1213960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F0052AAE-C2FA-43E3-B8F0-5D7FFC96F7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373" y="1743075"/>
            <a:ext cx="1514347" cy="1214999"/>
          </a:xfrm>
          <a:custGeom>
            <a:avLst/>
            <a:gdLst>
              <a:gd name="connsiteX0" fmla="*/ -1154 w 1514347"/>
              <a:gd name="connsiteY0" fmla="*/ -1040 h 1214999"/>
              <a:gd name="connsiteX1" fmla="*/ 1513194 w 1514347"/>
              <a:gd name="connsiteY1" fmla="*/ -1040 h 1214999"/>
              <a:gd name="connsiteX2" fmla="*/ 1513194 w 1514347"/>
              <a:gd name="connsiteY2" fmla="*/ 1213960 h 1214999"/>
              <a:gd name="connsiteX3" fmla="*/ -1154 w 1514347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154" y="-1040"/>
                </a:moveTo>
                <a:lnTo>
                  <a:pt x="1513194" y="-1040"/>
                </a:lnTo>
                <a:lnTo>
                  <a:pt x="1513194" y="1213960"/>
                </a:lnTo>
                <a:lnTo>
                  <a:pt x="-1154" y="1213960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C3821A5B-9D2C-421D-ABAB-195F40AE5BA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743075"/>
            <a:ext cx="1514347" cy="1214999"/>
          </a:xfrm>
          <a:custGeom>
            <a:avLst/>
            <a:gdLst>
              <a:gd name="connsiteX0" fmla="*/ -1016 w 1514347"/>
              <a:gd name="connsiteY0" fmla="*/ -1040 h 1214999"/>
              <a:gd name="connsiteX1" fmla="*/ 1513331 w 1514347"/>
              <a:gd name="connsiteY1" fmla="*/ -1040 h 1214999"/>
              <a:gd name="connsiteX2" fmla="*/ 1513331 w 1514347"/>
              <a:gd name="connsiteY2" fmla="*/ 1213960 h 1214999"/>
              <a:gd name="connsiteX3" fmla="*/ -1016 w 1514347"/>
              <a:gd name="connsiteY3" fmla="*/ 121396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016" y="-1040"/>
                </a:moveTo>
                <a:lnTo>
                  <a:pt x="1513331" y="-1040"/>
                </a:lnTo>
                <a:lnTo>
                  <a:pt x="1513331" y="1213960"/>
                </a:lnTo>
                <a:lnTo>
                  <a:pt x="-1016" y="1213960"/>
                </a:lnTo>
                <a:close/>
              </a:path>
            </a:pathLst>
          </a:cu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3A54B827-C29C-4510-AEB9-4C9E0CB3B58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145" y="4314786"/>
            <a:ext cx="1514347" cy="1214999"/>
          </a:xfrm>
          <a:custGeom>
            <a:avLst/>
            <a:gdLst>
              <a:gd name="connsiteX0" fmla="*/ -1297 w 1514347"/>
              <a:gd name="connsiteY0" fmla="*/ -770 h 1214999"/>
              <a:gd name="connsiteX1" fmla="*/ 1513051 w 1514347"/>
              <a:gd name="connsiteY1" fmla="*/ -770 h 1214999"/>
              <a:gd name="connsiteX2" fmla="*/ 1513051 w 1514347"/>
              <a:gd name="connsiteY2" fmla="*/ 1214230 h 1214999"/>
              <a:gd name="connsiteX3" fmla="*/ -1297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297" y="-770"/>
                </a:moveTo>
                <a:lnTo>
                  <a:pt x="1513051" y="-770"/>
                </a:lnTo>
                <a:lnTo>
                  <a:pt x="1513051" y="1214230"/>
                </a:lnTo>
                <a:lnTo>
                  <a:pt x="-1297" y="1214230"/>
                </a:lnTo>
                <a:close/>
              </a:path>
            </a:pathLst>
          </a:cu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EDED3D01-7CFC-484D-A2D2-0F62ACCBF09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373" y="4314786"/>
            <a:ext cx="1514347" cy="1214999"/>
          </a:xfrm>
          <a:custGeom>
            <a:avLst/>
            <a:gdLst>
              <a:gd name="connsiteX0" fmla="*/ -1154 w 1514347"/>
              <a:gd name="connsiteY0" fmla="*/ -770 h 1214999"/>
              <a:gd name="connsiteX1" fmla="*/ 1513194 w 1514347"/>
              <a:gd name="connsiteY1" fmla="*/ -770 h 1214999"/>
              <a:gd name="connsiteX2" fmla="*/ 1513194 w 1514347"/>
              <a:gd name="connsiteY2" fmla="*/ 1214230 h 1214999"/>
              <a:gd name="connsiteX3" fmla="*/ -1154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154" y="-770"/>
                </a:moveTo>
                <a:lnTo>
                  <a:pt x="1513194" y="-770"/>
                </a:lnTo>
                <a:lnTo>
                  <a:pt x="1513194" y="1214230"/>
                </a:lnTo>
                <a:lnTo>
                  <a:pt x="-1154" y="1214230"/>
                </a:lnTo>
                <a:close/>
              </a:path>
            </a:pathLst>
          </a:cu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A47B43A1-AB8B-4404-8F1E-AC41117C9F8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314786"/>
            <a:ext cx="1514347" cy="1214999"/>
          </a:xfrm>
          <a:custGeom>
            <a:avLst/>
            <a:gdLst>
              <a:gd name="connsiteX0" fmla="*/ -1016 w 1514347"/>
              <a:gd name="connsiteY0" fmla="*/ -770 h 1214999"/>
              <a:gd name="connsiteX1" fmla="*/ 1513331 w 1514347"/>
              <a:gd name="connsiteY1" fmla="*/ -770 h 1214999"/>
              <a:gd name="connsiteX2" fmla="*/ 1513331 w 1514347"/>
              <a:gd name="connsiteY2" fmla="*/ 1214230 h 1214999"/>
              <a:gd name="connsiteX3" fmla="*/ -1016 w 1514347"/>
              <a:gd name="connsiteY3" fmla="*/ 1214230 h 12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347" h="1214999">
                <a:moveTo>
                  <a:pt x="-1016" y="-770"/>
                </a:moveTo>
                <a:lnTo>
                  <a:pt x="1513331" y="-770"/>
                </a:lnTo>
                <a:lnTo>
                  <a:pt x="1513331" y="1214230"/>
                </a:lnTo>
                <a:lnTo>
                  <a:pt x="-1016" y="12142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6781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Fig.8A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104251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F-actin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443313" y="457525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MC3T3-E1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12" name="图形 3">
            <a:extLst>
              <a:ext uri="{FF2B5EF4-FFF2-40B4-BE49-F238E27FC236}">
                <a16:creationId xmlns:a16="http://schemas.microsoft.com/office/drawing/2014/main" id="{7341A00C-1E0B-4529-A415-7F84E90350BB}"/>
              </a:ext>
            </a:extLst>
          </p:cNvPr>
          <p:cNvSpPr/>
          <p:nvPr/>
        </p:nvSpPr>
        <p:spPr>
          <a:xfrm>
            <a:off x="3251409" y="2335071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图形 3">
            <a:extLst>
              <a:ext uri="{FF2B5EF4-FFF2-40B4-BE49-F238E27FC236}">
                <a16:creationId xmlns:a16="http://schemas.microsoft.com/office/drawing/2014/main" id="{7341A00C-1E0B-4529-A415-7F84E90350BB}"/>
              </a:ext>
            </a:extLst>
          </p:cNvPr>
          <p:cNvSpPr/>
          <p:nvPr/>
        </p:nvSpPr>
        <p:spPr>
          <a:xfrm>
            <a:off x="5178382" y="2373198"/>
            <a:ext cx="768079" cy="45719"/>
          </a:xfrm>
          <a:custGeom>
            <a:avLst/>
            <a:gdLst>
              <a:gd name="connsiteX0" fmla="*/ 0 w 160020"/>
              <a:gd name="connsiteY0" fmla="*/ 0 h 9525"/>
              <a:gd name="connsiteX1" fmla="*/ 160020 w 16002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20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图形 3">
            <a:extLst>
              <a:ext uri="{FF2B5EF4-FFF2-40B4-BE49-F238E27FC236}">
                <a16:creationId xmlns:a16="http://schemas.microsoft.com/office/drawing/2014/main" id="{7341A00C-1E0B-4529-A415-7F84E90350BB}"/>
              </a:ext>
            </a:extLst>
          </p:cNvPr>
          <p:cNvSpPr/>
          <p:nvPr/>
        </p:nvSpPr>
        <p:spPr>
          <a:xfrm>
            <a:off x="3250681" y="3759216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图形 3">
            <a:extLst>
              <a:ext uri="{FF2B5EF4-FFF2-40B4-BE49-F238E27FC236}">
                <a16:creationId xmlns:a16="http://schemas.microsoft.com/office/drawing/2014/main" id="{7341A00C-1E0B-4529-A415-7F84E90350BB}"/>
              </a:ext>
            </a:extLst>
          </p:cNvPr>
          <p:cNvSpPr/>
          <p:nvPr/>
        </p:nvSpPr>
        <p:spPr>
          <a:xfrm>
            <a:off x="5176275" y="4371356"/>
            <a:ext cx="768079" cy="45719"/>
          </a:xfrm>
          <a:custGeom>
            <a:avLst/>
            <a:gdLst>
              <a:gd name="connsiteX0" fmla="*/ 0 w 160020"/>
              <a:gd name="connsiteY0" fmla="*/ 0 h 9525"/>
              <a:gd name="connsiteX1" fmla="*/ 160020 w 16002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20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图形 3">
            <a:extLst>
              <a:ext uri="{FF2B5EF4-FFF2-40B4-BE49-F238E27FC236}">
                <a16:creationId xmlns:a16="http://schemas.microsoft.com/office/drawing/2014/main" id="{7341A00C-1E0B-4529-A415-7F84E90350BB}"/>
              </a:ext>
            </a:extLst>
          </p:cNvPr>
          <p:cNvSpPr/>
          <p:nvPr/>
        </p:nvSpPr>
        <p:spPr>
          <a:xfrm>
            <a:off x="4989824" y="4462569"/>
            <a:ext cx="644636" cy="45719"/>
          </a:xfrm>
          <a:custGeom>
            <a:avLst/>
            <a:gdLst>
              <a:gd name="connsiteX0" fmla="*/ 0 w 134302"/>
              <a:gd name="connsiteY0" fmla="*/ 0 h 9525"/>
              <a:gd name="connsiteX1" fmla="*/ 134302 w 13430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4302" h="9525">
                <a:moveTo>
                  <a:pt x="0" y="0"/>
                </a:moveTo>
                <a:lnTo>
                  <a:pt x="13430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06B744A-3C7C-4DA8-ABDC-F06CAD52D3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674" y="1566404"/>
            <a:ext cx="1633032" cy="1310100"/>
          </a:xfrm>
          <a:custGeom>
            <a:avLst/>
            <a:gdLst>
              <a:gd name="connsiteX0" fmla="*/ -1323 w 1000636"/>
              <a:gd name="connsiteY0" fmla="*/ -1062 h 802760"/>
              <a:gd name="connsiteX1" fmla="*/ 999314 w 1000636"/>
              <a:gd name="connsiteY1" fmla="*/ -1062 h 802760"/>
              <a:gd name="connsiteX2" fmla="*/ 999314 w 1000636"/>
              <a:gd name="connsiteY2" fmla="*/ 801699 h 802760"/>
              <a:gd name="connsiteX3" fmla="*/ -1323 w 1000636"/>
              <a:gd name="connsiteY3" fmla="*/ 801699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6" h="802760">
                <a:moveTo>
                  <a:pt x="-1323" y="-1062"/>
                </a:moveTo>
                <a:lnTo>
                  <a:pt x="999314" y="-1062"/>
                </a:lnTo>
                <a:lnTo>
                  <a:pt x="999314" y="801699"/>
                </a:lnTo>
                <a:lnTo>
                  <a:pt x="-1323" y="801699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BD589F6-6C20-4303-B2B6-37812764E3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674" y="2990121"/>
            <a:ext cx="1631501" cy="1310100"/>
          </a:xfrm>
          <a:custGeom>
            <a:avLst/>
            <a:gdLst>
              <a:gd name="connsiteX0" fmla="*/ -1323 w 999698"/>
              <a:gd name="connsiteY0" fmla="*/ -973 h 802760"/>
              <a:gd name="connsiteX1" fmla="*/ 998375 w 999698"/>
              <a:gd name="connsiteY1" fmla="*/ -973 h 802760"/>
              <a:gd name="connsiteX2" fmla="*/ 998375 w 999698"/>
              <a:gd name="connsiteY2" fmla="*/ 801788 h 802760"/>
              <a:gd name="connsiteX3" fmla="*/ -1323 w 999698"/>
              <a:gd name="connsiteY3" fmla="*/ 801788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698" h="802760">
                <a:moveTo>
                  <a:pt x="-1323" y="-973"/>
                </a:moveTo>
                <a:lnTo>
                  <a:pt x="998375" y="-973"/>
                </a:lnTo>
                <a:lnTo>
                  <a:pt x="998375" y="801788"/>
                </a:lnTo>
                <a:lnTo>
                  <a:pt x="-1323" y="801788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D6CFB7E-B613-42C0-A2B9-462787DE53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107" y="1604531"/>
            <a:ext cx="1633409" cy="1310100"/>
          </a:xfrm>
          <a:custGeom>
            <a:avLst/>
            <a:gdLst>
              <a:gd name="connsiteX0" fmla="*/ -1230 w 1000867"/>
              <a:gd name="connsiteY0" fmla="*/ -1062 h 802760"/>
              <a:gd name="connsiteX1" fmla="*/ 999637 w 1000867"/>
              <a:gd name="connsiteY1" fmla="*/ -1062 h 802760"/>
              <a:gd name="connsiteX2" fmla="*/ 999637 w 1000867"/>
              <a:gd name="connsiteY2" fmla="*/ 801699 h 802760"/>
              <a:gd name="connsiteX3" fmla="*/ -1230 w 1000867"/>
              <a:gd name="connsiteY3" fmla="*/ 801699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867" h="802760">
                <a:moveTo>
                  <a:pt x="-1230" y="-1062"/>
                </a:moveTo>
                <a:lnTo>
                  <a:pt x="999637" y="-1062"/>
                </a:lnTo>
                <a:lnTo>
                  <a:pt x="999637" y="801699"/>
                </a:lnTo>
                <a:lnTo>
                  <a:pt x="-1230" y="801699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260407B-7024-4174-8FEE-1976B08018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379" y="3028248"/>
            <a:ext cx="1633409" cy="1310100"/>
          </a:xfrm>
          <a:custGeom>
            <a:avLst/>
            <a:gdLst>
              <a:gd name="connsiteX0" fmla="*/ -1230 w 1000867"/>
              <a:gd name="connsiteY0" fmla="*/ -973 h 802760"/>
              <a:gd name="connsiteX1" fmla="*/ 999637 w 1000867"/>
              <a:gd name="connsiteY1" fmla="*/ -973 h 802760"/>
              <a:gd name="connsiteX2" fmla="*/ 999637 w 1000867"/>
              <a:gd name="connsiteY2" fmla="*/ 801788 h 802760"/>
              <a:gd name="connsiteX3" fmla="*/ -1230 w 1000867"/>
              <a:gd name="connsiteY3" fmla="*/ 801788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867" h="802760">
                <a:moveTo>
                  <a:pt x="-1230" y="-973"/>
                </a:moveTo>
                <a:lnTo>
                  <a:pt x="999637" y="-973"/>
                </a:lnTo>
                <a:lnTo>
                  <a:pt x="999637" y="801788"/>
                </a:lnTo>
                <a:lnTo>
                  <a:pt x="-1230" y="801788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5385D10-DD49-4474-A886-7432EFCD682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270" y="1572140"/>
            <a:ext cx="1633032" cy="1310100"/>
          </a:xfrm>
          <a:custGeom>
            <a:avLst/>
            <a:gdLst>
              <a:gd name="connsiteX0" fmla="*/ -1137 w 1000636"/>
              <a:gd name="connsiteY0" fmla="*/ -1061 h 802760"/>
              <a:gd name="connsiteX1" fmla="*/ 999500 w 1000636"/>
              <a:gd name="connsiteY1" fmla="*/ -1061 h 802760"/>
              <a:gd name="connsiteX2" fmla="*/ 999500 w 1000636"/>
              <a:gd name="connsiteY2" fmla="*/ 801699 h 802760"/>
              <a:gd name="connsiteX3" fmla="*/ -1137 w 1000636"/>
              <a:gd name="connsiteY3" fmla="*/ 801699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6" h="802760">
                <a:moveTo>
                  <a:pt x="-1137" y="-1061"/>
                </a:moveTo>
                <a:lnTo>
                  <a:pt x="999500" y="-1061"/>
                </a:lnTo>
                <a:lnTo>
                  <a:pt x="999500" y="801699"/>
                </a:lnTo>
                <a:lnTo>
                  <a:pt x="-1137" y="801699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444CC5F-7024-4E16-9F1C-7FEF2B2E946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265" y="2991823"/>
            <a:ext cx="1631501" cy="1310100"/>
          </a:xfrm>
          <a:custGeom>
            <a:avLst/>
            <a:gdLst>
              <a:gd name="connsiteX0" fmla="*/ -1137 w 999698"/>
              <a:gd name="connsiteY0" fmla="*/ -973 h 802760"/>
              <a:gd name="connsiteX1" fmla="*/ 998561 w 999698"/>
              <a:gd name="connsiteY1" fmla="*/ -973 h 802760"/>
              <a:gd name="connsiteX2" fmla="*/ 998561 w 999698"/>
              <a:gd name="connsiteY2" fmla="*/ 801788 h 802760"/>
              <a:gd name="connsiteX3" fmla="*/ -1137 w 999698"/>
              <a:gd name="connsiteY3" fmla="*/ 801788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698" h="802760">
                <a:moveTo>
                  <a:pt x="-1137" y="-973"/>
                </a:moveTo>
                <a:lnTo>
                  <a:pt x="998561" y="-973"/>
                </a:lnTo>
                <a:lnTo>
                  <a:pt x="998561" y="801788"/>
                </a:lnTo>
                <a:lnTo>
                  <a:pt x="-1137" y="801788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AC61535-C257-4887-AE9F-BFF1426473F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96" y="4372676"/>
            <a:ext cx="1632879" cy="1310100"/>
          </a:xfrm>
          <a:custGeom>
            <a:avLst/>
            <a:gdLst>
              <a:gd name="connsiteX0" fmla="*/ -1323 w 1000542"/>
              <a:gd name="connsiteY0" fmla="*/ -884 h 802760"/>
              <a:gd name="connsiteX1" fmla="*/ 999219 w 1000542"/>
              <a:gd name="connsiteY1" fmla="*/ -884 h 802760"/>
              <a:gd name="connsiteX2" fmla="*/ 999219 w 1000542"/>
              <a:gd name="connsiteY2" fmla="*/ 801877 h 802760"/>
              <a:gd name="connsiteX3" fmla="*/ -1323 w 1000542"/>
              <a:gd name="connsiteY3" fmla="*/ 801877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542" h="802760">
                <a:moveTo>
                  <a:pt x="-1323" y="-884"/>
                </a:moveTo>
                <a:lnTo>
                  <a:pt x="999219" y="-884"/>
                </a:lnTo>
                <a:lnTo>
                  <a:pt x="999219" y="801877"/>
                </a:lnTo>
                <a:lnTo>
                  <a:pt x="-1323" y="801877"/>
                </a:ln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047F7534-C2D5-44CF-B743-45BA0C72B34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000" y="4410803"/>
            <a:ext cx="1632879" cy="1310100"/>
          </a:xfrm>
          <a:custGeom>
            <a:avLst/>
            <a:gdLst>
              <a:gd name="connsiteX0" fmla="*/ -1230 w 1000542"/>
              <a:gd name="connsiteY0" fmla="*/ -884 h 802760"/>
              <a:gd name="connsiteX1" fmla="*/ 999312 w 1000542"/>
              <a:gd name="connsiteY1" fmla="*/ -884 h 802760"/>
              <a:gd name="connsiteX2" fmla="*/ 999312 w 1000542"/>
              <a:gd name="connsiteY2" fmla="*/ 801877 h 802760"/>
              <a:gd name="connsiteX3" fmla="*/ -1230 w 1000542"/>
              <a:gd name="connsiteY3" fmla="*/ 801877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542" h="802760">
                <a:moveTo>
                  <a:pt x="-1230" y="-884"/>
                </a:moveTo>
                <a:lnTo>
                  <a:pt x="999312" y="-884"/>
                </a:lnTo>
                <a:lnTo>
                  <a:pt x="999312" y="801877"/>
                </a:lnTo>
                <a:lnTo>
                  <a:pt x="-1230" y="801877"/>
                </a:lnTo>
                <a:close/>
              </a:path>
            </a:pathLst>
          </a:cu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17C19D85-2FA2-42A6-B208-24FA138F925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887" y="4393428"/>
            <a:ext cx="1632879" cy="1310100"/>
          </a:xfrm>
          <a:custGeom>
            <a:avLst/>
            <a:gdLst>
              <a:gd name="connsiteX0" fmla="*/ -1137 w 1000542"/>
              <a:gd name="connsiteY0" fmla="*/ -884 h 802760"/>
              <a:gd name="connsiteX1" fmla="*/ 999406 w 1000542"/>
              <a:gd name="connsiteY1" fmla="*/ -884 h 802760"/>
              <a:gd name="connsiteX2" fmla="*/ 999406 w 1000542"/>
              <a:gd name="connsiteY2" fmla="*/ 801877 h 802760"/>
              <a:gd name="connsiteX3" fmla="*/ -1137 w 1000542"/>
              <a:gd name="connsiteY3" fmla="*/ 801877 h 80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542" h="802760">
                <a:moveTo>
                  <a:pt x="-1137" y="-884"/>
                </a:moveTo>
                <a:lnTo>
                  <a:pt x="999406" y="-884"/>
                </a:lnTo>
                <a:lnTo>
                  <a:pt x="999406" y="801877"/>
                </a:lnTo>
                <a:lnTo>
                  <a:pt x="-1137" y="8018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2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Fig.9A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104251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F-actin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443313" y="45752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HUVEC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34" name="图形 3">
            <a:extLst>
              <a:ext uri="{FF2B5EF4-FFF2-40B4-BE49-F238E27FC236}">
                <a16:creationId xmlns:a16="http://schemas.microsoft.com/office/drawing/2014/main" id="{065392BF-8403-4360-90D7-C35239395BE3}"/>
              </a:ext>
            </a:extLst>
          </p:cNvPr>
          <p:cNvSpPr/>
          <p:nvPr/>
        </p:nvSpPr>
        <p:spPr>
          <a:xfrm>
            <a:off x="3344369" y="2612783"/>
            <a:ext cx="252858" cy="67193"/>
          </a:xfrm>
          <a:custGeom>
            <a:avLst/>
            <a:gdLst>
              <a:gd name="connsiteX0" fmla="*/ 0 w 183832"/>
              <a:gd name="connsiteY0" fmla="*/ 0 h 9525"/>
              <a:gd name="connsiteX1" fmla="*/ 183833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图形 3">
            <a:extLst>
              <a:ext uri="{FF2B5EF4-FFF2-40B4-BE49-F238E27FC236}">
                <a16:creationId xmlns:a16="http://schemas.microsoft.com/office/drawing/2014/main" id="{065392BF-8403-4360-90D7-C35239395BE3}"/>
              </a:ext>
            </a:extLst>
          </p:cNvPr>
          <p:cNvSpPr/>
          <p:nvPr/>
        </p:nvSpPr>
        <p:spPr>
          <a:xfrm>
            <a:off x="4301632" y="2612783"/>
            <a:ext cx="251548" cy="67193"/>
          </a:xfrm>
          <a:custGeom>
            <a:avLst/>
            <a:gdLst>
              <a:gd name="connsiteX0" fmla="*/ 0 w 182880"/>
              <a:gd name="connsiteY0" fmla="*/ 0 h 9525"/>
              <a:gd name="connsiteX1" fmla="*/ 182880 w 18288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880" h="9525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图形 3">
            <a:extLst>
              <a:ext uri="{FF2B5EF4-FFF2-40B4-BE49-F238E27FC236}">
                <a16:creationId xmlns:a16="http://schemas.microsoft.com/office/drawing/2014/main" id="{065392BF-8403-4360-90D7-C35239395BE3}"/>
              </a:ext>
            </a:extLst>
          </p:cNvPr>
          <p:cNvSpPr/>
          <p:nvPr/>
        </p:nvSpPr>
        <p:spPr>
          <a:xfrm>
            <a:off x="3344369" y="3555758"/>
            <a:ext cx="252858" cy="67193"/>
          </a:xfrm>
          <a:custGeom>
            <a:avLst/>
            <a:gdLst>
              <a:gd name="connsiteX0" fmla="*/ 0 w 183832"/>
              <a:gd name="connsiteY0" fmla="*/ 0 h 9525"/>
              <a:gd name="connsiteX1" fmla="*/ 183833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图形 3">
            <a:extLst>
              <a:ext uri="{FF2B5EF4-FFF2-40B4-BE49-F238E27FC236}">
                <a16:creationId xmlns:a16="http://schemas.microsoft.com/office/drawing/2014/main" id="{065392BF-8403-4360-90D7-C35239395BE3}"/>
              </a:ext>
            </a:extLst>
          </p:cNvPr>
          <p:cNvSpPr/>
          <p:nvPr/>
        </p:nvSpPr>
        <p:spPr>
          <a:xfrm>
            <a:off x="4301632" y="3555758"/>
            <a:ext cx="251548" cy="67193"/>
          </a:xfrm>
          <a:custGeom>
            <a:avLst/>
            <a:gdLst>
              <a:gd name="connsiteX0" fmla="*/ 0 w 182880"/>
              <a:gd name="connsiteY0" fmla="*/ 0 h 9525"/>
              <a:gd name="connsiteX1" fmla="*/ 182880 w 18288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2880" h="9525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3F0AE525-B8BE-449F-875D-05265CFB12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674" y="4326892"/>
            <a:ext cx="1670755" cy="1341178"/>
          </a:xfrm>
          <a:custGeom>
            <a:avLst/>
            <a:gdLst>
              <a:gd name="connsiteX0" fmla="*/ -1316 w 1143452"/>
              <a:gd name="connsiteY0" fmla="*/ -856 h 917892"/>
              <a:gd name="connsiteX1" fmla="*/ 1142136 w 1143452"/>
              <a:gd name="connsiteY1" fmla="*/ -856 h 917892"/>
              <a:gd name="connsiteX2" fmla="*/ 1142136 w 1143452"/>
              <a:gd name="connsiteY2" fmla="*/ 917036 h 917892"/>
              <a:gd name="connsiteX3" fmla="*/ -1316 w 1143452"/>
              <a:gd name="connsiteY3" fmla="*/ 9170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452" h="917892">
                <a:moveTo>
                  <a:pt x="-1316" y="-856"/>
                </a:moveTo>
                <a:lnTo>
                  <a:pt x="1142136" y="-856"/>
                </a:lnTo>
                <a:lnTo>
                  <a:pt x="1142136" y="917036"/>
                </a:lnTo>
                <a:lnTo>
                  <a:pt x="-1316" y="917036"/>
                </a:lnTo>
                <a:close/>
              </a:path>
            </a:pathLst>
          </a:cu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FB5298E5-A924-45FA-8D13-48EE67020E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75" y="4318991"/>
            <a:ext cx="1670755" cy="1341178"/>
          </a:xfrm>
          <a:custGeom>
            <a:avLst/>
            <a:gdLst>
              <a:gd name="connsiteX0" fmla="*/ -1216 w 1143452"/>
              <a:gd name="connsiteY0" fmla="*/ -856 h 917892"/>
              <a:gd name="connsiteX1" fmla="*/ 1142236 w 1143452"/>
              <a:gd name="connsiteY1" fmla="*/ -856 h 917892"/>
              <a:gd name="connsiteX2" fmla="*/ 1142236 w 1143452"/>
              <a:gd name="connsiteY2" fmla="*/ 917036 h 917892"/>
              <a:gd name="connsiteX3" fmla="*/ -1216 w 1143452"/>
              <a:gd name="connsiteY3" fmla="*/ 9170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452" h="917892">
                <a:moveTo>
                  <a:pt x="-1216" y="-856"/>
                </a:moveTo>
                <a:lnTo>
                  <a:pt x="1142236" y="-856"/>
                </a:lnTo>
                <a:lnTo>
                  <a:pt x="1142236" y="917036"/>
                </a:lnTo>
                <a:lnTo>
                  <a:pt x="-1216" y="917036"/>
                </a:lnTo>
                <a:close/>
              </a:path>
            </a:pathLst>
          </a:cu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60C4FC1E-AF8F-4F3D-B34F-9151BA6511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7674" y="4333431"/>
            <a:ext cx="1671085" cy="1341178"/>
          </a:xfrm>
          <a:custGeom>
            <a:avLst/>
            <a:gdLst>
              <a:gd name="connsiteX0" fmla="*/ -1115 w 1143677"/>
              <a:gd name="connsiteY0" fmla="*/ -857 h 917892"/>
              <a:gd name="connsiteX1" fmla="*/ 1142563 w 1143677"/>
              <a:gd name="connsiteY1" fmla="*/ -857 h 917892"/>
              <a:gd name="connsiteX2" fmla="*/ 1142563 w 1143677"/>
              <a:gd name="connsiteY2" fmla="*/ 917035 h 917892"/>
              <a:gd name="connsiteX3" fmla="*/ -1115 w 1143677"/>
              <a:gd name="connsiteY3" fmla="*/ 917035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677" h="917892">
                <a:moveTo>
                  <a:pt x="-1115" y="-857"/>
                </a:moveTo>
                <a:lnTo>
                  <a:pt x="1142563" y="-857"/>
                </a:lnTo>
                <a:lnTo>
                  <a:pt x="1142563" y="917035"/>
                </a:lnTo>
                <a:lnTo>
                  <a:pt x="-1115" y="917035"/>
                </a:lnTo>
                <a:close/>
              </a:path>
            </a:pathLst>
          </a:cu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752A78B4-FFB2-4A7C-A611-68F6C8BEED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816" y="1546375"/>
            <a:ext cx="1671613" cy="1341178"/>
          </a:xfrm>
          <a:custGeom>
            <a:avLst/>
            <a:gdLst>
              <a:gd name="connsiteX0" fmla="*/ -1316 w 1144039"/>
              <a:gd name="connsiteY0" fmla="*/ -1056 h 917892"/>
              <a:gd name="connsiteX1" fmla="*/ 1142723 w 1144039"/>
              <a:gd name="connsiteY1" fmla="*/ -1056 h 917892"/>
              <a:gd name="connsiteX2" fmla="*/ 1142723 w 1144039"/>
              <a:gd name="connsiteY2" fmla="*/ 916836 h 917892"/>
              <a:gd name="connsiteX3" fmla="*/ -1316 w 1144039"/>
              <a:gd name="connsiteY3" fmla="*/ 9168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316" y="-1056"/>
                </a:moveTo>
                <a:lnTo>
                  <a:pt x="1142723" y="-1056"/>
                </a:lnTo>
                <a:lnTo>
                  <a:pt x="1142723" y="916836"/>
                </a:lnTo>
                <a:lnTo>
                  <a:pt x="-1316" y="916836"/>
                </a:lnTo>
                <a:close/>
              </a:path>
            </a:pathLst>
          </a:cu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30B4E77-0B4C-4C09-B49D-D7D155FD691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816" y="2939090"/>
            <a:ext cx="1671613" cy="1341178"/>
          </a:xfrm>
          <a:custGeom>
            <a:avLst/>
            <a:gdLst>
              <a:gd name="connsiteX0" fmla="*/ -1316 w 1144039"/>
              <a:gd name="connsiteY0" fmla="*/ -956 h 917892"/>
              <a:gd name="connsiteX1" fmla="*/ 1142723 w 1144039"/>
              <a:gd name="connsiteY1" fmla="*/ -956 h 917892"/>
              <a:gd name="connsiteX2" fmla="*/ 1142723 w 1144039"/>
              <a:gd name="connsiteY2" fmla="*/ 916936 h 917892"/>
              <a:gd name="connsiteX3" fmla="*/ -1316 w 1144039"/>
              <a:gd name="connsiteY3" fmla="*/ 9169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316" y="-956"/>
                </a:moveTo>
                <a:lnTo>
                  <a:pt x="1142723" y="-956"/>
                </a:lnTo>
                <a:lnTo>
                  <a:pt x="1142723" y="916936"/>
                </a:lnTo>
                <a:lnTo>
                  <a:pt x="-1316" y="916936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37EF9215-4BB9-422C-9F4B-249A0296A84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75" y="1540759"/>
            <a:ext cx="1671613" cy="1341178"/>
          </a:xfrm>
          <a:custGeom>
            <a:avLst/>
            <a:gdLst>
              <a:gd name="connsiteX0" fmla="*/ -1216 w 1144039"/>
              <a:gd name="connsiteY0" fmla="*/ -1056 h 917892"/>
              <a:gd name="connsiteX1" fmla="*/ 1142823 w 1144039"/>
              <a:gd name="connsiteY1" fmla="*/ -1056 h 917892"/>
              <a:gd name="connsiteX2" fmla="*/ 1142823 w 1144039"/>
              <a:gd name="connsiteY2" fmla="*/ 916836 h 917892"/>
              <a:gd name="connsiteX3" fmla="*/ -1216 w 1144039"/>
              <a:gd name="connsiteY3" fmla="*/ 9168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216" y="-1056"/>
                </a:moveTo>
                <a:lnTo>
                  <a:pt x="1142823" y="-1056"/>
                </a:lnTo>
                <a:lnTo>
                  <a:pt x="1142823" y="916836"/>
                </a:lnTo>
                <a:lnTo>
                  <a:pt x="-1216" y="916836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C480BBC5-D6D3-490C-B1D2-5CA2AD0BFA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387" y="1540759"/>
            <a:ext cx="1671613" cy="1341178"/>
          </a:xfrm>
          <a:custGeom>
            <a:avLst/>
            <a:gdLst>
              <a:gd name="connsiteX0" fmla="*/ -1115 w 1144039"/>
              <a:gd name="connsiteY0" fmla="*/ -1056 h 917892"/>
              <a:gd name="connsiteX1" fmla="*/ 1142924 w 1144039"/>
              <a:gd name="connsiteY1" fmla="*/ -1056 h 917892"/>
              <a:gd name="connsiteX2" fmla="*/ 1142924 w 1144039"/>
              <a:gd name="connsiteY2" fmla="*/ 916836 h 917892"/>
              <a:gd name="connsiteX3" fmla="*/ -1115 w 1144039"/>
              <a:gd name="connsiteY3" fmla="*/ 9168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115" y="-1056"/>
                </a:moveTo>
                <a:lnTo>
                  <a:pt x="1142924" y="-1056"/>
                </a:lnTo>
                <a:lnTo>
                  <a:pt x="1142924" y="916836"/>
                </a:lnTo>
                <a:lnTo>
                  <a:pt x="-1115" y="916836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F2B8CDE8-0726-47FB-8025-B57FCF13654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75" y="2945533"/>
            <a:ext cx="1671613" cy="1341178"/>
          </a:xfrm>
          <a:custGeom>
            <a:avLst/>
            <a:gdLst>
              <a:gd name="connsiteX0" fmla="*/ -1216 w 1144039"/>
              <a:gd name="connsiteY0" fmla="*/ -956 h 917892"/>
              <a:gd name="connsiteX1" fmla="*/ 1142823 w 1144039"/>
              <a:gd name="connsiteY1" fmla="*/ -956 h 917892"/>
              <a:gd name="connsiteX2" fmla="*/ 1142823 w 1144039"/>
              <a:gd name="connsiteY2" fmla="*/ 916936 h 917892"/>
              <a:gd name="connsiteX3" fmla="*/ -1216 w 1144039"/>
              <a:gd name="connsiteY3" fmla="*/ 9169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216" y="-956"/>
                </a:moveTo>
                <a:lnTo>
                  <a:pt x="1142823" y="-956"/>
                </a:lnTo>
                <a:lnTo>
                  <a:pt x="1142823" y="916936"/>
                </a:lnTo>
                <a:lnTo>
                  <a:pt x="-1216" y="916936"/>
                </a:lnTo>
                <a:close/>
              </a:path>
            </a:pathLst>
          </a:cu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FD0C9816-2A61-4E93-BFAA-6D0E9FE8D84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387" y="2945533"/>
            <a:ext cx="1671613" cy="1341178"/>
          </a:xfrm>
          <a:custGeom>
            <a:avLst/>
            <a:gdLst>
              <a:gd name="connsiteX0" fmla="*/ -1115 w 1144039"/>
              <a:gd name="connsiteY0" fmla="*/ -956 h 917892"/>
              <a:gd name="connsiteX1" fmla="*/ 1142924 w 1144039"/>
              <a:gd name="connsiteY1" fmla="*/ -956 h 917892"/>
              <a:gd name="connsiteX2" fmla="*/ 1142924 w 1144039"/>
              <a:gd name="connsiteY2" fmla="*/ 916936 h 917892"/>
              <a:gd name="connsiteX3" fmla="*/ -1115 w 1144039"/>
              <a:gd name="connsiteY3" fmla="*/ 916936 h 91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039" h="917892">
                <a:moveTo>
                  <a:pt x="-1115" y="-956"/>
                </a:moveTo>
                <a:lnTo>
                  <a:pt x="1142924" y="-956"/>
                </a:lnTo>
                <a:lnTo>
                  <a:pt x="1142924" y="916936"/>
                </a:lnTo>
                <a:lnTo>
                  <a:pt x="-1115" y="91693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07835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Fig.9B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104251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CD31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443313" y="45752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HUVEC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8" name="图形 3">
            <a:extLst>
              <a:ext uri="{FF2B5EF4-FFF2-40B4-BE49-F238E27FC236}">
                <a16:creationId xmlns:a16="http://schemas.microsoft.com/office/drawing/2014/main" id="{6E6AF108-AFA5-40F2-9E2D-8E8ED2B8C1C8}"/>
              </a:ext>
            </a:extLst>
          </p:cNvPr>
          <p:cNvSpPr/>
          <p:nvPr/>
        </p:nvSpPr>
        <p:spPr>
          <a:xfrm>
            <a:off x="4192241" y="3473138"/>
            <a:ext cx="882374" cy="45719"/>
          </a:xfrm>
          <a:custGeom>
            <a:avLst/>
            <a:gdLst>
              <a:gd name="connsiteX0" fmla="*/ 0 w 183832"/>
              <a:gd name="connsiteY0" fmla="*/ 0 h 9525"/>
              <a:gd name="connsiteX1" fmla="*/ 183833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图形 3">
            <a:extLst>
              <a:ext uri="{FF2B5EF4-FFF2-40B4-BE49-F238E27FC236}">
                <a16:creationId xmlns:a16="http://schemas.microsoft.com/office/drawing/2014/main" id="{6E6AF108-AFA5-40F2-9E2D-8E8ED2B8C1C8}"/>
              </a:ext>
            </a:extLst>
          </p:cNvPr>
          <p:cNvSpPr/>
          <p:nvPr/>
        </p:nvSpPr>
        <p:spPr>
          <a:xfrm>
            <a:off x="5995876" y="3479805"/>
            <a:ext cx="882374" cy="45719"/>
          </a:xfrm>
          <a:custGeom>
            <a:avLst/>
            <a:gdLst>
              <a:gd name="connsiteX0" fmla="*/ 0 w 183832"/>
              <a:gd name="connsiteY0" fmla="*/ 0 h 9525"/>
              <a:gd name="connsiteX1" fmla="*/ 183832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4" name="图形 3">
            <a:extLst>
              <a:ext uri="{FF2B5EF4-FFF2-40B4-BE49-F238E27FC236}">
                <a16:creationId xmlns:a16="http://schemas.microsoft.com/office/drawing/2014/main" id="{6E6AF108-AFA5-40F2-9E2D-8E8ED2B8C1C8}"/>
              </a:ext>
            </a:extLst>
          </p:cNvPr>
          <p:cNvSpPr/>
          <p:nvPr/>
        </p:nvSpPr>
        <p:spPr>
          <a:xfrm>
            <a:off x="4192241" y="2508255"/>
            <a:ext cx="882374" cy="45719"/>
          </a:xfrm>
          <a:custGeom>
            <a:avLst/>
            <a:gdLst>
              <a:gd name="connsiteX0" fmla="*/ 0 w 183832"/>
              <a:gd name="connsiteY0" fmla="*/ 0 h 9525"/>
              <a:gd name="connsiteX1" fmla="*/ 183833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图形 3">
            <a:extLst>
              <a:ext uri="{FF2B5EF4-FFF2-40B4-BE49-F238E27FC236}">
                <a16:creationId xmlns:a16="http://schemas.microsoft.com/office/drawing/2014/main" id="{6E6AF108-AFA5-40F2-9E2D-8E8ED2B8C1C8}"/>
              </a:ext>
            </a:extLst>
          </p:cNvPr>
          <p:cNvSpPr/>
          <p:nvPr/>
        </p:nvSpPr>
        <p:spPr>
          <a:xfrm>
            <a:off x="5995876" y="2515875"/>
            <a:ext cx="882374" cy="45719"/>
          </a:xfrm>
          <a:custGeom>
            <a:avLst/>
            <a:gdLst>
              <a:gd name="connsiteX0" fmla="*/ 0 w 183832"/>
              <a:gd name="connsiteY0" fmla="*/ 0 h 9525"/>
              <a:gd name="connsiteX1" fmla="*/ 183832 w 18383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3832" h="9525">
                <a:moveTo>
                  <a:pt x="0" y="0"/>
                </a:moveTo>
                <a:lnTo>
                  <a:pt x="18383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87F8D11-C837-46BC-AB50-724D097912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625" y="3037988"/>
            <a:ext cx="1641636" cy="1317127"/>
          </a:xfrm>
          <a:custGeom>
            <a:avLst/>
            <a:gdLst>
              <a:gd name="connsiteX0" fmla="*/ -1316 w 1144222"/>
              <a:gd name="connsiteY0" fmla="*/ -956 h 918039"/>
              <a:gd name="connsiteX1" fmla="*/ 1142907 w 1144222"/>
              <a:gd name="connsiteY1" fmla="*/ -956 h 918039"/>
              <a:gd name="connsiteX2" fmla="*/ 1142907 w 1144222"/>
              <a:gd name="connsiteY2" fmla="*/ 917084 h 918039"/>
              <a:gd name="connsiteX3" fmla="*/ -1316 w 1144222"/>
              <a:gd name="connsiteY3" fmla="*/ 917084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316" y="-956"/>
                </a:moveTo>
                <a:lnTo>
                  <a:pt x="1142907" y="-956"/>
                </a:lnTo>
                <a:lnTo>
                  <a:pt x="1142907" y="917084"/>
                </a:lnTo>
                <a:lnTo>
                  <a:pt x="-1316" y="917084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BF0977-23FB-4D4B-9C50-23BC63F21E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065" y="3030972"/>
            <a:ext cx="1641636" cy="1317127"/>
          </a:xfrm>
          <a:custGeom>
            <a:avLst/>
            <a:gdLst>
              <a:gd name="connsiteX0" fmla="*/ -1215 w 1144222"/>
              <a:gd name="connsiteY0" fmla="*/ -956 h 918039"/>
              <a:gd name="connsiteX1" fmla="*/ 1143008 w 1144222"/>
              <a:gd name="connsiteY1" fmla="*/ -956 h 918039"/>
              <a:gd name="connsiteX2" fmla="*/ 1143008 w 1144222"/>
              <a:gd name="connsiteY2" fmla="*/ 917084 h 918039"/>
              <a:gd name="connsiteX3" fmla="*/ -1215 w 1144222"/>
              <a:gd name="connsiteY3" fmla="*/ 917084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215" y="-956"/>
                </a:moveTo>
                <a:lnTo>
                  <a:pt x="1143008" y="-956"/>
                </a:lnTo>
                <a:lnTo>
                  <a:pt x="1143008" y="917084"/>
                </a:lnTo>
                <a:lnTo>
                  <a:pt x="-1215" y="917084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E1A4215-B038-4738-9072-0F7B546874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823" y="3037988"/>
            <a:ext cx="1641636" cy="1317127"/>
          </a:xfrm>
          <a:custGeom>
            <a:avLst/>
            <a:gdLst>
              <a:gd name="connsiteX0" fmla="*/ -1114 w 1144222"/>
              <a:gd name="connsiteY0" fmla="*/ -956 h 918039"/>
              <a:gd name="connsiteX1" fmla="*/ 1143108 w 1144222"/>
              <a:gd name="connsiteY1" fmla="*/ -956 h 918039"/>
              <a:gd name="connsiteX2" fmla="*/ 1143108 w 1144222"/>
              <a:gd name="connsiteY2" fmla="*/ 917084 h 918039"/>
              <a:gd name="connsiteX3" fmla="*/ -1114 w 1144222"/>
              <a:gd name="connsiteY3" fmla="*/ 917084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114" y="-956"/>
                </a:moveTo>
                <a:lnTo>
                  <a:pt x="1143108" y="-956"/>
                </a:lnTo>
                <a:lnTo>
                  <a:pt x="1143108" y="917084"/>
                </a:lnTo>
                <a:lnTo>
                  <a:pt x="-1114" y="917084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0A65230-BE57-4413-8D06-ADF664E6E4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625" y="1655768"/>
            <a:ext cx="1641636" cy="1317127"/>
          </a:xfrm>
          <a:custGeom>
            <a:avLst/>
            <a:gdLst>
              <a:gd name="connsiteX0" fmla="*/ -1316 w 1144222"/>
              <a:gd name="connsiteY0" fmla="*/ -1056 h 918039"/>
              <a:gd name="connsiteX1" fmla="*/ 1142907 w 1144222"/>
              <a:gd name="connsiteY1" fmla="*/ -1056 h 918039"/>
              <a:gd name="connsiteX2" fmla="*/ 1142907 w 1144222"/>
              <a:gd name="connsiteY2" fmla="*/ 916983 h 918039"/>
              <a:gd name="connsiteX3" fmla="*/ -1316 w 1144222"/>
              <a:gd name="connsiteY3" fmla="*/ 9169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316" y="-1056"/>
                </a:moveTo>
                <a:lnTo>
                  <a:pt x="1142907" y="-1056"/>
                </a:lnTo>
                <a:lnTo>
                  <a:pt x="1142907" y="916983"/>
                </a:lnTo>
                <a:lnTo>
                  <a:pt x="-1316" y="916983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2E19964-3A5B-4378-93BD-D35C6D21B8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065" y="1655768"/>
            <a:ext cx="1641636" cy="1317127"/>
          </a:xfrm>
          <a:custGeom>
            <a:avLst/>
            <a:gdLst>
              <a:gd name="connsiteX0" fmla="*/ -1215 w 1144222"/>
              <a:gd name="connsiteY0" fmla="*/ -1056 h 918039"/>
              <a:gd name="connsiteX1" fmla="*/ 1143008 w 1144222"/>
              <a:gd name="connsiteY1" fmla="*/ -1056 h 918039"/>
              <a:gd name="connsiteX2" fmla="*/ 1143008 w 1144222"/>
              <a:gd name="connsiteY2" fmla="*/ 916983 h 918039"/>
              <a:gd name="connsiteX3" fmla="*/ -1215 w 1144222"/>
              <a:gd name="connsiteY3" fmla="*/ 9169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215" y="-1056"/>
                </a:moveTo>
                <a:lnTo>
                  <a:pt x="1143008" y="-1056"/>
                </a:lnTo>
                <a:lnTo>
                  <a:pt x="1143008" y="916983"/>
                </a:lnTo>
                <a:lnTo>
                  <a:pt x="-1215" y="916983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AF359E82-9A32-4A2E-8308-AD11B0B259D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823" y="1655768"/>
            <a:ext cx="1641636" cy="1317127"/>
          </a:xfrm>
          <a:custGeom>
            <a:avLst/>
            <a:gdLst>
              <a:gd name="connsiteX0" fmla="*/ -1114 w 1144222"/>
              <a:gd name="connsiteY0" fmla="*/ -1056 h 918039"/>
              <a:gd name="connsiteX1" fmla="*/ 1143108 w 1144222"/>
              <a:gd name="connsiteY1" fmla="*/ -1056 h 918039"/>
              <a:gd name="connsiteX2" fmla="*/ 1143108 w 1144222"/>
              <a:gd name="connsiteY2" fmla="*/ 916983 h 918039"/>
              <a:gd name="connsiteX3" fmla="*/ -1114 w 1144222"/>
              <a:gd name="connsiteY3" fmla="*/ 9169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114" y="-1056"/>
                </a:moveTo>
                <a:lnTo>
                  <a:pt x="1143108" y="-1056"/>
                </a:lnTo>
                <a:lnTo>
                  <a:pt x="1143108" y="916983"/>
                </a:lnTo>
                <a:lnTo>
                  <a:pt x="-1114" y="916983"/>
                </a:ln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3E7B7DE1-9916-4325-BFB7-C6C35468658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625" y="4443916"/>
            <a:ext cx="1641636" cy="1317127"/>
          </a:xfrm>
          <a:custGeom>
            <a:avLst/>
            <a:gdLst>
              <a:gd name="connsiteX0" fmla="*/ -1316 w 1144222"/>
              <a:gd name="connsiteY0" fmla="*/ -856 h 918039"/>
              <a:gd name="connsiteX1" fmla="*/ 1142907 w 1144222"/>
              <a:gd name="connsiteY1" fmla="*/ -856 h 918039"/>
              <a:gd name="connsiteX2" fmla="*/ 1142907 w 1144222"/>
              <a:gd name="connsiteY2" fmla="*/ 917183 h 918039"/>
              <a:gd name="connsiteX3" fmla="*/ -1316 w 1144222"/>
              <a:gd name="connsiteY3" fmla="*/ 9171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316" y="-856"/>
                </a:moveTo>
                <a:lnTo>
                  <a:pt x="1142907" y="-856"/>
                </a:lnTo>
                <a:lnTo>
                  <a:pt x="1142907" y="917183"/>
                </a:lnTo>
                <a:lnTo>
                  <a:pt x="-1316" y="917183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6D6A70F-5FCC-433E-AF6B-EA29BFD2A78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280" y="4443916"/>
            <a:ext cx="1641636" cy="1317127"/>
          </a:xfrm>
          <a:custGeom>
            <a:avLst/>
            <a:gdLst>
              <a:gd name="connsiteX0" fmla="*/ -1215 w 1144222"/>
              <a:gd name="connsiteY0" fmla="*/ -856 h 918039"/>
              <a:gd name="connsiteX1" fmla="*/ 1143008 w 1144222"/>
              <a:gd name="connsiteY1" fmla="*/ -856 h 918039"/>
              <a:gd name="connsiteX2" fmla="*/ 1143008 w 1144222"/>
              <a:gd name="connsiteY2" fmla="*/ 917183 h 918039"/>
              <a:gd name="connsiteX3" fmla="*/ -1215 w 1144222"/>
              <a:gd name="connsiteY3" fmla="*/ 9171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215" y="-856"/>
                </a:moveTo>
                <a:lnTo>
                  <a:pt x="1143008" y="-856"/>
                </a:lnTo>
                <a:lnTo>
                  <a:pt x="1143008" y="917183"/>
                </a:lnTo>
                <a:lnTo>
                  <a:pt x="-1215" y="917183"/>
                </a:ln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285F666-60E2-428B-AE01-A70993713BA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823" y="4434391"/>
            <a:ext cx="1641636" cy="1317127"/>
          </a:xfrm>
          <a:custGeom>
            <a:avLst/>
            <a:gdLst>
              <a:gd name="connsiteX0" fmla="*/ -1114 w 1144222"/>
              <a:gd name="connsiteY0" fmla="*/ -856 h 918039"/>
              <a:gd name="connsiteX1" fmla="*/ 1143108 w 1144222"/>
              <a:gd name="connsiteY1" fmla="*/ -856 h 918039"/>
              <a:gd name="connsiteX2" fmla="*/ 1143108 w 1144222"/>
              <a:gd name="connsiteY2" fmla="*/ 917183 h 918039"/>
              <a:gd name="connsiteX3" fmla="*/ -1114 w 1144222"/>
              <a:gd name="connsiteY3" fmla="*/ 917183 h 9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222" h="918039">
                <a:moveTo>
                  <a:pt x="-1114" y="-856"/>
                </a:moveTo>
                <a:lnTo>
                  <a:pt x="1143108" y="-856"/>
                </a:lnTo>
                <a:lnTo>
                  <a:pt x="1143108" y="917183"/>
                </a:lnTo>
                <a:lnTo>
                  <a:pt x="-1114" y="91718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29345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Fig.10A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104251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F-actin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443313" y="457525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MC3T3-E1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E12D911-696B-4D9A-94E8-CE9F997F6EA6}"/>
              </a:ext>
            </a:extLst>
          </p:cNvPr>
          <p:cNvSpPr txBox="1"/>
          <p:nvPr/>
        </p:nvSpPr>
        <p:spPr>
          <a:xfrm>
            <a:off x="4657725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B165D7C-C385-4342-8BA8-CEFA81893DD0}"/>
              </a:ext>
            </a:extLst>
          </p:cNvPr>
          <p:cNvSpPr txBox="1"/>
          <p:nvPr/>
        </p:nvSpPr>
        <p:spPr>
          <a:xfrm>
            <a:off x="6362700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8" name="图形 3">
            <a:extLst>
              <a:ext uri="{FF2B5EF4-FFF2-40B4-BE49-F238E27FC236}">
                <a16:creationId xmlns:a16="http://schemas.microsoft.com/office/drawing/2014/main" id="{28F64776-501A-45B0-A43D-75CA11E0E248}"/>
              </a:ext>
            </a:extLst>
          </p:cNvPr>
          <p:cNvSpPr/>
          <p:nvPr/>
        </p:nvSpPr>
        <p:spPr>
          <a:xfrm>
            <a:off x="3198688" y="2451650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图形 3">
            <a:extLst>
              <a:ext uri="{FF2B5EF4-FFF2-40B4-BE49-F238E27FC236}">
                <a16:creationId xmlns:a16="http://schemas.microsoft.com/office/drawing/2014/main" id="{28F64776-501A-45B0-A43D-75CA11E0E248}"/>
              </a:ext>
            </a:extLst>
          </p:cNvPr>
          <p:cNvSpPr/>
          <p:nvPr/>
        </p:nvSpPr>
        <p:spPr>
          <a:xfrm>
            <a:off x="4041651" y="2451650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图形 3">
            <a:extLst>
              <a:ext uri="{FF2B5EF4-FFF2-40B4-BE49-F238E27FC236}">
                <a16:creationId xmlns:a16="http://schemas.microsoft.com/office/drawing/2014/main" id="{28F64776-501A-45B0-A43D-75CA11E0E248}"/>
              </a:ext>
            </a:extLst>
          </p:cNvPr>
          <p:cNvSpPr/>
          <p:nvPr/>
        </p:nvSpPr>
        <p:spPr>
          <a:xfrm>
            <a:off x="1747795" y="4278776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图形 3">
            <a:extLst>
              <a:ext uri="{FF2B5EF4-FFF2-40B4-BE49-F238E27FC236}">
                <a16:creationId xmlns:a16="http://schemas.microsoft.com/office/drawing/2014/main" id="{28F64776-501A-45B0-A43D-75CA11E0E248}"/>
              </a:ext>
            </a:extLst>
          </p:cNvPr>
          <p:cNvSpPr/>
          <p:nvPr/>
        </p:nvSpPr>
        <p:spPr>
          <a:xfrm>
            <a:off x="3524208" y="4278776"/>
            <a:ext cx="768074" cy="45719"/>
          </a:xfrm>
          <a:custGeom>
            <a:avLst/>
            <a:gdLst>
              <a:gd name="connsiteX0" fmla="*/ 0 w 160019"/>
              <a:gd name="connsiteY0" fmla="*/ 0 h 9525"/>
              <a:gd name="connsiteX1" fmla="*/ 160020 w 16001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019" h="9525">
                <a:moveTo>
                  <a:pt x="0" y="0"/>
                </a:moveTo>
                <a:lnTo>
                  <a:pt x="16002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3EE930E-B1FC-4E52-9ED3-BE0EC30C86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006" y="1683935"/>
            <a:ext cx="1645964" cy="1323078"/>
          </a:xfrm>
          <a:custGeom>
            <a:avLst/>
            <a:gdLst>
              <a:gd name="connsiteX0" fmla="*/ -1324 w 998754"/>
              <a:gd name="connsiteY0" fmla="*/ -1062 h 802830"/>
              <a:gd name="connsiteX1" fmla="*/ 997431 w 998754"/>
              <a:gd name="connsiteY1" fmla="*/ -1062 h 802830"/>
              <a:gd name="connsiteX2" fmla="*/ 997431 w 998754"/>
              <a:gd name="connsiteY2" fmla="*/ 801768 h 802830"/>
              <a:gd name="connsiteX3" fmla="*/ -1324 w 998754"/>
              <a:gd name="connsiteY3" fmla="*/ 801768 h 80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754" h="802830">
                <a:moveTo>
                  <a:pt x="-1324" y="-1062"/>
                </a:moveTo>
                <a:lnTo>
                  <a:pt x="997431" y="-1062"/>
                </a:lnTo>
                <a:lnTo>
                  <a:pt x="997431" y="801768"/>
                </a:lnTo>
                <a:lnTo>
                  <a:pt x="-1324" y="801768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AD8BB91-68A0-4C60-8971-E63597C50B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165" y="1683935"/>
            <a:ext cx="1645964" cy="1323078"/>
          </a:xfrm>
          <a:custGeom>
            <a:avLst/>
            <a:gdLst>
              <a:gd name="connsiteX0" fmla="*/ -1234 w 998754"/>
              <a:gd name="connsiteY0" fmla="*/ -1062 h 802830"/>
              <a:gd name="connsiteX1" fmla="*/ 997521 w 998754"/>
              <a:gd name="connsiteY1" fmla="*/ -1062 h 802830"/>
              <a:gd name="connsiteX2" fmla="*/ 997521 w 998754"/>
              <a:gd name="connsiteY2" fmla="*/ 801768 h 802830"/>
              <a:gd name="connsiteX3" fmla="*/ -1234 w 998754"/>
              <a:gd name="connsiteY3" fmla="*/ 801768 h 80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754" h="802830">
                <a:moveTo>
                  <a:pt x="-1234" y="-1062"/>
                </a:moveTo>
                <a:lnTo>
                  <a:pt x="997521" y="-1062"/>
                </a:lnTo>
                <a:lnTo>
                  <a:pt x="997521" y="801768"/>
                </a:lnTo>
                <a:lnTo>
                  <a:pt x="-1234" y="801768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4C66D8B-882D-4F67-8F26-E8E1B2B794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660" y="1683934"/>
            <a:ext cx="1649339" cy="1323081"/>
          </a:xfrm>
          <a:custGeom>
            <a:avLst/>
            <a:gdLst>
              <a:gd name="connsiteX0" fmla="*/ -1145 w 1000802"/>
              <a:gd name="connsiteY0" fmla="*/ -1062 h 802832"/>
              <a:gd name="connsiteX1" fmla="*/ 999657 w 1000802"/>
              <a:gd name="connsiteY1" fmla="*/ -1062 h 802832"/>
              <a:gd name="connsiteX2" fmla="*/ 999657 w 1000802"/>
              <a:gd name="connsiteY2" fmla="*/ 801771 h 802832"/>
              <a:gd name="connsiteX3" fmla="*/ -1145 w 1000802"/>
              <a:gd name="connsiteY3" fmla="*/ 801771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802" h="802832">
                <a:moveTo>
                  <a:pt x="-1145" y="-1062"/>
                </a:moveTo>
                <a:lnTo>
                  <a:pt x="999657" y="-1062"/>
                </a:lnTo>
                <a:lnTo>
                  <a:pt x="999657" y="801771"/>
                </a:lnTo>
                <a:lnTo>
                  <a:pt x="-1145" y="801771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E544774-9DC4-41C3-9F57-BFA24A2BBE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913" y="4360632"/>
            <a:ext cx="1649057" cy="1323081"/>
          </a:xfrm>
          <a:custGeom>
            <a:avLst/>
            <a:gdLst>
              <a:gd name="connsiteX0" fmla="*/ -1323 w 1000631"/>
              <a:gd name="connsiteY0" fmla="*/ -885 h 802832"/>
              <a:gd name="connsiteX1" fmla="*/ 999308 w 1000631"/>
              <a:gd name="connsiteY1" fmla="*/ -885 h 802832"/>
              <a:gd name="connsiteX2" fmla="*/ 999308 w 1000631"/>
              <a:gd name="connsiteY2" fmla="*/ 801947 h 802832"/>
              <a:gd name="connsiteX3" fmla="*/ -1323 w 1000631"/>
              <a:gd name="connsiteY3" fmla="*/ 801947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323" y="-885"/>
                </a:moveTo>
                <a:lnTo>
                  <a:pt x="999308" y="-885"/>
                </a:lnTo>
                <a:lnTo>
                  <a:pt x="999308" y="801947"/>
                </a:lnTo>
                <a:lnTo>
                  <a:pt x="-1323" y="801947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7CE9C9E-BFFD-4204-9BA3-9D1FC5CDB2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597" y="4360632"/>
            <a:ext cx="1649057" cy="1323081"/>
          </a:xfrm>
          <a:custGeom>
            <a:avLst/>
            <a:gdLst>
              <a:gd name="connsiteX0" fmla="*/ -1234 w 1000631"/>
              <a:gd name="connsiteY0" fmla="*/ -885 h 802832"/>
              <a:gd name="connsiteX1" fmla="*/ 999398 w 1000631"/>
              <a:gd name="connsiteY1" fmla="*/ -885 h 802832"/>
              <a:gd name="connsiteX2" fmla="*/ 999398 w 1000631"/>
              <a:gd name="connsiteY2" fmla="*/ 801947 h 802832"/>
              <a:gd name="connsiteX3" fmla="*/ -1234 w 1000631"/>
              <a:gd name="connsiteY3" fmla="*/ 801947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234" y="-885"/>
                </a:moveTo>
                <a:lnTo>
                  <a:pt x="999398" y="-885"/>
                </a:lnTo>
                <a:lnTo>
                  <a:pt x="999398" y="801947"/>
                </a:lnTo>
                <a:lnTo>
                  <a:pt x="-1234" y="801947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14DF7BF-7DAE-470E-B9FE-D2777C4EFC7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093" y="4360632"/>
            <a:ext cx="1649057" cy="1323081"/>
          </a:xfrm>
          <a:custGeom>
            <a:avLst/>
            <a:gdLst>
              <a:gd name="connsiteX0" fmla="*/ -1145 w 1000631"/>
              <a:gd name="connsiteY0" fmla="*/ -885 h 802832"/>
              <a:gd name="connsiteX1" fmla="*/ 999487 w 1000631"/>
              <a:gd name="connsiteY1" fmla="*/ -885 h 802832"/>
              <a:gd name="connsiteX2" fmla="*/ 999487 w 1000631"/>
              <a:gd name="connsiteY2" fmla="*/ 801947 h 802832"/>
              <a:gd name="connsiteX3" fmla="*/ -1145 w 1000631"/>
              <a:gd name="connsiteY3" fmla="*/ 801947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145" y="-885"/>
                </a:moveTo>
                <a:lnTo>
                  <a:pt x="999487" y="-885"/>
                </a:lnTo>
                <a:lnTo>
                  <a:pt x="999487" y="801947"/>
                </a:lnTo>
                <a:lnTo>
                  <a:pt x="-1145" y="801947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ECEE592-12E7-4586-931A-77FB4D209C4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812" y="3025083"/>
            <a:ext cx="1649057" cy="1323081"/>
          </a:xfrm>
          <a:custGeom>
            <a:avLst/>
            <a:gdLst>
              <a:gd name="connsiteX0" fmla="*/ -1323 w 1000631"/>
              <a:gd name="connsiteY0" fmla="*/ -974 h 802832"/>
              <a:gd name="connsiteX1" fmla="*/ 999308 w 1000631"/>
              <a:gd name="connsiteY1" fmla="*/ -974 h 802832"/>
              <a:gd name="connsiteX2" fmla="*/ 999308 w 1000631"/>
              <a:gd name="connsiteY2" fmla="*/ 801859 h 802832"/>
              <a:gd name="connsiteX3" fmla="*/ -1323 w 1000631"/>
              <a:gd name="connsiteY3" fmla="*/ 801859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323" y="-974"/>
                </a:moveTo>
                <a:lnTo>
                  <a:pt x="999308" y="-974"/>
                </a:lnTo>
                <a:lnTo>
                  <a:pt x="999308" y="801859"/>
                </a:lnTo>
                <a:lnTo>
                  <a:pt x="-1323" y="801859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64EEAE24-2756-40B1-AB8E-5419D7C74CB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496" y="3025083"/>
            <a:ext cx="1649057" cy="1323081"/>
          </a:xfrm>
          <a:custGeom>
            <a:avLst/>
            <a:gdLst>
              <a:gd name="connsiteX0" fmla="*/ -1234 w 1000631"/>
              <a:gd name="connsiteY0" fmla="*/ -974 h 802832"/>
              <a:gd name="connsiteX1" fmla="*/ 999398 w 1000631"/>
              <a:gd name="connsiteY1" fmla="*/ -974 h 802832"/>
              <a:gd name="connsiteX2" fmla="*/ 999398 w 1000631"/>
              <a:gd name="connsiteY2" fmla="*/ 801859 h 802832"/>
              <a:gd name="connsiteX3" fmla="*/ -1234 w 1000631"/>
              <a:gd name="connsiteY3" fmla="*/ 801859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234" y="-974"/>
                </a:moveTo>
                <a:lnTo>
                  <a:pt x="999398" y="-974"/>
                </a:lnTo>
                <a:lnTo>
                  <a:pt x="999398" y="801859"/>
                </a:lnTo>
                <a:lnTo>
                  <a:pt x="-1234" y="801859"/>
                </a:ln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F08B48E-DB9F-4600-969D-1C9709195D7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467" y="3025083"/>
            <a:ext cx="1649057" cy="1323081"/>
          </a:xfrm>
          <a:custGeom>
            <a:avLst/>
            <a:gdLst>
              <a:gd name="connsiteX0" fmla="*/ -1145 w 1000631"/>
              <a:gd name="connsiteY0" fmla="*/ -974 h 802832"/>
              <a:gd name="connsiteX1" fmla="*/ 999487 w 1000631"/>
              <a:gd name="connsiteY1" fmla="*/ -974 h 802832"/>
              <a:gd name="connsiteX2" fmla="*/ 999487 w 1000631"/>
              <a:gd name="connsiteY2" fmla="*/ 801859 h 802832"/>
              <a:gd name="connsiteX3" fmla="*/ -1145 w 1000631"/>
              <a:gd name="connsiteY3" fmla="*/ 801859 h 80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31" h="802832">
                <a:moveTo>
                  <a:pt x="-1145" y="-974"/>
                </a:moveTo>
                <a:lnTo>
                  <a:pt x="999487" y="-974"/>
                </a:lnTo>
                <a:lnTo>
                  <a:pt x="999487" y="801859"/>
                </a:lnTo>
                <a:lnTo>
                  <a:pt x="-1145" y="801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77495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Fig.11B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104251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iNOS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6286500" y="104775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D608221-D284-4401-AFE2-CB0EB6B802EE}"/>
              </a:ext>
            </a:extLst>
          </p:cNvPr>
          <p:cNvSpPr txBox="1"/>
          <p:nvPr/>
        </p:nvSpPr>
        <p:spPr>
          <a:xfrm>
            <a:off x="7991475" y="104775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358707" y="104251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Arg-1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218491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3480316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72809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10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7656195" y="3959542"/>
            <a:ext cx="169545" cy="9525"/>
          </a:xfrm>
          <a:custGeom>
            <a:avLst/>
            <a:gdLst>
              <a:gd name="connsiteX0" fmla="*/ 0 w 169545"/>
              <a:gd name="connsiteY0" fmla="*/ 0 h 9525"/>
              <a:gd name="connsiteX1" fmla="*/ 169545 w 16954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5415915" y="3959542"/>
            <a:ext cx="169544" cy="9525"/>
          </a:xfrm>
          <a:custGeom>
            <a:avLst/>
            <a:gdLst>
              <a:gd name="connsiteX0" fmla="*/ 0 w 169544"/>
              <a:gd name="connsiteY0" fmla="*/ 0 h 9525"/>
              <a:gd name="connsiteX1" fmla="*/ 169545 w 169544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4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2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3768090" y="3959542"/>
            <a:ext cx="169545" cy="9525"/>
          </a:xfrm>
          <a:custGeom>
            <a:avLst/>
            <a:gdLst>
              <a:gd name="connsiteX0" fmla="*/ 0 w 169545"/>
              <a:gd name="connsiteY0" fmla="*/ 0 h 9525"/>
              <a:gd name="connsiteX1" fmla="*/ 169545 w 16954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7656195" y="2697480"/>
            <a:ext cx="169545" cy="9525"/>
          </a:xfrm>
          <a:custGeom>
            <a:avLst/>
            <a:gdLst>
              <a:gd name="connsiteX0" fmla="*/ 0 w 169545"/>
              <a:gd name="connsiteY0" fmla="*/ 0 h 9525"/>
              <a:gd name="connsiteX1" fmla="*/ 169545 w 16954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5415915" y="2697480"/>
            <a:ext cx="169544" cy="9525"/>
          </a:xfrm>
          <a:custGeom>
            <a:avLst/>
            <a:gdLst>
              <a:gd name="connsiteX0" fmla="*/ 0 w 169544"/>
              <a:gd name="connsiteY0" fmla="*/ 0 h 9525"/>
              <a:gd name="connsiteX1" fmla="*/ 169545 w 169544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4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图形 3">
            <a:extLst>
              <a:ext uri="{FF2B5EF4-FFF2-40B4-BE49-F238E27FC236}">
                <a16:creationId xmlns:a16="http://schemas.microsoft.com/office/drawing/2014/main" id="{981473BB-F591-4968-9A05-C461852097C8}"/>
              </a:ext>
            </a:extLst>
          </p:cNvPr>
          <p:cNvSpPr/>
          <p:nvPr/>
        </p:nvSpPr>
        <p:spPr>
          <a:xfrm>
            <a:off x="3768090" y="2697480"/>
            <a:ext cx="169545" cy="9525"/>
          </a:xfrm>
          <a:custGeom>
            <a:avLst/>
            <a:gdLst>
              <a:gd name="connsiteX0" fmla="*/ 0 w 169545"/>
              <a:gd name="connsiteY0" fmla="*/ 0 h 9525"/>
              <a:gd name="connsiteX1" fmla="*/ 169545 w 16954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" h="9525">
                <a:moveTo>
                  <a:pt x="0" y="0"/>
                </a:moveTo>
                <a:lnTo>
                  <a:pt x="16954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5C1D4CD-5543-4D01-8627-3651AE8907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399" y="2827629"/>
            <a:ext cx="1198717" cy="1198717"/>
          </a:xfrm>
          <a:custGeom>
            <a:avLst/>
            <a:gdLst>
              <a:gd name="connsiteX0" fmla="*/ -53 w 1198717"/>
              <a:gd name="connsiteY0" fmla="*/ -316 h 1198717"/>
              <a:gd name="connsiteX1" fmla="*/ 1198665 w 1198717"/>
              <a:gd name="connsiteY1" fmla="*/ -316 h 1198717"/>
              <a:gd name="connsiteX2" fmla="*/ 1198665 w 1198717"/>
              <a:gd name="connsiteY2" fmla="*/ 1198401 h 1198717"/>
              <a:gd name="connsiteX3" fmla="*/ -53 w 1198717"/>
              <a:gd name="connsiteY3" fmla="*/ 1198401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53" y="-316"/>
                </a:moveTo>
                <a:lnTo>
                  <a:pt x="1198665" y="-316"/>
                </a:lnTo>
                <a:lnTo>
                  <a:pt x="1198665" y="1198401"/>
                </a:lnTo>
                <a:lnTo>
                  <a:pt x="-53" y="1198401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803B924-EB9B-46C2-9D6B-071CBF27D6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66" y="2827629"/>
            <a:ext cx="1198717" cy="1198717"/>
          </a:xfrm>
          <a:custGeom>
            <a:avLst/>
            <a:gdLst>
              <a:gd name="connsiteX0" fmla="*/ -186 w 1198717"/>
              <a:gd name="connsiteY0" fmla="*/ -316 h 1198717"/>
              <a:gd name="connsiteX1" fmla="*/ 1198532 w 1198717"/>
              <a:gd name="connsiteY1" fmla="*/ -316 h 1198717"/>
              <a:gd name="connsiteX2" fmla="*/ 1198532 w 1198717"/>
              <a:gd name="connsiteY2" fmla="*/ 1198401 h 1198717"/>
              <a:gd name="connsiteX3" fmla="*/ -186 w 1198717"/>
              <a:gd name="connsiteY3" fmla="*/ 1198401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186" y="-316"/>
                </a:moveTo>
                <a:lnTo>
                  <a:pt x="1198532" y="-316"/>
                </a:lnTo>
                <a:lnTo>
                  <a:pt x="1198532" y="1198401"/>
                </a:lnTo>
                <a:lnTo>
                  <a:pt x="-186" y="1198401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B8D5815-7738-4AD3-A55F-55CCA8CCBC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5" y="2827629"/>
            <a:ext cx="1198717" cy="1198717"/>
          </a:xfrm>
          <a:custGeom>
            <a:avLst/>
            <a:gdLst>
              <a:gd name="connsiteX0" fmla="*/ -316 w 1198717"/>
              <a:gd name="connsiteY0" fmla="*/ -316 h 1198717"/>
              <a:gd name="connsiteX1" fmla="*/ 1198401 w 1198717"/>
              <a:gd name="connsiteY1" fmla="*/ -316 h 1198717"/>
              <a:gd name="connsiteX2" fmla="*/ 1198401 w 1198717"/>
              <a:gd name="connsiteY2" fmla="*/ 1198401 h 1198717"/>
              <a:gd name="connsiteX3" fmla="*/ -316 w 1198717"/>
              <a:gd name="connsiteY3" fmla="*/ 1198401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316" y="-316"/>
                </a:moveTo>
                <a:lnTo>
                  <a:pt x="1198401" y="-316"/>
                </a:lnTo>
                <a:lnTo>
                  <a:pt x="1198401" y="1198401"/>
                </a:lnTo>
                <a:lnTo>
                  <a:pt x="-316" y="1198401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6CD3452-5F95-4CC6-9AA9-6BB1BCE5BD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975" y="2827629"/>
            <a:ext cx="1198717" cy="1198717"/>
          </a:xfrm>
          <a:custGeom>
            <a:avLst/>
            <a:gdLst>
              <a:gd name="connsiteX0" fmla="*/ -449 w 1198717"/>
              <a:gd name="connsiteY0" fmla="*/ -316 h 1198717"/>
              <a:gd name="connsiteX1" fmla="*/ 1198268 w 1198717"/>
              <a:gd name="connsiteY1" fmla="*/ -316 h 1198717"/>
              <a:gd name="connsiteX2" fmla="*/ 1198268 w 1198717"/>
              <a:gd name="connsiteY2" fmla="*/ 1198401 h 1198717"/>
              <a:gd name="connsiteX3" fmla="*/ -449 w 1198717"/>
              <a:gd name="connsiteY3" fmla="*/ 1198401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449" y="-316"/>
                </a:moveTo>
                <a:lnTo>
                  <a:pt x="1198268" y="-316"/>
                </a:lnTo>
                <a:lnTo>
                  <a:pt x="1198268" y="1198401"/>
                </a:lnTo>
                <a:lnTo>
                  <a:pt x="-449" y="1198401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C55664B-17E4-4BA3-A44C-19703053FD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399" y="4085358"/>
            <a:ext cx="1198717" cy="1198717"/>
          </a:xfrm>
          <a:custGeom>
            <a:avLst/>
            <a:gdLst>
              <a:gd name="connsiteX0" fmla="*/ -53 w 1198717"/>
              <a:gd name="connsiteY0" fmla="*/ -184 h 1198717"/>
              <a:gd name="connsiteX1" fmla="*/ 1198665 w 1198717"/>
              <a:gd name="connsiteY1" fmla="*/ -184 h 1198717"/>
              <a:gd name="connsiteX2" fmla="*/ 1198665 w 1198717"/>
              <a:gd name="connsiteY2" fmla="*/ 1198533 h 1198717"/>
              <a:gd name="connsiteX3" fmla="*/ -53 w 1198717"/>
              <a:gd name="connsiteY3" fmla="*/ 1198533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53" y="-184"/>
                </a:moveTo>
                <a:lnTo>
                  <a:pt x="1198665" y="-184"/>
                </a:lnTo>
                <a:lnTo>
                  <a:pt x="1198665" y="1198533"/>
                </a:lnTo>
                <a:lnTo>
                  <a:pt x="-53" y="1198533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AA03667A-09F3-47C5-B7C8-2CE8494455F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66" y="4085358"/>
            <a:ext cx="1198717" cy="1198717"/>
          </a:xfrm>
          <a:custGeom>
            <a:avLst/>
            <a:gdLst>
              <a:gd name="connsiteX0" fmla="*/ -186 w 1198717"/>
              <a:gd name="connsiteY0" fmla="*/ -184 h 1198717"/>
              <a:gd name="connsiteX1" fmla="*/ 1198532 w 1198717"/>
              <a:gd name="connsiteY1" fmla="*/ -184 h 1198717"/>
              <a:gd name="connsiteX2" fmla="*/ 1198532 w 1198717"/>
              <a:gd name="connsiteY2" fmla="*/ 1198533 h 1198717"/>
              <a:gd name="connsiteX3" fmla="*/ -186 w 1198717"/>
              <a:gd name="connsiteY3" fmla="*/ 1198533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186" y="-184"/>
                </a:moveTo>
                <a:lnTo>
                  <a:pt x="1198532" y="-184"/>
                </a:lnTo>
                <a:lnTo>
                  <a:pt x="1198532" y="1198533"/>
                </a:lnTo>
                <a:lnTo>
                  <a:pt x="-186" y="1198533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329B169-C6CB-464E-A7FA-2BE877B1AD5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5" y="4085358"/>
            <a:ext cx="1198717" cy="1198717"/>
          </a:xfrm>
          <a:custGeom>
            <a:avLst/>
            <a:gdLst>
              <a:gd name="connsiteX0" fmla="*/ -316 w 1198717"/>
              <a:gd name="connsiteY0" fmla="*/ -184 h 1198717"/>
              <a:gd name="connsiteX1" fmla="*/ 1198401 w 1198717"/>
              <a:gd name="connsiteY1" fmla="*/ -184 h 1198717"/>
              <a:gd name="connsiteX2" fmla="*/ 1198401 w 1198717"/>
              <a:gd name="connsiteY2" fmla="*/ 1198533 h 1198717"/>
              <a:gd name="connsiteX3" fmla="*/ -316 w 1198717"/>
              <a:gd name="connsiteY3" fmla="*/ 1198533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316" y="-184"/>
                </a:moveTo>
                <a:lnTo>
                  <a:pt x="1198401" y="-184"/>
                </a:lnTo>
                <a:lnTo>
                  <a:pt x="1198401" y="1198533"/>
                </a:lnTo>
                <a:lnTo>
                  <a:pt x="-316" y="1198533"/>
                </a:ln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127143A-3BBB-4FB6-B383-028B53D7EA3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921" y="4098312"/>
            <a:ext cx="1198717" cy="1198717"/>
          </a:xfrm>
          <a:custGeom>
            <a:avLst/>
            <a:gdLst>
              <a:gd name="connsiteX0" fmla="*/ -448 w 1198717"/>
              <a:gd name="connsiteY0" fmla="*/ -183 h 1198717"/>
              <a:gd name="connsiteX1" fmla="*/ 1198270 w 1198717"/>
              <a:gd name="connsiteY1" fmla="*/ -183 h 1198717"/>
              <a:gd name="connsiteX2" fmla="*/ 1198270 w 1198717"/>
              <a:gd name="connsiteY2" fmla="*/ 1198535 h 1198717"/>
              <a:gd name="connsiteX3" fmla="*/ -448 w 1198717"/>
              <a:gd name="connsiteY3" fmla="*/ 1198535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448" y="-183"/>
                </a:moveTo>
                <a:lnTo>
                  <a:pt x="1198270" y="-183"/>
                </a:lnTo>
                <a:lnTo>
                  <a:pt x="1198270" y="1198535"/>
                </a:lnTo>
                <a:lnTo>
                  <a:pt x="-448" y="1198535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D0BD8BF-AA1F-4633-B76C-12F10BD60B4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399" y="1562100"/>
            <a:ext cx="1198717" cy="1198717"/>
          </a:xfrm>
          <a:custGeom>
            <a:avLst/>
            <a:gdLst>
              <a:gd name="connsiteX0" fmla="*/ -53 w 1198717"/>
              <a:gd name="connsiteY0" fmla="*/ -449 h 1198717"/>
              <a:gd name="connsiteX1" fmla="*/ 1198665 w 1198717"/>
              <a:gd name="connsiteY1" fmla="*/ -449 h 1198717"/>
              <a:gd name="connsiteX2" fmla="*/ 1198665 w 1198717"/>
              <a:gd name="connsiteY2" fmla="*/ 1198268 h 1198717"/>
              <a:gd name="connsiteX3" fmla="*/ -53 w 1198717"/>
              <a:gd name="connsiteY3" fmla="*/ 1198268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53" y="-449"/>
                </a:moveTo>
                <a:lnTo>
                  <a:pt x="1198665" y="-449"/>
                </a:lnTo>
                <a:lnTo>
                  <a:pt x="1198665" y="1198268"/>
                </a:lnTo>
                <a:lnTo>
                  <a:pt x="-53" y="1198268"/>
                </a:ln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F586E72-4DF8-409F-840E-6000CF25482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66" y="1562100"/>
            <a:ext cx="1198717" cy="1198717"/>
          </a:xfrm>
          <a:custGeom>
            <a:avLst/>
            <a:gdLst>
              <a:gd name="connsiteX0" fmla="*/ -186 w 1198717"/>
              <a:gd name="connsiteY0" fmla="*/ -449 h 1198717"/>
              <a:gd name="connsiteX1" fmla="*/ 1198532 w 1198717"/>
              <a:gd name="connsiteY1" fmla="*/ -449 h 1198717"/>
              <a:gd name="connsiteX2" fmla="*/ 1198532 w 1198717"/>
              <a:gd name="connsiteY2" fmla="*/ 1198268 h 1198717"/>
              <a:gd name="connsiteX3" fmla="*/ -186 w 1198717"/>
              <a:gd name="connsiteY3" fmla="*/ 1198268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186" y="-449"/>
                </a:moveTo>
                <a:lnTo>
                  <a:pt x="1198532" y="-449"/>
                </a:lnTo>
                <a:lnTo>
                  <a:pt x="1198532" y="1198268"/>
                </a:lnTo>
                <a:lnTo>
                  <a:pt x="-186" y="1198268"/>
                </a:lnTo>
                <a:close/>
              </a:path>
            </a:pathLst>
          </a:cu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224C447E-5BA3-4812-A288-C8F1A37990B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5" y="1562100"/>
            <a:ext cx="1198717" cy="1198717"/>
          </a:xfrm>
          <a:custGeom>
            <a:avLst/>
            <a:gdLst>
              <a:gd name="connsiteX0" fmla="*/ -316 w 1198717"/>
              <a:gd name="connsiteY0" fmla="*/ -449 h 1198717"/>
              <a:gd name="connsiteX1" fmla="*/ 1198401 w 1198717"/>
              <a:gd name="connsiteY1" fmla="*/ -449 h 1198717"/>
              <a:gd name="connsiteX2" fmla="*/ 1198401 w 1198717"/>
              <a:gd name="connsiteY2" fmla="*/ 1198268 h 1198717"/>
              <a:gd name="connsiteX3" fmla="*/ -316 w 1198717"/>
              <a:gd name="connsiteY3" fmla="*/ 1198268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316" y="-449"/>
                </a:moveTo>
                <a:lnTo>
                  <a:pt x="1198401" y="-449"/>
                </a:lnTo>
                <a:lnTo>
                  <a:pt x="1198401" y="1198268"/>
                </a:lnTo>
                <a:lnTo>
                  <a:pt x="-316" y="1198268"/>
                </a:lnTo>
                <a:close/>
              </a:path>
            </a:pathLst>
          </a:cu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AA19902-C242-4E29-A6BE-4BBF8E56C72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975" y="1562100"/>
            <a:ext cx="1198717" cy="1198717"/>
          </a:xfrm>
          <a:custGeom>
            <a:avLst/>
            <a:gdLst>
              <a:gd name="connsiteX0" fmla="*/ -449 w 1198717"/>
              <a:gd name="connsiteY0" fmla="*/ -449 h 1198717"/>
              <a:gd name="connsiteX1" fmla="*/ 1198268 w 1198717"/>
              <a:gd name="connsiteY1" fmla="*/ -449 h 1198717"/>
              <a:gd name="connsiteX2" fmla="*/ 1198268 w 1198717"/>
              <a:gd name="connsiteY2" fmla="*/ 1198268 h 1198717"/>
              <a:gd name="connsiteX3" fmla="*/ -449 w 1198717"/>
              <a:gd name="connsiteY3" fmla="*/ 1198268 h 119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8717" h="1198717">
                <a:moveTo>
                  <a:pt x="-449" y="-449"/>
                </a:moveTo>
                <a:lnTo>
                  <a:pt x="1198268" y="-449"/>
                </a:lnTo>
                <a:lnTo>
                  <a:pt x="1198268" y="1198268"/>
                </a:lnTo>
                <a:lnTo>
                  <a:pt x="-449" y="11982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89015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Fig.12A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232887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6076950" y="23812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358707" y="232887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852933" y="122289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Piezo 1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26706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P-paxillin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137541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A5B507F-EC0F-4120-952F-4BC6DBF64939}"/>
              </a:ext>
            </a:extLst>
          </p:cNvPr>
          <p:cNvSpPr txBox="1"/>
          <p:nvPr/>
        </p:nvSpPr>
        <p:spPr>
          <a:xfrm>
            <a:off x="891031" y="560653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43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3321855" y="3159442"/>
            <a:ext cx="553198" cy="45719"/>
          </a:xfrm>
          <a:custGeom>
            <a:avLst/>
            <a:gdLst>
              <a:gd name="connsiteX0" fmla="*/ 0 w 115252"/>
              <a:gd name="connsiteY0" fmla="*/ 0 h 9525"/>
              <a:gd name="connsiteX1" fmla="*/ 115252 w 11525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252" h="9525">
                <a:moveTo>
                  <a:pt x="0" y="0"/>
                </a:moveTo>
                <a:lnTo>
                  <a:pt x="11525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4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6583679" y="3368992"/>
            <a:ext cx="557772" cy="45719"/>
          </a:xfrm>
          <a:custGeom>
            <a:avLst/>
            <a:gdLst>
              <a:gd name="connsiteX0" fmla="*/ 0 w 116205"/>
              <a:gd name="connsiteY0" fmla="*/ 0 h 9525"/>
              <a:gd name="connsiteX1" fmla="*/ 116205 w 11620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205" h="9525">
                <a:moveTo>
                  <a:pt x="0" y="0"/>
                </a:moveTo>
                <a:lnTo>
                  <a:pt x="11620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3315188" y="4817745"/>
            <a:ext cx="553198" cy="45719"/>
          </a:xfrm>
          <a:custGeom>
            <a:avLst/>
            <a:gdLst>
              <a:gd name="connsiteX0" fmla="*/ 0 w 115252"/>
              <a:gd name="connsiteY0" fmla="*/ 0 h 9525"/>
              <a:gd name="connsiteX1" fmla="*/ 115253 w 11525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252" h="9525">
                <a:moveTo>
                  <a:pt x="0" y="0"/>
                </a:moveTo>
                <a:lnTo>
                  <a:pt x="11525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6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6583679" y="5027295"/>
            <a:ext cx="557772" cy="45719"/>
          </a:xfrm>
          <a:custGeom>
            <a:avLst/>
            <a:gdLst>
              <a:gd name="connsiteX0" fmla="*/ 0 w 116205"/>
              <a:gd name="connsiteY0" fmla="*/ 0 h 9525"/>
              <a:gd name="connsiteX1" fmla="*/ 116205 w 11620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205" h="9525">
                <a:moveTo>
                  <a:pt x="0" y="0"/>
                </a:moveTo>
                <a:lnTo>
                  <a:pt x="11620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7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3317093" y="3982402"/>
            <a:ext cx="566916" cy="45719"/>
          </a:xfrm>
          <a:custGeom>
            <a:avLst/>
            <a:gdLst>
              <a:gd name="connsiteX0" fmla="*/ 0 w 118110"/>
              <a:gd name="connsiteY0" fmla="*/ 0 h 9525"/>
              <a:gd name="connsiteX1" fmla="*/ 118110 w 11811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110" h="9525">
                <a:moveTo>
                  <a:pt x="0" y="0"/>
                </a:moveTo>
                <a:lnTo>
                  <a:pt x="11811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8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6589394" y="4191952"/>
            <a:ext cx="566911" cy="45719"/>
          </a:xfrm>
          <a:custGeom>
            <a:avLst/>
            <a:gdLst>
              <a:gd name="connsiteX0" fmla="*/ 0 w 118109"/>
              <a:gd name="connsiteY0" fmla="*/ 0 h 9525"/>
              <a:gd name="connsiteX1" fmla="*/ 118110 w 11810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109" h="9525">
                <a:moveTo>
                  <a:pt x="0" y="0"/>
                </a:moveTo>
                <a:lnTo>
                  <a:pt x="11811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3321855" y="2329815"/>
            <a:ext cx="553198" cy="45719"/>
          </a:xfrm>
          <a:custGeom>
            <a:avLst/>
            <a:gdLst>
              <a:gd name="connsiteX0" fmla="*/ 0 w 115252"/>
              <a:gd name="connsiteY0" fmla="*/ 0 h 9525"/>
              <a:gd name="connsiteX1" fmla="*/ 115252 w 11525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252" h="9525">
                <a:moveTo>
                  <a:pt x="0" y="0"/>
                </a:moveTo>
                <a:lnTo>
                  <a:pt x="115252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图形 3">
            <a:extLst>
              <a:ext uri="{FF2B5EF4-FFF2-40B4-BE49-F238E27FC236}">
                <a16:creationId xmlns:a16="http://schemas.microsoft.com/office/drawing/2014/main" id="{A11109CC-8B26-4417-8E64-E47FCE0F0A88}"/>
              </a:ext>
            </a:extLst>
          </p:cNvPr>
          <p:cNvSpPr/>
          <p:nvPr/>
        </p:nvSpPr>
        <p:spPr>
          <a:xfrm>
            <a:off x="6583679" y="2539365"/>
            <a:ext cx="557772" cy="45719"/>
          </a:xfrm>
          <a:custGeom>
            <a:avLst/>
            <a:gdLst>
              <a:gd name="connsiteX0" fmla="*/ 0 w 116205"/>
              <a:gd name="connsiteY0" fmla="*/ 0 h 9525"/>
              <a:gd name="connsiteX1" fmla="*/ 116205 w 11620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205" h="9525">
                <a:moveTo>
                  <a:pt x="0" y="0"/>
                </a:moveTo>
                <a:lnTo>
                  <a:pt x="11620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5A2303D4-1617-47F2-8A2C-19EB5EC91A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659" y="2152791"/>
            <a:ext cx="1444543" cy="1444543"/>
          </a:xfrm>
          <a:custGeom>
            <a:avLst/>
            <a:gdLst>
              <a:gd name="connsiteX0" fmla="*/ -378 w 810000"/>
              <a:gd name="connsiteY0" fmla="*/ -382 h 810000"/>
              <a:gd name="connsiteX1" fmla="*/ 809622 w 810000"/>
              <a:gd name="connsiteY1" fmla="*/ -382 h 810000"/>
              <a:gd name="connsiteX2" fmla="*/ 809622 w 810000"/>
              <a:gd name="connsiteY2" fmla="*/ 809618 h 810000"/>
              <a:gd name="connsiteX3" fmla="*/ -378 w 810000"/>
              <a:gd name="connsiteY3" fmla="*/ 809618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378" y="-382"/>
                </a:moveTo>
                <a:lnTo>
                  <a:pt x="809622" y="-382"/>
                </a:lnTo>
                <a:lnTo>
                  <a:pt x="809622" y="809618"/>
                </a:lnTo>
                <a:lnTo>
                  <a:pt x="-378" y="809618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A30AA652-E828-4011-8523-13D6554BFE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677" y="5139212"/>
            <a:ext cx="1444543" cy="1444543"/>
          </a:xfrm>
          <a:custGeom>
            <a:avLst/>
            <a:gdLst>
              <a:gd name="connsiteX0" fmla="*/ -378 w 810000"/>
              <a:gd name="connsiteY0" fmla="*/ -208 h 810000"/>
              <a:gd name="connsiteX1" fmla="*/ 809622 w 810000"/>
              <a:gd name="connsiteY1" fmla="*/ -208 h 810000"/>
              <a:gd name="connsiteX2" fmla="*/ 809622 w 810000"/>
              <a:gd name="connsiteY2" fmla="*/ 809792 h 810000"/>
              <a:gd name="connsiteX3" fmla="*/ -378 w 810000"/>
              <a:gd name="connsiteY3" fmla="*/ 809792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378" y="-208"/>
                </a:moveTo>
                <a:lnTo>
                  <a:pt x="809622" y="-208"/>
                </a:lnTo>
                <a:lnTo>
                  <a:pt x="809622" y="809792"/>
                </a:lnTo>
                <a:lnTo>
                  <a:pt x="-378" y="809792"/>
                </a:lnTo>
                <a:close/>
              </a:path>
            </a:pathLst>
          </a:cu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4A20E06D-C795-4465-9568-DACF12E06C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955" y="3647521"/>
            <a:ext cx="1444543" cy="1444543"/>
          </a:xfrm>
          <a:custGeom>
            <a:avLst/>
            <a:gdLst>
              <a:gd name="connsiteX0" fmla="*/ -378 w 810000"/>
              <a:gd name="connsiteY0" fmla="*/ -296 h 810000"/>
              <a:gd name="connsiteX1" fmla="*/ 809622 w 810000"/>
              <a:gd name="connsiteY1" fmla="*/ -296 h 810000"/>
              <a:gd name="connsiteX2" fmla="*/ 809622 w 810000"/>
              <a:gd name="connsiteY2" fmla="*/ 809705 h 810000"/>
              <a:gd name="connsiteX3" fmla="*/ -378 w 810000"/>
              <a:gd name="connsiteY3" fmla="*/ 809705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378" y="-296"/>
                </a:moveTo>
                <a:lnTo>
                  <a:pt x="809622" y="-296"/>
                </a:lnTo>
                <a:lnTo>
                  <a:pt x="809622" y="809705"/>
                </a:lnTo>
                <a:lnTo>
                  <a:pt x="-378" y="809705"/>
                </a:lnTo>
                <a:close/>
              </a:path>
            </a:pathLst>
          </a:cu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03167434-2781-47B7-B467-7F3C9D44CE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185" y="686146"/>
            <a:ext cx="1444543" cy="1444543"/>
          </a:xfrm>
          <a:custGeom>
            <a:avLst/>
            <a:gdLst>
              <a:gd name="connsiteX0" fmla="*/ -378 w 810000"/>
              <a:gd name="connsiteY0" fmla="*/ -469 h 810000"/>
              <a:gd name="connsiteX1" fmla="*/ 809622 w 810000"/>
              <a:gd name="connsiteY1" fmla="*/ -469 h 810000"/>
              <a:gd name="connsiteX2" fmla="*/ 809622 w 810000"/>
              <a:gd name="connsiteY2" fmla="*/ 809531 h 810000"/>
              <a:gd name="connsiteX3" fmla="*/ -378 w 810000"/>
              <a:gd name="connsiteY3" fmla="*/ 809531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378" y="-469"/>
                </a:moveTo>
                <a:lnTo>
                  <a:pt x="809622" y="-469"/>
                </a:lnTo>
                <a:lnTo>
                  <a:pt x="809622" y="809531"/>
                </a:lnTo>
                <a:lnTo>
                  <a:pt x="-378" y="809531"/>
                </a:lnTo>
                <a:close/>
              </a:path>
            </a:pathLst>
          </a:cu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EA66B96E-7C86-4D24-8FC1-EB284C7E357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189" y="2155763"/>
            <a:ext cx="1444543" cy="1444543"/>
          </a:xfrm>
          <a:custGeom>
            <a:avLst/>
            <a:gdLst>
              <a:gd name="connsiteX0" fmla="*/ -469 w 810000"/>
              <a:gd name="connsiteY0" fmla="*/ -382 h 810000"/>
              <a:gd name="connsiteX1" fmla="*/ 809531 w 810000"/>
              <a:gd name="connsiteY1" fmla="*/ -382 h 810000"/>
              <a:gd name="connsiteX2" fmla="*/ 809531 w 810000"/>
              <a:gd name="connsiteY2" fmla="*/ 809618 h 810000"/>
              <a:gd name="connsiteX3" fmla="*/ -469 w 810000"/>
              <a:gd name="connsiteY3" fmla="*/ 809618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469" y="-382"/>
                </a:moveTo>
                <a:lnTo>
                  <a:pt x="809531" y="-382"/>
                </a:lnTo>
                <a:lnTo>
                  <a:pt x="809531" y="809618"/>
                </a:lnTo>
                <a:lnTo>
                  <a:pt x="-469" y="809618"/>
                </a:lnTo>
                <a:close/>
              </a:path>
            </a:pathLst>
          </a:cu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161594BB-4B04-49BC-AA2F-93ABFF45FF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187" y="5139213"/>
            <a:ext cx="1444543" cy="1444543"/>
          </a:xfrm>
          <a:custGeom>
            <a:avLst/>
            <a:gdLst>
              <a:gd name="connsiteX0" fmla="*/ -469 w 810000"/>
              <a:gd name="connsiteY0" fmla="*/ -208 h 810000"/>
              <a:gd name="connsiteX1" fmla="*/ 809531 w 810000"/>
              <a:gd name="connsiteY1" fmla="*/ -208 h 810000"/>
              <a:gd name="connsiteX2" fmla="*/ 809531 w 810000"/>
              <a:gd name="connsiteY2" fmla="*/ 809792 h 810000"/>
              <a:gd name="connsiteX3" fmla="*/ -469 w 810000"/>
              <a:gd name="connsiteY3" fmla="*/ 809792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469" y="-208"/>
                </a:moveTo>
                <a:lnTo>
                  <a:pt x="809531" y="-208"/>
                </a:lnTo>
                <a:lnTo>
                  <a:pt x="809531" y="809792"/>
                </a:lnTo>
                <a:lnTo>
                  <a:pt x="-469" y="809792"/>
                </a:lnTo>
                <a:close/>
              </a:path>
            </a:pathLst>
          </a:cu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4305D8C8-B6D9-4ECA-8896-6AF328501DF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188" y="3652880"/>
            <a:ext cx="1444543" cy="1444543"/>
          </a:xfrm>
          <a:custGeom>
            <a:avLst/>
            <a:gdLst>
              <a:gd name="connsiteX0" fmla="*/ -469 w 810000"/>
              <a:gd name="connsiteY0" fmla="*/ -296 h 810000"/>
              <a:gd name="connsiteX1" fmla="*/ 809531 w 810000"/>
              <a:gd name="connsiteY1" fmla="*/ -296 h 810000"/>
              <a:gd name="connsiteX2" fmla="*/ 809531 w 810000"/>
              <a:gd name="connsiteY2" fmla="*/ 809705 h 810000"/>
              <a:gd name="connsiteX3" fmla="*/ -469 w 810000"/>
              <a:gd name="connsiteY3" fmla="*/ 809705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469" y="-296"/>
                </a:moveTo>
                <a:lnTo>
                  <a:pt x="809531" y="-296"/>
                </a:lnTo>
                <a:lnTo>
                  <a:pt x="809531" y="809705"/>
                </a:lnTo>
                <a:lnTo>
                  <a:pt x="-469" y="809705"/>
                </a:lnTo>
                <a:close/>
              </a:path>
            </a:pathLst>
          </a:cu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56910B91-9D39-4EAB-B476-C04071C2A67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189" y="686147"/>
            <a:ext cx="1444543" cy="1444543"/>
          </a:xfrm>
          <a:custGeom>
            <a:avLst/>
            <a:gdLst>
              <a:gd name="connsiteX0" fmla="*/ -469 w 810000"/>
              <a:gd name="connsiteY0" fmla="*/ -469 h 810000"/>
              <a:gd name="connsiteX1" fmla="*/ 809531 w 810000"/>
              <a:gd name="connsiteY1" fmla="*/ -469 h 810000"/>
              <a:gd name="connsiteX2" fmla="*/ 809531 w 810000"/>
              <a:gd name="connsiteY2" fmla="*/ 809531 h 810000"/>
              <a:gd name="connsiteX3" fmla="*/ -469 w 810000"/>
              <a:gd name="connsiteY3" fmla="*/ 809531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469" y="-469"/>
                </a:moveTo>
                <a:lnTo>
                  <a:pt x="809531" y="-469"/>
                </a:lnTo>
                <a:lnTo>
                  <a:pt x="809531" y="809531"/>
                </a:lnTo>
                <a:lnTo>
                  <a:pt x="-469" y="809531"/>
                </a:lnTo>
                <a:close/>
              </a:path>
            </a:pathLst>
          </a:cu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8C075DD8-1DA4-49B3-A482-8FE26740245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385" y="2144528"/>
            <a:ext cx="1444543" cy="1444543"/>
          </a:xfrm>
          <a:custGeom>
            <a:avLst/>
            <a:gdLst>
              <a:gd name="connsiteX0" fmla="*/ -288 w 810000"/>
              <a:gd name="connsiteY0" fmla="*/ -382 h 810000"/>
              <a:gd name="connsiteX1" fmla="*/ 809713 w 810000"/>
              <a:gd name="connsiteY1" fmla="*/ -382 h 810000"/>
              <a:gd name="connsiteX2" fmla="*/ 809713 w 810000"/>
              <a:gd name="connsiteY2" fmla="*/ 809618 h 810000"/>
              <a:gd name="connsiteX3" fmla="*/ -288 w 810000"/>
              <a:gd name="connsiteY3" fmla="*/ 809618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288" y="-382"/>
                </a:moveTo>
                <a:lnTo>
                  <a:pt x="809713" y="-382"/>
                </a:lnTo>
                <a:lnTo>
                  <a:pt x="809713" y="809618"/>
                </a:lnTo>
                <a:lnTo>
                  <a:pt x="-288" y="809618"/>
                </a:lnTo>
                <a:close/>
              </a:path>
            </a:pathLst>
          </a:cu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7909C26B-BECC-4435-B818-6444398D6C4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187" y="5128286"/>
            <a:ext cx="1444543" cy="1444543"/>
          </a:xfrm>
          <a:custGeom>
            <a:avLst/>
            <a:gdLst>
              <a:gd name="connsiteX0" fmla="*/ -288 w 810000"/>
              <a:gd name="connsiteY0" fmla="*/ -208 h 810000"/>
              <a:gd name="connsiteX1" fmla="*/ 809713 w 810000"/>
              <a:gd name="connsiteY1" fmla="*/ -208 h 810000"/>
              <a:gd name="connsiteX2" fmla="*/ 809713 w 810000"/>
              <a:gd name="connsiteY2" fmla="*/ 809792 h 810000"/>
              <a:gd name="connsiteX3" fmla="*/ -288 w 810000"/>
              <a:gd name="connsiteY3" fmla="*/ 809792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288" y="-208"/>
                </a:moveTo>
                <a:lnTo>
                  <a:pt x="809713" y="-208"/>
                </a:lnTo>
                <a:lnTo>
                  <a:pt x="809713" y="809792"/>
                </a:lnTo>
                <a:lnTo>
                  <a:pt x="-288" y="809792"/>
                </a:lnTo>
                <a:close/>
              </a:path>
            </a:pathLst>
          </a:cu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4A199FC1-EB4A-4AA1-9217-105C6D0C674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187" y="3636407"/>
            <a:ext cx="1444543" cy="1444543"/>
          </a:xfrm>
          <a:custGeom>
            <a:avLst/>
            <a:gdLst>
              <a:gd name="connsiteX0" fmla="*/ -288 w 810000"/>
              <a:gd name="connsiteY0" fmla="*/ -296 h 810000"/>
              <a:gd name="connsiteX1" fmla="*/ 809713 w 810000"/>
              <a:gd name="connsiteY1" fmla="*/ -296 h 810000"/>
              <a:gd name="connsiteX2" fmla="*/ 809713 w 810000"/>
              <a:gd name="connsiteY2" fmla="*/ 809705 h 810000"/>
              <a:gd name="connsiteX3" fmla="*/ -288 w 810000"/>
              <a:gd name="connsiteY3" fmla="*/ 809705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288" y="-296"/>
                </a:moveTo>
                <a:lnTo>
                  <a:pt x="809713" y="-296"/>
                </a:lnTo>
                <a:lnTo>
                  <a:pt x="809713" y="809705"/>
                </a:lnTo>
                <a:lnTo>
                  <a:pt x="-288" y="809705"/>
                </a:lnTo>
                <a:close/>
              </a:path>
            </a:pathLst>
          </a:cu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BA53FEB-9D55-4A9A-A810-727FA3656C0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385" y="683236"/>
            <a:ext cx="1444543" cy="1444543"/>
          </a:xfrm>
          <a:custGeom>
            <a:avLst/>
            <a:gdLst>
              <a:gd name="connsiteX0" fmla="*/ -288 w 810000"/>
              <a:gd name="connsiteY0" fmla="*/ -469 h 810000"/>
              <a:gd name="connsiteX1" fmla="*/ 809713 w 810000"/>
              <a:gd name="connsiteY1" fmla="*/ -469 h 810000"/>
              <a:gd name="connsiteX2" fmla="*/ 809713 w 810000"/>
              <a:gd name="connsiteY2" fmla="*/ 809531 h 810000"/>
              <a:gd name="connsiteX3" fmla="*/ -288 w 810000"/>
              <a:gd name="connsiteY3" fmla="*/ 809531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000" h="810000">
                <a:moveTo>
                  <a:pt x="-288" y="-469"/>
                </a:moveTo>
                <a:lnTo>
                  <a:pt x="809713" y="-469"/>
                </a:lnTo>
                <a:lnTo>
                  <a:pt x="809713" y="809531"/>
                </a:lnTo>
                <a:lnTo>
                  <a:pt x="-288" y="8095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3979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Fig.12B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69DA230-EFA8-4F6B-B8E8-264E4E8C822C}"/>
              </a:ext>
            </a:extLst>
          </p:cNvPr>
          <p:cNvSpPr txBox="1"/>
          <p:nvPr/>
        </p:nvSpPr>
        <p:spPr>
          <a:xfrm>
            <a:off x="2724621" y="232887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52A6688-DDC4-4D8E-9E29-4FC9B40AFBE9}"/>
              </a:ext>
            </a:extLst>
          </p:cNvPr>
          <p:cNvSpPr txBox="1"/>
          <p:nvPr/>
        </p:nvSpPr>
        <p:spPr>
          <a:xfrm>
            <a:off x="6076950" y="23812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46A0D58-CD1D-404E-A89A-01A68F75BB54}"/>
              </a:ext>
            </a:extLst>
          </p:cNvPr>
          <p:cNvSpPr txBox="1"/>
          <p:nvPr/>
        </p:nvSpPr>
        <p:spPr>
          <a:xfrm>
            <a:off x="4358707" y="232887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3C4B74-EDDF-42A5-A5DF-EEC1E7398FB6}"/>
              </a:ext>
            </a:extLst>
          </p:cNvPr>
          <p:cNvSpPr txBox="1"/>
          <p:nvPr/>
        </p:nvSpPr>
        <p:spPr>
          <a:xfrm>
            <a:off x="1052958" y="125146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YAP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0B42A3A-CA49-4713-B647-45307C4343E7}"/>
              </a:ext>
            </a:extLst>
          </p:cNvPr>
          <p:cNvSpPr txBox="1"/>
          <p:nvPr/>
        </p:nvSpPr>
        <p:spPr>
          <a:xfrm>
            <a:off x="852933" y="2680216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Vinculin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97136B9-61AC-4975-9BA2-48B44EE14F26}"/>
              </a:ext>
            </a:extLst>
          </p:cNvPr>
          <p:cNvSpPr txBox="1"/>
          <p:nvPr/>
        </p:nvSpPr>
        <p:spPr>
          <a:xfrm>
            <a:off x="891031" y="418516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DAPI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A5B507F-EC0F-4120-952F-4BC6DBF64939}"/>
              </a:ext>
            </a:extLst>
          </p:cNvPr>
          <p:cNvSpPr txBox="1"/>
          <p:nvPr/>
        </p:nvSpPr>
        <p:spPr>
          <a:xfrm>
            <a:off x="891031" y="560653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18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3327593" y="1466850"/>
            <a:ext cx="530336" cy="45719"/>
          </a:xfrm>
          <a:custGeom>
            <a:avLst/>
            <a:gdLst>
              <a:gd name="connsiteX0" fmla="*/ 0 w 110489"/>
              <a:gd name="connsiteY0" fmla="*/ 0 h 9525"/>
              <a:gd name="connsiteX1" fmla="*/ 110490 w 110489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489" h="9525">
                <a:moveTo>
                  <a:pt x="0" y="0"/>
                </a:moveTo>
                <a:lnTo>
                  <a:pt x="11049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6592252" y="2533650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1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3322830" y="3122295"/>
            <a:ext cx="544054" cy="45719"/>
          </a:xfrm>
          <a:custGeom>
            <a:avLst/>
            <a:gdLst>
              <a:gd name="connsiteX0" fmla="*/ 0 w 113347"/>
              <a:gd name="connsiteY0" fmla="*/ 0 h 9525"/>
              <a:gd name="connsiteX1" fmla="*/ 113347 w 113347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347" h="9525">
                <a:moveTo>
                  <a:pt x="0" y="0"/>
                </a:moveTo>
                <a:lnTo>
                  <a:pt x="113347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6597967" y="4189095"/>
            <a:ext cx="539484" cy="45719"/>
          </a:xfrm>
          <a:custGeom>
            <a:avLst/>
            <a:gdLst>
              <a:gd name="connsiteX0" fmla="*/ 0 w 112395"/>
              <a:gd name="connsiteY0" fmla="*/ 0 h 9525"/>
              <a:gd name="connsiteX1" fmla="*/ 112395 w 11239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2395" h="9525">
                <a:moveTo>
                  <a:pt x="0" y="0"/>
                </a:moveTo>
                <a:lnTo>
                  <a:pt x="112395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3326640" y="2300287"/>
            <a:ext cx="530340" cy="45719"/>
          </a:xfrm>
          <a:custGeom>
            <a:avLst/>
            <a:gdLst>
              <a:gd name="connsiteX0" fmla="*/ 0 w 110490"/>
              <a:gd name="connsiteY0" fmla="*/ 0 h 9525"/>
              <a:gd name="connsiteX1" fmla="*/ 110490 w 11049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490" h="9525">
                <a:moveTo>
                  <a:pt x="0" y="0"/>
                </a:moveTo>
                <a:lnTo>
                  <a:pt x="110490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6" name="图形 3">
            <a:extLst>
              <a:ext uri="{FF2B5EF4-FFF2-40B4-BE49-F238E27FC236}">
                <a16:creationId xmlns:a16="http://schemas.microsoft.com/office/drawing/2014/main" id="{AFFB050C-FB8E-47A9-B414-91C9DCD1DDE9}"/>
              </a:ext>
            </a:extLst>
          </p:cNvPr>
          <p:cNvSpPr/>
          <p:nvPr/>
        </p:nvSpPr>
        <p:spPr>
          <a:xfrm>
            <a:off x="6592252" y="3367087"/>
            <a:ext cx="534910" cy="45719"/>
          </a:xfrm>
          <a:custGeom>
            <a:avLst/>
            <a:gdLst>
              <a:gd name="connsiteX0" fmla="*/ 0 w 111442"/>
              <a:gd name="connsiteY0" fmla="*/ 0 h 9525"/>
              <a:gd name="connsiteX1" fmla="*/ 111443 w 1114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442" h="9525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2857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E5C9FD-30BC-47D5-BC9E-FDCA9B494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681" y="5184590"/>
            <a:ext cx="1446401" cy="1446401"/>
          </a:xfrm>
          <a:custGeom>
            <a:avLst/>
            <a:gdLst>
              <a:gd name="connsiteX0" fmla="*/ -227 w 809929"/>
              <a:gd name="connsiteY0" fmla="*/ -56 h 809929"/>
              <a:gd name="connsiteX1" fmla="*/ 809703 w 809929"/>
              <a:gd name="connsiteY1" fmla="*/ -56 h 809929"/>
              <a:gd name="connsiteX2" fmla="*/ 809703 w 809929"/>
              <a:gd name="connsiteY2" fmla="*/ 809873 h 809929"/>
              <a:gd name="connsiteX3" fmla="*/ -227 w 809929"/>
              <a:gd name="connsiteY3" fmla="*/ 809873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227" y="-56"/>
                </a:moveTo>
                <a:lnTo>
                  <a:pt x="809703" y="-56"/>
                </a:lnTo>
                <a:lnTo>
                  <a:pt x="809703" y="809873"/>
                </a:lnTo>
                <a:lnTo>
                  <a:pt x="-227" y="809873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5EB1804-0D25-4464-87C9-EA6AD5BB47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9985" y="2200230"/>
            <a:ext cx="1446401" cy="1446401"/>
          </a:xfrm>
          <a:custGeom>
            <a:avLst/>
            <a:gdLst>
              <a:gd name="connsiteX0" fmla="*/ -227 w 809929"/>
              <a:gd name="connsiteY0" fmla="*/ -231 h 809929"/>
              <a:gd name="connsiteX1" fmla="*/ 809703 w 809929"/>
              <a:gd name="connsiteY1" fmla="*/ -231 h 809929"/>
              <a:gd name="connsiteX2" fmla="*/ 809703 w 809929"/>
              <a:gd name="connsiteY2" fmla="*/ 809699 h 809929"/>
              <a:gd name="connsiteX3" fmla="*/ -227 w 809929"/>
              <a:gd name="connsiteY3" fmla="*/ 809699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227" y="-231"/>
                </a:moveTo>
                <a:lnTo>
                  <a:pt x="809703" y="-231"/>
                </a:lnTo>
                <a:lnTo>
                  <a:pt x="809703" y="809699"/>
                </a:lnTo>
                <a:lnTo>
                  <a:pt x="-227" y="809699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F044054-F9D1-4939-A16D-723BF7EFAD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93" y="716904"/>
            <a:ext cx="1446401" cy="1446401"/>
          </a:xfrm>
          <a:custGeom>
            <a:avLst/>
            <a:gdLst>
              <a:gd name="connsiteX0" fmla="*/ -227 w 809929"/>
              <a:gd name="connsiteY0" fmla="*/ -317 h 809929"/>
              <a:gd name="connsiteX1" fmla="*/ 809703 w 809929"/>
              <a:gd name="connsiteY1" fmla="*/ -317 h 809929"/>
              <a:gd name="connsiteX2" fmla="*/ 809703 w 809929"/>
              <a:gd name="connsiteY2" fmla="*/ 809612 h 809929"/>
              <a:gd name="connsiteX3" fmla="*/ -227 w 809929"/>
              <a:gd name="connsiteY3" fmla="*/ 809612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227" y="-317"/>
                </a:moveTo>
                <a:lnTo>
                  <a:pt x="809703" y="-317"/>
                </a:lnTo>
                <a:lnTo>
                  <a:pt x="809703" y="809612"/>
                </a:lnTo>
                <a:lnTo>
                  <a:pt x="-227" y="809612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A203187-49DE-41D5-83B0-3C173E3568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137" y="3684731"/>
            <a:ext cx="1446401" cy="1446401"/>
          </a:xfrm>
          <a:custGeom>
            <a:avLst/>
            <a:gdLst>
              <a:gd name="connsiteX0" fmla="*/ -227 w 809929"/>
              <a:gd name="connsiteY0" fmla="*/ -144 h 809929"/>
              <a:gd name="connsiteX1" fmla="*/ 809703 w 809929"/>
              <a:gd name="connsiteY1" fmla="*/ -144 h 809929"/>
              <a:gd name="connsiteX2" fmla="*/ 809703 w 809929"/>
              <a:gd name="connsiteY2" fmla="*/ 809786 h 809929"/>
              <a:gd name="connsiteX3" fmla="*/ -227 w 809929"/>
              <a:gd name="connsiteY3" fmla="*/ 809786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227" y="-144"/>
                </a:moveTo>
                <a:lnTo>
                  <a:pt x="809703" y="-144"/>
                </a:lnTo>
                <a:lnTo>
                  <a:pt x="809703" y="809786"/>
                </a:lnTo>
                <a:lnTo>
                  <a:pt x="-227" y="809786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B27273B-AC81-4D00-9739-B6169D0296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579" y="5174901"/>
            <a:ext cx="1446401" cy="1446401"/>
          </a:xfrm>
          <a:custGeom>
            <a:avLst/>
            <a:gdLst>
              <a:gd name="connsiteX0" fmla="*/ -317 w 809929"/>
              <a:gd name="connsiteY0" fmla="*/ -56 h 809929"/>
              <a:gd name="connsiteX1" fmla="*/ 809612 w 809929"/>
              <a:gd name="connsiteY1" fmla="*/ -56 h 809929"/>
              <a:gd name="connsiteX2" fmla="*/ 809612 w 809929"/>
              <a:gd name="connsiteY2" fmla="*/ 809873 h 809929"/>
              <a:gd name="connsiteX3" fmla="*/ -317 w 809929"/>
              <a:gd name="connsiteY3" fmla="*/ 809873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317" y="-56"/>
                </a:moveTo>
                <a:lnTo>
                  <a:pt x="809612" y="-56"/>
                </a:lnTo>
                <a:lnTo>
                  <a:pt x="809612" y="809873"/>
                </a:lnTo>
                <a:lnTo>
                  <a:pt x="-317" y="809873"/>
                </a:lnTo>
                <a:close/>
              </a:path>
            </a:pathLst>
          </a:cu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BC7F710-95B6-470C-84FF-6C66F0DD1D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8" y="2200230"/>
            <a:ext cx="1446401" cy="1446401"/>
          </a:xfrm>
          <a:custGeom>
            <a:avLst/>
            <a:gdLst>
              <a:gd name="connsiteX0" fmla="*/ -317 w 809929"/>
              <a:gd name="connsiteY0" fmla="*/ -231 h 809929"/>
              <a:gd name="connsiteX1" fmla="*/ 809612 w 809929"/>
              <a:gd name="connsiteY1" fmla="*/ -231 h 809929"/>
              <a:gd name="connsiteX2" fmla="*/ 809612 w 809929"/>
              <a:gd name="connsiteY2" fmla="*/ 809699 h 809929"/>
              <a:gd name="connsiteX3" fmla="*/ -317 w 809929"/>
              <a:gd name="connsiteY3" fmla="*/ 809699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317" y="-231"/>
                </a:moveTo>
                <a:lnTo>
                  <a:pt x="809612" y="-231"/>
                </a:lnTo>
                <a:lnTo>
                  <a:pt x="809612" y="809699"/>
                </a:lnTo>
                <a:lnTo>
                  <a:pt x="-317" y="809699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3704468-7780-4A07-BF84-BA6E9776730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8" y="3684731"/>
            <a:ext cx="1446401" cy="1446401"/>
          </a:xfrm>
          <a:custGeom>
            <a:avLst/>
            <a:gdLst>
              <a:gd name="connsiteX0" fmla="*/ -317 w 809929"/>
              <a:gd name="connsiteY0" fmla="*/ -144 h 809929"/>
              <a:gd name="connsiteX1" fmla="*/ 809612 w 809929"/>
              <a:gd name="connsiteY1" fmla="*/ -144 h 809929"/>
              <a:gd name="connsiteX2" fmla="*/ 809612 w 809929"/>
              <a:gd name="connsiteY2" fmla="*/ 809786 h 809929"/>
              <a:gd name="connsiteX3" fmla="*/ -317 w 809929"/>
              <a:gd name="connsiteY3" fmla="*/ 809786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317" y="-144"/>
                </a:moveTo>
                <a:lnTo>
                  <a:pt x="809612" y="-144"/>
                </a:lnTo>
                <a:lnTo>
                  <a:pt x="809612" y="809786"/>
                </a:lnTo>
                <a:lnTo>
                  <a:pt x="-317" y="809786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B4EAD9A-20CF-4987-96AE-E9B690E716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8" y="714375"/>
            <a:ext cx="1446401" cy="1446401"/>
          </a:xfrm>
          <a:custGeom>
            <a:avLst/>
            <a:gdLst>
              <a:gd name="connsiteX0" fmla="*/ -317 w 809929"/>
              <a:gd name="connsiteY0" fmla="*/ -317 h 809929"/>
              <a:gd name="connsiteX1" fmla="*/ 809612 w 809929"/>
              <a:gd name="connsiteY1" fmla="*/ -317 h 809929"/>
              <a:gd name="connsiteX2" fmla="*/ 809612 w 809929"/>
              <a:gd name="connsiteY2" fmla="*/ 809612 h 809929"/>
              <a:gd name="connsiteX3" fmla="*/ -317 w 809929"/>
              <a:gd name="connsiteY3" fmla="*/ 809612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317" y="-317"/>
                </a:moveTo>
                <a:lnTo>
                  <a:pt x="809612" y="-317"/>
                </a:lnTo>
                <a:lnTo>
                  <a:pt x="809612" y="809612"/>
                </a:lnTo>
                <a:lnTo>
                  <a:pt x="-317" y="809612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B0BFFD8-D597-4BC3-A2C9-C1E8ACFD432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834" y="5182999"/>
            <a:ext cx="1446401" cy="1446401"/>
          </a:xfrm>
          <a:custGeom>
            <a:avLst/>
            <a:gdLst>
              <a:gd name="connsiteX0" fmla="*/ -136 w 809929"/>
              <a:gd name="connsiteY0" fmla="*/ -56 h 809929"/>
              <a:gd name="connsiteX1" fmla="*/ 809794 w 809929"/>
              <a:gd name="connsiteY1" fmla="*/ -56 h 809929"/>
              <a:gd name="connsiteX2" fmla="*/ 809794 w 809929"/>
              <a:gd name="connsiteY2" fmla="*/ 809873 h 809929"/>
              <a:gd name="connsiteX3" fmla="*/ -136 w 809929"/>
              <a:gd name="connsiteY3" fmla="*/ 809873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136" y="-56"/>
                </a:moveTo>
                <a:lnTo>
                  <a:pt x="809794" y="-56"/>
                </a:lnTo>
                <a:lnTo>
                  <a:pt x="809794" y="809873"/>
                </a:lnTo>
                <a:lnTo>
                  <a:pt x="-136" y="809873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EF2B685-7F1F-4683-BCD3-BC3A0DA86CF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050" y="3684730"/>
            <a:ext cx="1446401" cy="1446401"/>
          </a:xfrm>
          <a:custGeom>
            <a:avLst/>
            <a:gdLst>
              <a:gd name="connsiteX0" fmla="*/ -136 w 809929"/>
              <a:gd name="connsiteY0" fmla="*/ -144 h 809929"/>
              <a:gd name="connsiteX1" fmla="*/ 809794 w 809929"/>
              <a:gd name="connsiteY1" fmla="*/ -144 h 809929"/>
              <a:gd name="connsiteX2" fmla="*/ 809794 w 809929"/>
              <a:gd name="connsiteY2" fmla="*/ 809786 h 809929"/>
              <a:gd name="connsiteX3" fmla="*/ -136 w 809929"/>
              <a:gd name="connsiteY3" fmla="*/ 809786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136" y="-144"/>
                </a:moveTo>
                <a:lnTo>
                  <a:pt x="809794" y="-144"/>
                </a:lnTo>
                <a:lnTo>
                  <a:pt x="809794" y="809786"/>
                </a:lnTo>
                <a:lnTo>
                  <a:pt x="-136" y="809786"/>
                </a:ln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58487FF-C710-42E9-98F3-D7F36DD399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050" y="717693"/>
            <a:ext cx="1446401" cy="1446401"/>
          </a:xfrm>
          <a:custGeom>
            <a:avLst/>
            <a:gdLst>
              <a:gd name="connsiteX0" fmla="*/ -136 w 809929"/>
              <a:gd name="connsiteY0" fmla="*/ -317 h 809929"/>
              <a:gd name="connsiteX1" fmla="*/ 809794 w 809929"/>
              <a:gd name="connsiteY1" fmla="*/ -317 h 809929"/>
              <a:gd name="connsiteX2" fmla="*/ 809794 w 809929"/>
              <a:gd name="connsiteY2" fmla="*/ 809612 h 809929"/>
              <a:gd name="connsiteX3" fmla="*/ -136 w 809929"/>
              <a:gd name="connsiteY3" fmla="*/ 809612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136" y="-317"/>
                </a:moveTo>
                <a:lnTo>
                  <a:pt x="809794" y="-317"/>
                </a:lnTo>
                <a:lnTo>
                  <a:pt x="809794" y="809612"/>
                </a:lnTo>
                <a:lnTo>
                  <a:pt x="-136" y="809612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7C1A15C-E641-4A31-B3E8-8EE85664171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050" y="2200230"/>
            <a:ext cx="1446401" cy="1446401"/>
          </a:xfrm>
          <a:custGeom>
            <a:avLst/>
            <a:gdLst>
              <a:gd name="connsiteX0" fmla="*/ -136 w 809929"/>
              <a:gd name="connsiteY0" fmla="*/ -231 h 809929"/>
              <a:gd name="connsiteX1" fmla="*/ 809794 w 809929"/>
              <a:gd name="connsiteY1" fmla="*/ -231 h 809929"/>
              <a:gd name="connsiteX2" fmla="*/ 809794 w 809929"/>
              <a:gd name="connsiteY2" fmla="*/ 809699 h 809929"/>
              <a:gd name="connsiteX3" fmla="*/ -136 w 809929"/>
              <a:gd name="connsiteY3" fmla="*/ 809699 h 8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929" h="809929">
                <a:moveTo>
                  <a:pt x="-136" y="-231"/>
                </a:moveTo>
                <a:lnTo>
                  <a:pt x="809794" y="-231"/>
                </a:lnTo>
                <a:lnTo>
                  <a:pt x="809794" y="809699"/>
                </a:lnTo>
                <a:lnTo>
                  <a:pt x="-136" y="8096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2339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102</Words>
  <Application>Microsoft Office PowerPoint</Application>
  <PresentationFormat>宽屏</PresentationFormat>
  <Paragraphs>81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7</cp:revision>
  <dcterms:created xsi:type="dcterms:W3CDTF">2021-07-29T08:45:17Z</dcterms:created>
  <dcterms:modified xsi:type="dcterms:W3CDTF">2021-07-31T08:47:17Z</dcterms:modified>
</cp:coreProperties>
</file>