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汤 臻" initials="汤" lastIdx="1" clrIdx="0">
    <p:extLst>
      <p:ext uri="{19B8F6BF-5375-455C-9EA6-DF929625EA0E}">
        <p15:presenceInfo xmlns:p15="http://schemas.microsoft.com/office/powerpoint/2012/main" userId="1e11062194281d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66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FD473F-0EA7-4048-BCC2-00CF318D95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7C153CE-20DD-4A0F-8E27-CB95194DF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378EDD-E497-47E8-9FBD-C54BDF024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CF8432-8FD1-4452-8E70-256A06FFD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8A10B0-A565-473B-924C-62413C792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4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945473-7259-4455-9BFA-5F915AA51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7499EB8-B61D-4AAC-A153-090825DAF9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DB4AE3-F928-4A00-931E-D57FFF0D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20E740-A4BB-40DA-9A59-4298C875B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5AD836-D4F0-4EFD-A086-8DD0D0694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13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173354-FBF7-4692-B2B7-D6683F626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F8104A-EBC0-495E-9533-3594B9EF6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F3BCC8-32C9-4F15-BA33-D213F9AE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A0008F-80A6-4AC4-ABED-D4F9B96B4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38F60E-526A-469C-8D14-446943233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63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66B3D-0B3F-4843-A875-678A2110D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0E5D2-5E13-4FE3-A451-18266FC1B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C6EE60-68CF-4F4F-B7D8-621F3D92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F9D512-5FA0-44E4-80EF-926B1430B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DB6FBF-6030-4EC0-898C-D0DF283E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9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56802-0183-4413-8018-31C80673B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D17DEE-F3D3-4E32-9158-B2E160352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0FBD28-589E-4774-92DE-D94C7D966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D09830-E11C-4B08-A590-26DD82095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9BD627-AED3-45AF-97FC-F8D5394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9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248C37-24EF-41EE-9326-043758BD0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094FCA-BB2E-4A2A-BAE8-4E796CBCD0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F159882-3E00-4D8D-9E2C-DB2801AAC7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5B8B05-09F5-42E5-A886-0F178C58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1BE365-444A-4458-937D-A24C9127A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764B81-FB44-4C0F-BA23-BA76F9F83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6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4E3C12-D745-4CDA-A000-3B5972D7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86AA5E-279F-47E8-83D9-7E54C1665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441AD8-69AC-4038-8F1F-4A4DCBD4B0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510166-A194-478D-813C-5E0BB70F2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8324614-EF39-4EF3-9D8A-34FDA74D58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3B12C6-A17B-4EE9-8463-FC27998F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E505A5-B4DA-4E70-81BD-508772BB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D90285E-1615-4788-8666-2E54F9922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6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844695-39B2-4C85-935C-3ABD849BE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39EEAE2-9DFB-43FD-8367-20990D47F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C2BC2E-7C11-4EF3-860F-2AACD017F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DD7B43-B994-4FE1-8F81-C18A4478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86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BFD864F-3F38-4734-A389-C94236A8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23B3865-B1D1-487B-9AB3-11ABED9AA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F66AC4-12DB-46D3-AAF4-83937882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92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C7F578-B332-495B-BFCF-E4E674C9B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C7CB70-4E4A-47B5-B41D-BA9848B73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9F588F-A31C-4A0A-9BF1-69AA4297D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F48BFF-20B4-4CDF-9D36-6647FF6A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0E7488-5931-4311-BC96-B9161F4EE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7C6BA7-A1FC-4CBC-9AD6-55B245641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09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67A7C6-66A8-4100-B5DC-341F984B3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99B0E8C-C09F-4019-9E18-F04157E88D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C3CA89-5526-4B43-87B1-2AF93F684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C4E759-8E46-4F3F-939A-712B7F625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EEE8C7-B4C3-4B0A-969E-3523E933C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D92D64-7956-49FB-A4D5-850B29F50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1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70BB02-B800-480F-BA03-DC8447AD5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8328E-9F0C-4BDC-8EE3-271AD0E91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63930C-7164-45AE-91FA-198AB8307E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11010-BD7C-4C1D-9149-B9AA4901EF11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27118E-7395-40B2-AD62-5E73D281D1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DADD65-8135-422F-AF93-A4275AA0B7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Relationship Id="rId9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43202E6-8421-4BAE-A639-899365844D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-393" r="30958" b="-75"/>
          <a:stretch/>
        </p:blipFill>
        <p:spPr>
          <a:xfrm>
            <a:off x="6918236" y="4084307"/>
            <a:ext cx="1800001" cy="1800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DB5FAF5-5BBF-48D9-BB7B-143C77E3A942}"/>
              </a:ext>
            </a:extLst>
          </p:cNvPr>
          <p:cNvSpPr txBox="1"/>
          <p:nvPr/>
        </p:nvSpPr>
        <p:spPr>
          <a:xfrm>
            <a:off x="1162050" y="4619625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3B5B13-4E87-48D0-81A2-5FD36BBD0CC4}"/>
              </a:ext>
            </a:extLst>
          </p:cNvPr>
          <p:cNvSpPr txBox="1"/>
          <p:nvPr/>
        </p:nvSpPr>
        <p:spPr>
          <a:xfrm>
            <a:off x="1157826" y="268605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D4F4E1-AE7D-4DFB-8371-414F46FC605A}"/>
              </a:ext>
            </a:extLst>
          </p:cNvPr>
          <p:cNvSpPr txBox="1"/>
          <p:nvPr/>
        </p:nvSpPr>
        <p:spPr>
          <a:xfrm>
            <a:off x="3252269" y="1199092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2W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04AE41-5F03-465F-8FF0-81A5704AA066}"/>
              </a:ext>
            </a:extLst>
          </p:cNvPr>
          <p:cNvSpPr txBox="1"/>
          <p:nvPr/>
        </p:nvSpPr>
        <p:spPr>
          <a:xfrm>
            <a:off x="5371053" y="1199092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4W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9D59D7-B30A-4E81-9AA2-BCD65CB8E240}"/>
              </a:ext>
            </a:extLst>
          </p:cNvPr>
          <p:cNvSpPr txBox="1"/>
          <p:nvPr/>
        </p:nvSpPr>
        <p:spPr>
          <a:xfrm>
            <a:off x="7554970" y="1199092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8W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B1CA70F-4160-4CE6-8453-0FEFE65FD1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4" t="-469" r="27281" b="-1"/>
          <a:stretch/>
        </p:blipFill>
        <p:spPr>
          <a:xfrm rot="10800000">
            <a:off x="4730097" y="4084307"/>
            <a:ext cx="1800001" cy="1800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5EFFDBC-A20F-49BA-BCDA-97F872589C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5" r="29850"/>
          <a:stretch/>
        </p:blipFill>
        <p:spPr>
          <a:xfrm rot="10800000">
            <a:off x="6918236" y="1786050"/>
            <a:ext cx="1808445" cy="180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E8EFD7B-45B1-4452-8A24-F4CB2E6B48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2" r="24423"/>
          <a:stretch/>
        </p:blipFill>
        <p:spPr>
          <a:xfrm rot="10800000">
            <a:off x="4753225" y="1786050"/>
            <a:ext cx="1785915" cy="1800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AD0750A-B30B-498D-9482-2A6F111C115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9" r="31917"/>
          <a:stretch/>
        </p:blipFill>
        <p:spPr>
          <a:xfrm rot="10800000">
            <a:off x="2601719" y="4084307"/>
            <a:ext cx="1805274" cy="1800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5E9377D-651B-4939-93A1-64DF1425CD1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1" r="27865"/>
          <a:stretch/>
        </p:blipFill>
        <p:spPr>
          <a:xfrm rot="10800000">
            <a:off x="2588323" y="1786050"/>
            <a:ext cx="1805274" cy="180000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FAF9E16D-5A1C-4DF5-A503-0789E13D77E1}"/>
              </a:ext>
            </a:extLst>
          </p:cNvPr>
          <p:cNvSpPr txBox="1"/>
          <p:nvPr/>
        </p:nvSpPr>
        <p:spPr>
          <a:xfrm>
            <a:off x="129126" y="219075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Fig.4C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7E9206-80E9-4432-8CED-1962FF9DC9DC}"/>
              </a:ext>
            </a:extLst>
          </p:cNvPr>
          <p:cNvSpPr txBox="1"/>
          <p:nvPr/>
        </p:nvSpPr>
        <p:spPr>
          <a:xfrm>
            <a:off x="5293313" y="516170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CD31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161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B3D48C5-F1B1-46E7-B443-15BC176DAEEA}"/>
              </a:ext>
            </a:extLst>
          </p:cNvPr>
          <p:cNvSpPr txBox="1"/>
          <p:nvPr/>
        </p:nvSpPr>
        <p:spPr>
          <a:xfrm>
            <a:off x="129126" y="219075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Fig.5B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9234F5-01EB-47DE-B310-B0B1D0E97D08}"/>
              </a:ext>
            </a:extLst>
          </p:cNvPr>
          <p:cNvSpPr txBox="1"/>
          <p:nvPr/>
        </p:nvSpPr>
        <p:spPr>
          <a:xfrm>
            <a:off x="6605366" y="722842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EC5FD2-8FE7-4030-8559-CEAD7374811E}"/>
              </a:ext>
            </a:extLst>
          </p:cNvPr>
          <p:cNvSpPr txBox="1"/>
          <p:nvPr/>
        </p:nvSpPr>
        <p:spPr>
          <a:xfrm>
            <a:off x="4421610" y="722842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8D00F4-5145-4EB1-9882-EF80DDD60F0F}"/>
              </a:ext>
            </a:extLst>
          </p:cNvPr>
          <p:cNvSpPr txBox="1"/>
          <p:nvPr/>
        </p:nvSpPr>
        <p:spPr>
          <a:xfrm>
            <a:off x="2896738" y="1818217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1W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B0D868-0629-4C30-AF72-F1752809E32C}"/>
              </a:ext>
            </a:extLst>
          </p:cNvPr>
          <p:cNvSpPr txBox="1"/>
          <p:nvPr/>
        </p:nvSpPr>
        <p:spPr>
          <a:xfrm>
            <a:off x="2896737" y="3647017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2W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63CC52-0958-43BE-94DA-18E4F2C75C5B}"/>
              </a:ext>
            </a:extLst>
          </p:cNvPr>
          <p:cNvSpPr txBox="1"/>
          <p:nvPr/>
        </p:nvSpPr>
        <p:spPr>
          <a:xfrm>
            <a:off x="2896737" y="5580592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3W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8B2B94-9711-4C63-806F-01F5C47F1093}"/>
              </a:ext>
            </a:extLst>
          </p:cNvPr>
          <p:cNvSpPr txBox="1"/>
          <p:nvPr/>
        </p:nvSpPr>
        <p:spPr>
          <a:xfrm>
            <a:off x="5716138" y="321707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CD68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2A7AD58-1799-4F79-B969-95952C30C9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1" r="23307"/>
          <a:stretch/>
        </p:blipFill>
        <p:spPr>
          <a:xfrm rot="5400000">
            <a:off x="6127116" y="4859066"/>
            <a:ext cx="1802737" cy="180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64085A5-DCFC-4B97-926E-F2A89E1849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32584"/>
          <a:stretch/>
        </p:blipFill>
        <p:spPr>
          <a:xfrm rot="5400000">
            <a:off x="3926180" y="1087524"/>
            <a:ext cx="1779916" cy="1800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240162B-0BC4-4EAF-A579-75360D7B0DD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6" r="35352"/>
          <a:stretch/>
        </p:blipFill>
        <p:spPr>
          <a:xfrm>
            <a:off x="3891112" y="4860434"/>
            <a:ext cx="1802738" cy="180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172DAE1-4D98-40F9-B8B3-B69FCF0F4A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" r="47397"/>
          <a:stretch/>
        </p:blipFill>
        <p:spPr>
          <a:xfrm>
            <a:off x="6125747" y="1077482"/>
            <a:ext cx="1802738" cy="1800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D3BBB62-6952-4742-AEB4-1BBDF68BE8D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9" r="21868"/>
          <a:stretch/>
        </p:blipFill>
        <p:spPr>
          <a:xfrm>
            <a:off x="3891112" y="2963207"/>
            <a:ext cx="1802738" cy="1800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5E679D1-4B7C-402D-A5F4-9E1B7FF8CE3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1" r="37396"/>
          <a:stretch/>
        </p:blipFill>
        <p:spPr>
          <a:xfrm rot="10800000">
            <a:off x="6125747" y="2963207"/>
            <a:ext cx="1802738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7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42FB19-1F22-4B83-945F-7D1C09E6B8A9}"/>
              </a:ext>
            </a:extLst>
          </p:cNvPr>
          <p:cNvSpPr txBox="1"/>
          <p:nvPr/>
        </p:nvSpPr>
        <p:spPr>
          <a:xfrm>
            <a:off x="129126" y="219075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Fig.5C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8EE3C0-62D7-42CF-AC2F-760DC677BCE5}"/>
              </a:ext>
            </a:extLst>
          </p:cNvPr>
          <p:cNvSpPr txBox="1"/>
          <p:nvPr/>
        </p:nvSpPr>
        <p:spPr>
          <a:xfrm>
            <a:off x="1162050" y="4619625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4BA87F-7128-4B33-BC95-F1762B4D88DC}"/>
              </a:ext>
            </a:extLst>
          </p:cNvPr>
          <p:cNvSpPr txBox="1"/>
          <p:nvPr/>
        </p:nvSpPr>
        <p:spPr>
          <a:xfrm>
            <a:off x="1157826" y="268605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5F58FF-9D7B-445C-AD10-6708307579DC}"/>
              </a:ext>
            </a:extLst>
          </p:cNvPr>
          <p:cNvSpPr txBox="1"/>
          <p:nvPr/>
        </p:nvSpPr>
        <p:spPr>
          <a:xfrm>
            <a:off x="3023668" y="1605491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CCR7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C6A09F-3FCD-4250-9BDC-1C904A34FF32}"/>
              </a:ext>
            </a:extLst>
          </p:cNvPr>
          <p:cNvSpPr txBox="1"/>
          <p:nvPr/>
        </p:nvSpPr>
        <p:spPr>
          <a:xfrm>
            <a:off x="4956187" y="1605491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Arg-1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5C43EB-E4D0-4AAF-AA54-46F5E161EF1F}"/>
              </a:ext>
            </a:extLst>
          </p:cNvPr>
          <p:cNvSpPr txBox="1"/>
          <p:nvPr/>
        </p:nvSpPr>
        <p:spPr>
          <a:xfrm>
            <a:off x="7030035" y="1605491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DAPI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D00FC6-2EB2-48D2-8EB4-71095D018EB5}"/>
              </a:ext>
            </a:extLst>
          </p:cNvPr>
          <p:cNvSpPr txBox="1"/>
          <p:nvPr/>
        </p:nvSpPr>
        <p:spPr>
          <a:xfrm>
            <a:off x="8912810" y="1611815"/>
            <a:ext cx="102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Merge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22D3CC2-A60B-45A7-908B-A430DBAD48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8" r="20702"/>
          <a:stretch/>
        </p:blipFill>
        <p:spPr>
          <a:xfrm>
            <a:off x="8406338" y="4088957"/>
            <a:ext cx="1797033" cy="180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79A5432-5164-4CF7-A58A-1AAE3280CF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3" r="20539"/>
          <a:stretch/>
        </p:blipFill>
        <p:spPr>
          <a:xfrm>
            <a:off x="6417727" y="4088957"/>
            <a:ext cx="1791329" cy="1800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5ED27C4-B409-438D-BEE8-09497F2F8E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8" r="20312"/>
          <a:stretch/>
        </p:blipFill>
        <p:spPr>
          <a:xfrm>
            <a:off x="4428364" y="4088957"/>
            <a:ext cx="1792089" cy="180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ACA1835-E175-4F44-9748-80F845558F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6" r="20346"/>
          <a:stretch/>
        </p:blipFill>
        <p:spPr>
          <a:xfrm>
            <a:off x="2460774" y="4088957"/>
            <a:ext cx="1801217" cy="1800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876185E-1E63-4FFF-8B29-3AD0F6C5DD2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2" r="23813"/>
          <a:stretch/>
        </p:blipFill>
        <p:spPr>
          <a:xfrm rot="10800000">
            <a:off x="8419119" y="2155382"/>
            <a:ext cx="1791681" cy="1800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B6057FC-04CC-4A8F-9E51-A081552675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1" r="23379"/>
          <a:stretch/>
        </p:blipFill>
        <p:spPr>
          <a:xfrm rot="10800000">
            <a:off x="6409913" y="2155383"/>
            <a:ext cx="1806893" cy="1800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B3FD63C-2F91-4424-AA68-57DEE287801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2" r="22032"/>
          <a:stretch/>
        </p:blipFill>
        <p:spPr>
          <a:xfrm rot="10800000">
            <a:off x="4428364" y="2155382"/>
            <a:ext cx="1801800" cy="1800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80A65FC-2002-4E16-8606-E8BAB591223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2" r="21505"/>
          <a:stretch/>
        </p:blipFill>
        <p:spPr>
          <a:xfrm rot="10800000">
            <a:off x="2472195" y="2155383"/>
            <a:ext cx="179335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31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1E200F3-2EC9-4143-8AE6-3A8D11BC6FD3}"/>
              </a:ext>
            </a:extLst>
          </p:cNvPr>
          <p:cNvSpPr txBox="1"/>
          <p:nvPr/>
        </p:nvSpPr>
        <p:spPr>
          <a:xfrm>
            <a:off x="129126" y="219075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Fig.6B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31CD58-C9E8-432D-B183-9EE016ED28E1}"/>
              </a:ext>
            </a:extLst>
          </p:cNvPr>
          <p:cNvSpPr txBox="1"/>
          <p:nvPr/>
        </p:nvSpPr>
        <p:spPr>
          <a:xfrm>
            <a:off x="6788248" y="722842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2278E0-D76D-4BFB-8E9A-D6F9BE232079}"/>
              </a:ext>
            </a:extLst>
          </p:cNvPr>
          <p:cNvSpPr txBox="1"/>
          <p:nvPr/>
        </p:nvSpPr>
        <p:spPr>
          <a:xfrm>
            <a:off x="4604492" y="722842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570863-ABD9-4BF8-9FDC-9C61A341E750}"/>
              </a:ext>
            </a:extLst>
          </p:cNvPr>
          <p:cNvSpPr txBox="1"/>
          <p:nvPr/>
        </p:nvSpPr>
        <p:spPr>
          <a:xfrm>
            <a:off x="3079620" y="1818217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3d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F55F2E-07B8-403B-83FB-FDBE52B79B98}"/>
              </a:ext>
            </a:extLst>
          </p:cNvPr>
          <p:cNvSpPr txBox="1"/>
          <p:nvPr/>
        </p:nvSpPr>
        <p:spPr>
          <a:xfrm>
            <a:off x="3079619" y="3647017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1W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B0C34B-9BEA-4477-9657-D3A0BF3E29A1}"/>
              </a:ext>
            </a:extLst>
          </p:cNvPr>
          <p:cNvSpPr txBox="1"/>
          <p:nvPr/>
        </p:nvSpPr>
        <p:spPr>
          <a:xfrm>
            <a:off x="3079619" y="5580592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2W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A1C674-5E7E-4F8F-884D-2C14B6BF6C6E}"/>
              </a:ext>
            </a:extLst>
          </p:cNvPr>
          <p:cNvSpPr txBox="1"/>
          <p:nvPr/>
        </p:nvSpPr>
        <p:spPr>
          <a:xfrm>
            <a:off x="5899020" y="321707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CD68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4FD291F-5ACE-4E0A-9A77-1FAAEDE8FE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9"/>
          <a:stretch/>
        </p:blipFill>
        <p:spPr>
          <a:xfrm>
            <a:off x="4102287" y="2960558"/>
            <a:ext cx="1796733" cy="180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C68023E-5C30-477B-9758-0AB400B860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94"/>
          <a:stretch/>
        </p:blipFill>
        <p:spPr>
          <a:xfrm>
            <a:off x="4097208" y="4865258"/>
            <a:ext cx="1801812" cy="1800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0A131DB-33E5-44F7-9A79-884A4251B6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9"/>
          <a:stretch/>
        </p:blipFill>
        <p:spPr>
          <a:xfrm>
            <a:off x="6304564" y="2960558"/>
            <a:ext cx="1796733" cy="180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407EC6C-DB91-4766-B115-3F6128198C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738"/>
          <a:stretch/>
        </p:blipFill>
        <p:spPr>
          <a:xfrm>
            <a:off x="6304179" y="4863045"/>
            <a:ext cx="1796733" cy="1800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426E72B-F2C8-44BC-B5CA-0CDE2603EE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9"/>
          <a:stretch/>
        </p:blipFill>
        <p:spPr>
          <a:xfrm>
            <a:off x="4097208" y="1064896"/>
            <a:ext cx="1796733" cy="1800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07F700B-5E38-4D30-9B79-91D27AD4BD4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9"/>
          <a:stretch/>
        </p:blipFill>
        <p:spPr>
          <a:xfrm>
            <a:off x="6311631" y="1092174"/>
            <a:ext cx="1796733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55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F0C3F1-9D15-497A-B4D0-6CF744BA8C2C}"/>
              </a:ext>
            </a:extLst>
          </p:cNvPr>
          <p:cNvSpPr txBox="1"/>
          <p:nvPr/>
        </p:nvSpPr>
        <p:spPr>
          <a:xfrm>
            <a:off x="129126" y="219075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Fig.6C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D1FCA5-6B59-4BCC-98B6-3EFB33858B9B}"/>
              </a:ext>
            </a:extLst>
          </p:cNvPr>
          <p:cNvSpPr txBox="1"/>
          <p:nvPr/>
        </p:nvSpPr>
        <p:spPr>
          <a:xfrm>
            <a:off x="1162050" y="4619625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B6167E-1BF7-4FF4-8D3E-1427C3990BF7}"/>
              </a:ext>
            </a:extLst>
          </p:cNvPr>
          <p:cNvSpPr txBox="1"/>
          <p:nvPr/>
        </p:nvSpPr>
        <p:spPr>
          <a:xfrm>
            <a:off x="1157826" y="268605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43B07D-57CA-41B5-9FB4-E26192174CAF}"/>
              </a:ext>
            </a:extLst>
          </p:cNvPr>
          <p:cNvSpPr txBox="1"/>
          <p:nvPr/>
        </p:nvSpPr>
        <p:spPr>
          <a:xfrm>
            <a:off x="3023668" y="1605491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CCR7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7673EB-2B57-4142-B6F8-9AA60881DDFC}"/>
              </a:ext>
            </a:extLst>
          </p:cNvPr>
          <p:cNvSpPr txBox="1"/>
          <p:nvPr/>
        </p:nvSpPr>
        <p:spPr>
          <a:xfrm>
            <a:off x="4956187" y="1605491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Arg-1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7D2569-88AC-4CA5-96B0-3085502D5598}"/>
              </a:ext>
            </a:extLst>
          </p:cNvPr>
          <p:cNvSpPr txBox="1"/>
          <p:nvPr/>
        </p:nvSpPr>
        <p:spPr>
          <a:xfrm>
            <a:off x="7030035" y="1605491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DAPI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929233-2C56-4962-A470-F15F0E574187}"/>
              </a:ext>
            </a:extLst>
          </p:cNvPr>
          <p:cNvSpPr txBox="1"/>
          <p:nvPr/>
        </p:nvSpPr>
        <p:spPr>
          <a:xfrm>
            <a:off x="8912810" y="1611815"/>
            <a:ext cx="102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Merge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C5CEAD0-D6C3-4281-BB5D-FC4D345075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75"/>
          <a:stretch/>
        </p:blipFill>
        <p:spPr>
          <a:xfrm>
            <a:off x="8396438" y="2155382"/>
            <a:ext cx="1802498" cy="180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A3879C1-78DA-45FE-BF53-93A185373B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9"/>
          <a:stretch/>
        </p:blipFill>
        <p:spPr>
          <a:xfrm>
            <a:off x="6469260" y="2155382"/>
            <a:ext cx="1796733" cy="1800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E79893D-9E1B-4857-B3BA-93892ABDCF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9"/>
          <a:stretch/>
        </p:blipFill>
        <p:spPr>
          <a:xfrm>
            <a:off x="4448311" y="2155382"/>
            <a:ext cx="1796733" cy="180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FF99941-1B7D-4AAA-ADD9-8C182C84C6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740"/>
          <a:stretch/>
        </p:blipFill>
        <p:spPr>
          <a:xfrm>
            <a:off x="2427362" y="2155382"/>
            <a:ext cx="1796733" cy="1800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26319D5-6795-4299-8431-DCCF01E0B9B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48428"/>
          <a:stretch/>
        </p:blipFill>
        <p:spPr>
          <a:xfrm>
            <a:off x="8396438" y="4088957"/>
            <a:ext cx="1807678" cy="1800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F16E148-C897-4FA4-962B-BBF5AF0BF8A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9"/>
          <a:stretch/>
        </p:blipFill>
        <p:spPr>
          <a:xfrm>
            <a:off x="6469259" y="4088957"/>
            <a:ext cx="1796733" cy="1800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CDFBA39-5DA3-4492-A6C8-23B79A03ADC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770"/>
          <a:stretch/>
        </p:blipFill>
        <p:spPr>
          <a:xfrm>
            <a:off x="4449389" y="4087816"/>
            <a:ext cx="1795655" cy="1800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DC9D693-BA46-46B3-A99D-35AE0BBB63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48159"/>
          <a:stretch/>
        </p:blipFill>
        <p:spPr>
          <a:xfrm>
            <a:off x="2417201" y="4087816"/>
            <a:ext cx="181705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7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汤 臻</dc:creator>
  <cp:lastModifiedBy>汤 臻</cp:lastModifiedBy>
  <cp:revision>1</cp:revision>
  <dcterms:created xsi:type="dcterms:W3CDTF">2021-07-29T08:45:17Z</dcterms:created>
  <dcterms:modified xsi:type="dcterms:W3CDTF">2021-07-29T08:45:36Z</dcterms:modified>
</cp:coreProperties>
</file>