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汤 臻" initials="汤" lastIdx="1" clrIdx="0">
    <p:extLst>
      <p:ext uri="{19B8F6BF-5375-455C-9EA6-DF929625EA0E}">
        <p15:presenceInfo xmlns:p15="http://schemas.microsoft.com/office/powerpoint/2012/main" userId="1e11062194281df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FD473F-0EA7-4048-BCC2-00CF318D9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7C153CE-20DD-4A0F-8E27-CB95194DF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378EDD-E497-47E8-9FBD-C54BDF02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CF8432-8FD1-4452-8E70-256A06FFD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8A10B0-A565-473B-924C-62413C792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94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945473-7259-4455-9BFA-5F915AA51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7499EB8-B61D-4AAC-A153-090825DAF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DB4AE3-F928-4A00-931E-D57FFF0D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20E740-A4BB-40DA-9A59-4298C875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D5AD836-D4F0-4EFD-A086-8DD0D0694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1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6173354-FBF7-4692-B2B7-D6683F626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0F8104A-EBC0-495E-9533-3594B9EF60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F3BCC8-32C9-4F15-BA33-D213F9AE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A0008F-80A6-4AC4-ABED-D4F9B96B4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38F60E-526A-469C-8D14-446943233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56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766B3D-0B3F-4843-A875-678A2110D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80E5D2-5E13-4FE3-A451-18266FC1B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C6EE60-68CF-4F4F-B7D8-621F3D92E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F9D512-5FA0-44E4-80EF-926B1430B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DB6FBF-6030-4EC0-898C-D0DF283E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09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B56802-0183-4413-8018-31C80673B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D17DEE-F3D3-4E32-9158-B2E160352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0FBD28-589E-4774-92DE-D94C7D96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D09830-E11C-4B08-A590-26DD82095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9BD627-AED3-45AF-97FC-F8D5394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891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248C37-24EF-41EE-9326-043758BD0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094FCA-BB2E-4A2A-BAE8-4E796CBCD0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F159882-3E00-4D8D-9E2C-DB2801AAC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5B8B05-09F5-42E5-A886-0F178C58A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1BE365-444A-4458-937D-A24C9127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764B81-FB44-4C0F-BA23-BA76F9F83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56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4E3C12-D745-4CDA-A000-3B5972D72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86AA5E-279F-47E8-83D9-7E54C1665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441AD8-69AC-4038-8F1F-4A4DCBD4B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0510166-A194-478D-813C-5E0BB70F2D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8324614-EF39-4EF3-9D8A-34FDA74D5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D3B12C6-A17B-4EE9-8463-FC27998F6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4E505A5-B4DA-4E70-81BD-508772BB5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D90285E-1615-4788-8666-2E54F9922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46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844695-39B2-4C85-935C-3ABD849BE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39EEAE2-9DFB-43FD-8367-20990D47F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0C2BC2E-7C11-4EF3-860F-2AACD017F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DDD7B43-B994-4FE1-8F81-C18A4478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48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BFD864F-3F38-4734-A389-C94236A8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23B3865-B1D1-487B-9AB3-11ABED9AA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AF66AC4-12DB-46D3-AAF4-83937882B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69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C7F578-B332-495B-BFCF-E4E674C9B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C7CB70-4E4A-47B5-B41D-BA9848B73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09F588F-A31C-4A0A-9BF1-69AA4297D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1F48BFF-20B4-4CDF-9D36-6647FF6A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F0E7488-5931-4311-BC96-B9161F4EE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7C6BA7-A1FC-4CBC-9AD6-55B245641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00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67A7C6-66A8-4100-B5DC-341F984B3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99B0E8C-C09F-4019-9E18-F04157E88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C3CA89-5526-4B43-87B1-2AF93F684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C4E759-8E46-4F3F-939A-712B7F62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EEE8C7-B4C3-4B0A-969E-3523E933C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D92D64-7956-49FB-A4D5-850B29F50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51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170BB02-B800-480F-BA03-DC8447AD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48328E-9F0C-4BDC-8EE3-271AD0E91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63930C-7164-45AE-91FA-198AB8307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27118E-7395-40B2-AD62-5E73D281D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DADD65-8135-422F-AF93-A4275AA0B7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255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Fig.8C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3F56AFE-CD8F-49C6-BEFE-E6C91AAEEDA2}"/>
              </a:ext>
            </a:extLst>
          </p:cNvPr>
          <p:cNvSpPr txBox="1"/>
          <p:nvPr/>
        </p:nvSpPr>
        <p:spPr>
          <a:xfrm>
            <a:off x="2483711" y="1957609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CE42888-86D8-4151-95E4-E660C7B10D47}"/>
              </a:ext>
            </a:extLst>
          </p:cNvPr>
          <p:cNvSpPr txBox="1"/>
          <p:nvPr/>
        </p:nvSpPr>
        <p:spPr>
          <a:xfrm>
            <a:off x="2483711" y="3720584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DAEA4A8-0D1F-4D33-B82C-E7DBD0F65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039" y="3137027"/>
            <a:ext cx="2248605" cy="1747844"/>
          </a:xfrm>
          <a:custGeom>
            <a:avLst/>
            <a:gdLst>
              <a:gd name="connsiteX0" fmla="*/ -553 w 1526625"/>
              <a:gd name="connsiteY0" fmla="*/ -310 h 1186648"/>
              <a:gd name="connsiteX1" fmla="*/ 1526072 w 1526625"/>
              <a:gd name="connsiteY1" fmla="*/ -310 h 1186648"/>
              <a:gd name="connsiteX2" fmla="*/ 1526072 w 1526625"/>
              <a:gd name="connsiteY2" fmla="*/ 1186339 h 1186648"/>
              <a:gd name="connsiteX3" fmla="*/ -553 w 1526625"/>
              <a:gd name="connsiteY3" fmla="*/ 1186339 h 118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625" h="1186648">
                <a:moveTo>
                  <a:pt x="-553" y="-310"/>
                </a:moveTo>
                <a:lnTo>
                  <a:pt x="1526072" y="-310"/>
                </a:lnTo>
                <a:lnTo>
                  <a:pt x="1526072" y="1186339"/>
                </a:lnTo>
                <a:lnTo>
                  <a:pt x="-553" y="1186339"/>
                </a:lnTo>
                <a:close/>
              </a:path>
            </a:pathLst>
          </a:cu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4B1A4711-CC1B-44A0-B850-8145ABE78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4472" y="3136489"/>
            <a:ext cx="2249564" cy="1748382"/>
          </a:xfrm>
          <a:custGeom>
            <a:avLst/>
            <a:gdLst>
              <a:gd name="connsiteX0" fmla="*/ -423 w 1527276"/>
              <a:gd name="connsiteY0" fmla="*/ -313 h 1187013"/>
              <a:gd name="connsiteX1" fmla="*/ 1526854 w 1527276"/>
              <a:gd name="connsiteY1" fmla="*/ -313 h 1187013"/>
              <a:gd name="connsiteX2" fmla="*/ 1526854 w 1527276"/>
              <a:gd name="connsiteY2" fmla="*/ 1186700 h 1187013"/>
              <a:gd name="connsiteX3" fmla="*/ -423 w 1527276"/>
              <a:gd name="connsiteY3" fmla="*/ 1186700 h 118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7276" h="1187013">
                <a:moveTo>
                  <a:pt x="-423" y="-313"/>
                </a:moveTo>
                <a:lnTo>
                  <a:pt x="1526854" y="-313"/>
                </a:lnTo>
                <a:lnTo>
                  <a:pt x="1526854" y="1186700"/>
                </a:lnTo>
                <a:lnTo>
                  <a:pt x="-423" y="1186700"/>
                </a:lnTo>
                <a:close/>
              </a:path>
            </a:pathLst>
          </a:cu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8C0C4617-DE5E-4646-98E6-41858AF05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5039" y="1259443"/>
            <a:ext cx="2247398" cy="1747844"/>
          </a:xfrm>
          <a:custGeom>
            <a:avLst/>
            <a:gdLst>
              <a:gd name="connsiteX0" fmla="*/ -508 w 1525806"/>
              <a:gd name="connsiteY0" fmla="*/ -446 h 1186648"/>
              <a:gd name="connsiteX1" fmla="*/ 1525299 w 1525806"/>
              <a:gd name="connsiteY1" fmla="*/ -446 h 1186648"/>
              <a:gd name="connsiteX2" fmla="*/ 1525299 w 1525806"/>
              <a:gd name="connsiteY2" fmla="*/ 1186203 h 1186648"/>
              <a:gd name="connsiteX3" fmla="*/ -508 w 1525806"/>
              <a:gd name="connsiteY3" fmla="*/ 1186203 h 118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806" h="1186648">
                <a:moveTo>
                  <a:pt x="-508" y="-446"/>
                </a:moveTo>
                <a:lnTo>
                  <a:pt x="1525299" y="-446"/>
                </a:lnTo>
                <a:lnTo>
                  <a:pt x="1525299" y="1186203"/>
                </a:lnTo>
                <a:lnTo>
                  <a:pt x="-508" y="1186203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A35D4D8B-D31C-45BF-AEEA-ADFEF2C4AD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4084" y="1258905"/>
            <a:ext cx="2249564" cy="1748382"/>
          </a:xfrm>
          <a:custGeom>
            <a:avLst/>
            <a:gdLst>
              <a:gd name="connsiteX0" fmla="*/ -423 w 1527276"/>
              <a:gd name="connsiteY0" fmla="*/ -449 h 1187013"/>
              <a:gd name="connsiteX1" fmla="*/ 1526854 w 1527276"/>
              <a:gd name="connsiteY1" fmla="*/ -449 h 1187013"/>
              <a:gd name="connsiteX2" fmla="*/ 1526854 w 1527276"/>
              <a:gd name="connsiteY2" fmla="*/ 1186564 h 1187013"/>
              <a:gd name="connsiteX3" fmla="*/ -423 w 1527276"/>
              <a:gd name="connsiteY3" fmla="*/ 1186564 h 118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7276" h="1187013">
                <a:moveTo>
                  <a:pt x="-423" y="-449"/>
                </a:moveTo>
                <a:lnTo>
                  <a:pt x="1526854" y="-449"/>
                </a:lnTo>
                <a:lnTo>
                  <a:pt x="1526854" y="1186564"/>
                </a:lnTo>
                <a:lnTo>
                  <a:pt x="-423" y="118656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9197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Fig.10C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A0FC7CA-C6BD-4644-9C00-0B4F7AF99812}"/>
              </a:ext>
            </a:extLst>
          </p:cNvPr>
          <p:cNvSpPr txBox="1"/>
          <p:nvPr/>
        </p:nvSpPr>
        <p:spPr>
          <a:xfrm>
            <a:off x="2483711" y="1957609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1DB1E96-F858-409A-B818-1736208B5D77}"/>
              </a:ext>
            </a:extLst>
          </p:cNvPr>
          <p:cNvSpPr txBox="1"/>
          <p:nvPr/>
        </p:nvSpPr>
        <p:spPr>
          <a:xfrm>
            <a:off x="2483711" y="3720584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BD4BD40-D757-403C-82CE-6086658C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350" y="1439078"/>
            <a:ext cx="2044048" cy="1589614"/>
          </a:xfrm>
          <a:custGeom>
            <a:avLst/>
            <a:gdLst>
              <a:gd name="connsiteX0" fmla="*/ -599 w 2044048"/>
              <a:gd name="connsiteY0" fmla="*/ -449 h 1589614"/>
              <a:gd name="connsiteX1" fmla="*/ 2043449 w 2044048"/>
              <a:gd name="connsiteY1" fmla="*/ -449 h 1589614"/>
              <a:gd name="connsiteX2" fmla="*/ 2043449 w 2044048"/>
              <a:gd name="connsiteY2" fmla="*/ 1589166 h 1589614"/>
              <a:gd name="connsiteX3" fmla="*/ -599 w 2044048"/>
              <a:gd name="connsiteY3" fmla="*/ 1589166 h 158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4048" h="1589614">
                <a:moveTo>
                  <a:pt x="-599" y="-449"/>
                </a:moveTo>
                <a:lnTo>
                  <a:pt x="2043449" y="-449"/>
                </a:lnTo>
                <a:lnTo>
                  <a:pt x="2043449" y="1589166"/>
                </a:lnTo>
                <a:lnTo>
                  <a:pt x="-599" y="1589166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45FE1BB-C90A-46D9-B628-ACBA9A54D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616" y="1439078"/>
            <a:ext cx="2044048" cy="1589614"/>
          </a:xfrm>
          <a:custGeom>
            <a:avLst/>
            <a:gdLst>
              <a:gd name="connsiteX0" fmla="*/ -427 w 2044048"/>
              <a:gd name="connsiteY0" fmla="*/ -449 h 1589614"/>
              <a:gd name="connsiteX1" fmla="*/ 2043621 w 2044048"/>
              <a:gd name="connsiteY1" fmla="*/ -449 h 1589614"/>
              <a:gd name="connsiteX2" fmla="*/ 2043621 w 2044048"/>
              <a:gd name="connsiteY2" fmla="*/ 1589166 h 1589614"/>
              <a:gd name="connsiteX3" fmla="*/ -427 w 2044048"/>
              <a:gd name="connsiteY3" fmla="*/ 1589166 h 158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4048" h="1589614">
                <a:moveTo>
                  <a:pt x="-427" y="-449"/>
                </a:moveTo>
                <a:lnTo>
                  <a:pt x="2043621" y="-449"/>
                </a:lnTo>
                <a:lnTo>
                  <a:pt x="2043621" y="1589166"/>
                </a:lnTo>
                <a:lnTo>
                  <a:pt x="-427" y="1589166"/>
                </a:lnTo>
                <a:close/>
              </a:path>
            </a:pathLst>
          </a:cu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BFDE629-443A-4775-B52F-6728ACEA3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2350" y="3113633"/>
            <a:ext cx="2044048" cy="1589614"/>
          </a:xfrm>
          <a:custGeom>
            <a:avLst/>
            <a:gdLst>
              <a:gd name="connsiteX0" fmla="*/ -599 w 2044048"/>
              <a:gd name="connsiteY0" fmla="*/ -317 h 1589614"/>
              <a:gd name="connsiteX1" fmla="*/ 2043449 w 2044048"/>
              <a:gd name="connsiteY1" fmla="*/ -317 h 1589614"/>
              <a:gd name="connsiteX2" fmla="*/ 2043449 w 2044048"/>
              <a:gd name="connsiteY2" fmla="*/ 1589298 h 1589614"/>
              <a:gd name="connsiteX3" fmla="*/ -599 w 2044048"/>
              <a:gd name="connsiteY3" fmla="*/ 1589298 h 158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4048" h="1589614">
                <a:moveTo>
                  <a:pt x="-599" y="-317"/>
                </a:moveTo>
                <a:lnTo>
                  <a:pt x="2043449" y="-317"/>
                </a:lnTo>
                <a:lnTo>
                  <a:pt x="2043449" y="1589298"/>
                </a:lnTo>
                <a:lnTo>
                  <a:pt x="-599" y="1589298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6EB1A6B-62DC-4270-B933-5F605E1CF5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0599" y="3113633"/>
            <a:ext cx="2044048" cy="1589614"/>
          </a:xfrm>
          <a:custGeom>
            <a:avLst/>
            <a:gdLst>
              <a:gd name="connsiteX0" fmla="*/ -428 w 2044048"/>
              <a:gd name="connsiteY0" fmla="*/ -317 h 1589614"/>
              <a:gd name="connsiteX1" fmla="*/ 2043620 w 2044048"/>
              <a:gd name="connsiteY1" fmla="*/ -317 h 1589614"/>
              <a:gd name="connsiteX2" fmla="*/ 2043620 w 2044048"/>
              <a:gd name="connsiteY2" fmla="*/ 1589298 h 1589614"/>
              <a:gd name="connsiteX3" fmla="*/ -428 w 2044048"/>
              <a:gd name="connsiteY3" fmla="*/ 1589298 h 158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4048" h="1589614">
                <a:moveTo>
                  <a:pt x="-428" y="-317"/>
                </a:moveTo>
                <a:lnTo>
                  <a:pt x="2043620" y="-317"/>
                </a:lnTo>
                <a:lnTo>
                  <a:pt x="2043620" y="1589298"/>
                </a:lnTo>
                <a:lnTo>
                  <a:pt x="-428" y="158929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44412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10</Words>
  <Application>Microsoft Office PowerPoint</Application>
  <PresentationFormat>宽屏</PresentationFormat>
  <Paragraphs>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汤 臻</dc:creator>
  <cp:lastModifiedBy>汤 臻</cp:lastModifiedBy>
  <cp:revision>13</cp:revision>
  <dcterms:created xsi:type="dcterms:W3CDTF">2021-07-29T08:45:17Z</dcterms:created>
  <dcterms:modified xsi:type="dcterms:W3CDTF">2021-07-30T04:10:21Z</dcterms:modified>
</cp:coreProperties>
</file>