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71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汤 臻" initials="汤" lastIdx="1" clrIdx="0">
    <p:extLst>
      <p:ext uri="{19B8F6BF-5375-455C-9EA6-DF929625EA0E}">
        <p15:presenceInfo xmlns:p15="http://schemas.microsoft.com/office/powerpoint/2012/main" userId="1e11062194281df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FD473F-0EA7-4048-BCC2-00CF318D95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7C153CE-20DD-4A0F-8E27-CB95194DF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378EDD-E497-47E8-9FBD-C54BDF024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CF8432-8FD1-4452-8E70-256A06FFD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8A10B0-A565-473B-924C-62413C792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940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945473-7259-4455-9BFA-5F915AA51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7499EB8-B61D-4AAC-A153-090825DAF9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DB4AE3-F928-4A00-931E-D57FFF0DD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420E740-A4BB-40DA-9A59-4298C875B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5AD836-D4F0-4EFD-A086-8DD0D0694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13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6173354-FBF7-4692-B2B7-D6683F6260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0F8104A-EBC0-495E-9533-3594B9EF60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F3BCC8-32C9-4F15-BA33-D213F9AE9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A0008F-80A6-4AC4-ABED-D4F9B96B4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38F60E-526A-469C-8D14-446943233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563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66B3D-0B3F-4843-A875-678A2110D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480E5D2-5E13-4FE3-A451-18266FC1B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C6EE60-68CF-4F4F-B7D8-621F3D92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F9D512-5FA0-44E4-80EF-926B1430B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DB6FBF-6030-4EC0-898C-D0DF283E1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099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B56802-0183-4413-8018-31C80673B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0D17DEE-F3D3-4E32-9158-B2E160352C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0FBD28-589E-4774-92DE-D94C7D966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D09830-E11C-4B08-A590-26DD82095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9BD627-AED3-45AF-97FC-F8D53947C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891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248C37-24EF-41EE-9326-043758BD0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1094FCA-BB2E-4A2A-BAE8-4E796CBCD0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F159882-3E00-4D8D-9E2C-DB2801AAC7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A5B8B05-09F5-42E5-A886-0F178C58A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B1BE365-444A-4458-937D-A24C9127A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0764B81-FB44-4C0F-BA23-BA76F9F83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564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4E3C12-D745-4CDA-A000-3B5972D72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286AA5E-279F-47E8-83D9-7E54C16653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3441AD8-69AC-4038-8F1F-4A4DCBD4B0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0510166-A194-478D-813C-5E0BB70F2D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8324614-EF39-4EF3-9D8A-34FDA74D58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D3B12C6-A17B-4EE9-8463-FC27998F6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4E505A5-B4DA-4E70-81BD-508772BB5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D90285E-1615-4788-8666-2E54F9922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466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844695-39B2-4C85-935C-3ABD849BE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39EEAE2-9DFB-43FD-8367-20990D47F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0C2BC2E-7C11-4EF3-860F-2AACD017F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DDD7B43-B994-4FE1-8F81-C18A4478A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486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BFD864F-3F38-4734-A389-C94236A81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23B3865-B1D1-487B-9AB3-11ABED9AA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AF66AC4-12DB-46D3-AAF4-83937882B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692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C7F578-B332-495B-BFCF-E4E674C9B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C7CB70-4E4A-47B5-B41D-BA9848B730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9F588F-A31C-4A0A-9BF1-69AA4297D5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1F48BFF-20B4-4CDF-9D36-6647FF6A5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F0E7488-5931-4311-BC96-B9161F4EE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27C6BA7-A1FC-4CBC-9AD6-55B245641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009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67A7C6-66A8-4100-B5DC-341F984B3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99B0E8C-C09F-4019-9E18-F04157E88D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BC3CA89-5526-4B43-87B1-2AF93F6847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CC4E759-8E46-4F3F-939A-712B7F625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1EEE8C7-B4C3-4B0A-969E-3523E933C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3D92D64-7956-49FB-A4D5-850B29F50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518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170BB02-B800-480F-BA03-DC8447AD5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48328E-9F0C-4BDC-8EE3-271AD0E916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63930C-7164-45AE-91FA-198AB8307E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11010-BD7C-4C1D-9149-B9AA4901EF11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27118E-7395-40B2-AD62-5E73D281D1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DADD65-8135-422F-AF93-A4275AA0B7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F690C-23C7-4FC7-9437-E84BF742DD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5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29.png"/><Relationship Id="rId26" Type="http://schemas.openxmlformats.org/officeDocument/2006/relationships/image" Target="../media/image37.png"/><Relationship Id="rId3" Type="http://schemas.openxmlformats.org/officeDocument/2006/relationships/image" Target="../media/image14.png"/><Relationship Id="rId21" Type="http://schemas.openxmlformats.org/officeDocument/2006/relationships/image" Target="../media/image32.png"/><Relationship Id="rId34" Type="http://schemas.openxmlformats.org/officeDocument/2006/relationships/image" Target="../media/image45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5" Type="http://schemas.openxmlformats.org/officeDocument/2006/relationships/image" Target="../media/image36.png"/><Relationship Id="rId33" Type="http://schemas.openxmlformats.org/officeDocument/2006/relationships/image" Target="../media/image44.png"/><Relationship Id="rId2" Type="http://schemas.openxmlformats.org/officeDocument/2006/relationships/image" Target="../media/image13.png"/><Relationship Id="rId16" Type="http://schemas.openxmlformats.org/officeDocument/2006/relationships/image" Target="../media/image27.png"/><Relationship Id="rId20" Type="http://schemas.openxmlformats.org/officeDocument/2006/relationships/image" Target="../media/image31.png"/><Relationship Id="rId29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24" Type="http://schemas.openxmlformats.org/officeDocument/2006/relationships/image" Target="../media/image35.png"/><Relationship Id="rId32" Type="http://schemas.openxmlformats.org/officeDocument/2006/relationships/image" Target="../media/image43.png"/><Relationship Id="rId37" Type="http://schemas.openxmlformats.org/officeDocument/2006/relationships/image" Target="../media/image48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23" Type="http://schemas.openxmlformats.org/officeDocument/2006/relationships/image" Target="../media/image34.png"/><Relationship Id="rId28" Type="http://schemas.openxmlformats.org/officeDocument/2006/relationships/image" Target="../media/image39.png"/><Relationship Id="rId36" Type="http://schemas.openxmlformats.org/officeDocument/2006/relationships/image" Target="../media/image47.png"/><Relationship Id="rId10" Type="http://schemas.openxmlformats.org/officeDocument/2006/relationships/image" Target="../media/image21.png"/><Relationship Id="rId19" Type="http://schemas.openxmlformats.org/officeDocument/2006/relationships/image" Target="../media/image30.png"/><Relationship Id="rId31" Type="http://schemas.openxmlformats.org/officeDocument/2006/relationships/image" Target="../media/image42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Relationship Id="rId22" Type="http://schemas.openxmlformats.org/officeDocument/2006/relationships/image" Target="../media/image33.png"/><Relationship Id="rId27" Type="http://schemas.openxmlformats.org/officeDocument/2006/relationships/image" Target="../media/image38.png"/><Relationship Id="rId30" Type="http://schemas.openxmlformats.org/officeDocument/2006/relationships/image" Target="../media/image41.png"/><Relationship Id="rId35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8F0C3F1-9D15-497A-B4D0-6CF744BA8C2C}"/>
              </a:ext>
            </a:extLst>
          </p:cNvPr>
          <p:cNvSpPr txBox="1"/>
          <p:nvPr/>
        </p:nvSpPr>
        <p:spPr>
          <a:xfrm>
            <a:off x="129126" y="219075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Fig.2A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14BC6A8-6D10-4205-8041-3B4D8141C7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1414461"/>
            <a:ext cx="2825278" cy="1383159"/>
          </a:xfrm>
          <a:custGeom>
            <a:avLst/>
            <a:gdLst>
              <a:gd name="connsiteX0" fmla="*/ -182 w 1863166"/>
              <a:gd name="connsiteY0" fmla="*/ -89 h 912142"/>
              <a:gd name="connsiteX1" fmla="*/ 1862984 w 1863166"/>
              <a:gd name="connsiteY1" fmla="*/ -89 h 912142"/>
              <a:gd name="connsiteX2" fmla="*/ 1862984 w 1863166"/>
              <a:gd name="connsiteY2" fmla="*/ 912053 h 912142"/>
              <a:gd name="connsiteX3" fmla="*/ -182 w 1863166"/>
              <a:gd name="connsiteY3" fmla="*/ 912053 h 91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3166" h="912142">
                <a:moveTo>
                  <a:pt x="-182" y="-89"/>
                </a:moveTo>
                <a:lnTo>
                  <a:pt x="1862984" y="-89"/>
                </a:lnTo>
                <a:lnTo>
                  <a:pt x="1862984" y="912053"/>
                </a:lnTo>
                <a:lnTo>
                  <a:pt x="-182" y="912053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DF6C405-045E-4A45-A717-61F03F208A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4650" y="3039864"/>
            <a:ext cx="2831863" cy="1383277"/>
          </a:xfrm>
          <a:custGeom>
            <a:avLst/>
            <a:gdLst>
              <a:gd name="connsiteX0" fmla="*/ -180 w 1867509"/>
              <a:gd name="connsiteY0" fmla="*/ 16 h 912220"/>
              <a:gd name="connsiteX1" fmla="*/ 1867329 w 1867509"/>
              <a:gd name="connsiteY1" fmla="*/ 16 h 912220"/>
              <a:gd name="connsiteX2" fmla="*/ 1867329 w 1867509"/>
              <a:gd name="connsiteY2" fmla="*/ 912236 h 912220"/>
              <a:gd name="connsiteX3" fmla="*/ -180 w 1867509"/>
              <a:gd name="connsiteY3" fmla="*/ 912236 h 912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7509" h="912220">
                <a:moveTo>
                  <a:pt x="-180" y="16"/>
                </a:moveTo>
                <a:lnTo>
                  <a:pt x="1867329" y="16"/>
                </a:lnTo>
                <a:lnTo>
                  <a:pt x="1867329" y="912236"/>
                </a:lnTo>
                <a:lnTo>
                  <a:pt x="-180" y="912236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B30CBB3-CD67-4A0F-9D96-9C77818119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4650" y="4684317"/>
            <a:ext cx="2825508" cy="1383107"/>
          </a:xfrm>
          <a:custGeom>
            <a:avLst/>
            <a:gdLst>
              <a:gd name="connsiteX0" fmla="*/ -273 w 1863318"/>
              <a:gd name="connsiteY0" fmla="*/ 74 h 912108"/>
              <a:gd name="connsiteX1" fmla="*/ 1863046 w 1863318"/>
              <a:gd name="connsiteY1" fmla="*/ 74 h 912108"/>
              <a:gd name="connsiteX2" fmla="*/ 1863046 w 1863318"/>
              <a:gd name="connsiteY2" fmla="*/ 912182 h 912108"/>
              <a:gd name="connsiteX3" fmla="*/ -273 w 1863318"/>
              <a:gd name="connsiteY3" fmla="*/ 912182 h 9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3318" h="912108">
                <a:moveTo>
                  <a:pt x="-273" y="74"/>
                </a:moveTo>
                <a:lnTo>
                  <a:pt x="1863046" y="74"/>
                </a:lnTo>
                <a:lnTo>
                  <a:pt x="1863046" y="912182"/>
                </a:lnTo>
                <a:lnTo>
                  <a:pt x="-273" y="912182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431FCC2-B7B3-4EE6-9478-B3260FC542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7433" y="1414461"/>
            <a:ext cx="2827535" cy="1383289"/>
          </a:xfrm>
          <a:custGeom>
            <a:avLst/>
            <a:gdLst>
              <a:gd name="connsiteX0" fmla="*/ 26 w 1864655"/>
              <a:gd name="connsiteY0" fmla="*/ -90 h 912228"/>
              <a:gd name="connsiteX1" fmla="*/ 1864682 w 1864655"/>
              <a:gd name="connsiteY1" fmla="*/ -90 h 912228"/>
              <a:gd name="connsiteX2" fmla="*/ 1864682 w 1864655"/>
              <a:gd name="connsiteY2" fmla="*/ 912138 h 912228"/>
              <a:gd name="connsiteX3" fmla="*/ 26 w 1864655"/>
              <a:gd name="connsiteY3" fmla="*/ 912138 h 91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4655" h="912228">
                <a:moveTo>
                  <a:pt x="26" y="-90"/>
                </a:moveTo>
                <a:lnTo>
                  <a:pt x="1864682" y="-90"/>
                </a:lnTo>
                <a:lnTo>
                  <a:pt x="1864682" y="912138"/>
                </a:lnTo>
                <a:lnTo>
                  <a:pt x="26" y="912138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F4E748D-13CF-4844-9E17-998BF386E4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7433" y="3039864"/>
            <a:ext cx="2831863" cy="1383277"/>
          </a:xfrm>
          <a:custGeom>
            <a:avLst/>
            <a:gdLst>
              <a:gd name="connsiteX0" fmla="*/ 30 w 1867509"/>
              <a:gd name="connsiteY0" fmla="*/ 16 h 912220"/>
              <a:gd name="connsiteX1" fmla="*/ 1867540 w 1867509"/>
              <a:gd name="connsiteY1" fmla="*/ 16 h 912220"/>
              <a:gd name="connsiteX2" fmla="*/ 1867540 w 1867509"/>
              <a:gd name="connsiteY2" fmla="*/ 912236 h 912220"/>
              <a:gd name="connsiteX3" fmla="*/ 30 w 1867509"/>
              <a:gd name="connsiteY3" fmla="*/ 912236 h 912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7509" h="912220">
                <a:moveTo>
                  <a:pt x="30" y="16"/>
                </a:moveTo>
                <a:lnTo>
                  <a:pt x="1867540" y="16"/>
                </a:lnTo>
                <a:lnTo>
                  <a:pt x="1867540" y="912236"/>
                </a:lnTo>
                <a:lnTo>
                  <a:pt x="30" y="912236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32886A6-4CD9-465D-B927-A290F77ADE6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37433" y="4684317"/>
            <a:ext cx="2829425" cy="1383107"/>
          </a:xfrm>
          <a:custGeom>
            <a:avLst/>
            <a:gdLst>
              <a:gd name="connsiteX0" fmla="*/ -64 w 1865901"/>
              <a:gd name="connsiteY0" fmla="*/ 74 h 912108"/>
              <a:gd name="connsiteX1" fmla="*/ 1865838 w 1865901"/>
              <a:gd name="connsiteY1" fmla="*/ 74 h 912108"/>
              <a:gd name="connsiteX2" fmla="*/ 1865838 w 1865901"/>
              <a:gd name="connsiteY2" fmla="*/ 912182 h 912108"/>
              <a:gd name="connsiteX3" fmla="*/ -64 w 1865901"/>
              <a:gd name="connsiteY3" fmla="*/ 912182 h 9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5901" h="912108">
                <a:moveTo>
                  <a:pt x="-64" y="74"/>
                </a:moveTo>
                <a:lnTo>
                  <a:pt x="1865838" y="74"/>
                </a:lnTo>
                <a:lnTo>
                  <a:pt x="1865838" y="912182"/>
                </a:lnTo>
                <a:lnTo>
                  <a:pt x="-64" y="912182"/>
                </a:lnTo>
                <a:close/>
              </a:path>
            </a:pathLst>
          </a:cu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2241E6FF-E98C-4502-A8DD-DB905001507A}"/>
              </a:ext>
            </a:extLst>
          </p:cNvPr>
          <p:cNvSpPr txBox="1"/>
          <p:nvPr/>
        </p:nvSpPr>
        <p:spPr>
          <a:xfrm>
            <a:off x="1741396" y="1921374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4W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C642ADE-B089-4D6D-B1BC-5BE224755FB3}"/>
              </a:ext>
            </a:extLst>
          </p:cNvPr>
          <p:cNvSpPr txBox="1"/>
          <p:nvPr/>
        </p:nvSpPr>
        <p:spPr>
          <a:xfrm>
            <a:off x="1741396" y="3521574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8W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9AFF04C-EA68-4BA1-872F-8F41258260ED}"/>
              </a:ext>
            </a:extLst>
          </p:cNvPr>
          <p:cNvSpPr txBox="1"/>
          <p:nvPr/>
        </p:nvSpPr>
        <p:spPr>
          <a:xfrm>
            <a:off x="1741395" y="5121774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12W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3F56AFE-CD8F-49C6-BEFE-E6C91AAEEDA2}"/>
              </a:ext>
            </a:extLst>
          </p:cNvPr>
          <p:cNvSpPr txBox="1"/>
          <p:nvPr/>
        </p:nvSpPr>
        <p:spPr>
          <a:xfrm>
            <a:off x="3934893" y="783953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Ti6Al4V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CE42888-86D8-4151-95E4-E660C7B10D47}"/>
              </a:ext>
            </a:extLst>
          </p:cNvPr>
          <p:cNvSpPr txBox="1"/>
          <p:nvPr/>
        </p:nvSpPr>
        <p:spPr>
          <a:xfrm>
            <a:off x="7081359" y="783953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Ti2448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1978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8F0C3F1-9D15-497A-B4D0-6CF744BA8C2C}"/>
              </a:ext>
            </a:extLst>
          </p:cNvPr>
          <p:cNvSpPr txBox="1"/>
          <p:nvPr/>
        </p:nvSpPr>
        <p:spPr>
          <a:xfrm>
            <a:off x="129126" y="219075"/>
            <a:ext cx="795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Fig.2C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950BAF-09AD-4AAE-944B-2A93CFE3E806}"/>
              </a:ext>
            </a:extLst>
          </p:cNvPr>
          <p:cNvSpPr txBox="1"/>
          <p:nvPr/>
        </p:nvSpPr>
        <p:spPr>
          <a:xfrm>
            <a:off x="1741396" y="1921374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4W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F49D5D-D41D-4404-BFB8-9579DA80BD3F}"/>
              </a:ext>
            </a:extLst>
          </p:cNvPr>
          <p:cNvSpPr txBox="1"/>
          <p:nvPr/>
        </p:nvSpPr>
        <p:spPr>
          <a:xfrm>
            <a:off x="1741396" y="3521574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8W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14ADCAE-1A2C-4668-9215-E7A20747446A}"/>
              </a:ext>
            </a:extLst>
          </p:cNvPr>
          <p:cNvSpPr txBox="1"/>
          <p:nvPr/>
        </p:nvSpPr>
        <p:spPr>
          <a:xfrm>
            <a:off x="1741395" y="5340849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12W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A992C5-9BB4-42D5-871B-E599A04D5B1B}"/>
              </a:ext>
            </a:extLst>
          </p:cNvPr>
          <p:cNvSpPr txBox="1"/>
          <p:nvPr/>
        </p:nvSpPr>
        <p:spPr>
          <a:xfrm>
            <a:off x="3934893" y="783953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Ti6Al4V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C6CCF01-159B-42CA-81CD-6E356AEBA84E}"/>
              </a:ext>
            </a:extLst>
          </p:cNvPr>
          <p:cNvSpPr txBox="1"/>
          <p:nvPr/>
        </p:nvSpPr>
        <p:spPr>
          <a:xfrm>
            <a:off x="7081359" y="783953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Ti2448</a:t>
            </a:r>
            <a:endParaRPr lang="zh-CN" altLang="en-US" dirty="0"/>
          </a:p>
        </p:txBody>
      </p:sp>
      <p:pic>
        <p:nvPicPr>
          <p:cNvPr id="10" name="图形 8">
            <a:extLst>
              <a:ext uri="{FF2B5EF4-FFF2-40B4-BE49-F238E27FC236}">
                <a16:creationId xmlns:a16="http://schemas.microsoft.com/office/drawing/2014/main" id="{1775A318-7D12-483D-B55C-DE602DC257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7326" y="4792221"/>
            <a:ext cx="2190333" cy="1792682"/>
          </a:xfrm>
          <a:custGeom>
            <a:avLst/>
            <a:gdLst>
              <a:gd name="connsiteX0" fmla="*/ -1163 w 1114448"/>
              <a:gd name="connsiteY0" fmla="*/ -845 h 912122"/>
              <a:gd name="connsiteX1" fmla="*/ 1113285 w 1114448"/>
              <a:gd name="connsiteY1" fmla="*/ -845 h 912122"/>
              <a:gd name="connsiteX2" fmla="*/ 1113285 w 1114448"/>
              <a:gd name="connsiteY2" fmla="*/ 911278 h 912122"/>
              <a:gd name="connsiteX3" fmla="*/ -1163 w 1114448"/>
              <a:gd name="connsiteY3" fmla="*/ 911278 h 91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4448" h="912122">
                <a:moveTo>
                  <a:pt x="-1163" y="-845"/>
                </a:moveTo>
                <a:lnTo>
                  <a:pt x="1113285" y="-845"/>
                </a:lnTo>
                <a:lnTo>
                  <a:pt x="1113285" y="911278"/>
                </a:lnTo>
                <a:lnTo>
                  <a:pt x="-1163" y="911278"/>
                </a:lnTo>
                <a:close/>
              </a:path>
            </a:pathLst>
          </a:custGeom>
        </p:spPr>
      </p:pic>
      <p:pic>
        <p:nvPicPr>
          <p:cNvPr id="11" name="图形 8">
            <a:extLst>
              <a:ext uri="{FF2B5EF4-FFF2-40B4-BE49-F238E27FC236}">
                <a16:creationId xmlns:a16="http://schemas.microsoft.com/office/drawing/2014/main" id="{1775A318-7D12-483D-B55C-DE602DC257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7326" y="2965017"/>
            <a:ext cx="2190333" cy="1792682"/>
          </a:xfrm>
          <a:custGeom>
            <a:avLst/>
            <a:gdLst>
              <a:gd name="connsiteX0" fmla="*/ -1163 w 1114448"/>
              <a:gd name="connsiteY0" fmla="*/ -948 h 912122"/>
              <a:gd name="connsiteX1" fmla="*/ 1113285 w 1114448"/>
              <a:gd name="connsiteY1" fmla="*/ -948 h 912122"/>
              <a:gd name="connsiteX2" fmla="*/ 1113285 w 1114448"/>
              <a:gd name="connsiteY2" fmla="*/ 911175 h 912122"/>
              <a:gd name="connsiteX3" fmla="*/ -1163 w 1114448"/>
              <a:gd name="connsiteY3" fmla="*/ 911175 h 91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4448" h="912122">
                <a:moveTo>
                  <a:pt x="-1163" y="-948"/>
                </a:moveTo>
                <a:lnTo>
                  <a:pt x="1113285" y="-948"/>
                </a:lnTo>
                <a:lnTo>
                  <a:pt x="1113285" y="911175"/>
                </a:lnTo>
                <a:lnTo>
                  <a:pt x="-1163" y="911175"/>
                </a:lnTo>
                <a:close/>
              </a:path>
            </a:pathLst>
          </a:custGeom>
        </p:spPr>
      </p:pic>
      <p:pic>
        <p:nvPicPr>
          <p:cNvPr id="12" name="图形 8">
            <a:extLst>
              <a:ext uri="{FF2B5EF4-FFF2-40B4-BE49-F238E27FC236}">
                <a16:creationId xmlns:a16="http://schemas.microsoft.com/office/drawing/2014/main" id="{1775A318-7D12-483D-B55C-DE602DC257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1606" y="1169438"/>
            <a:ext cx="2190333" cy="1792682"/>
          </a:xfrm>
          <a:custGeom>
            <a:avLst/>
            <a:gdLst>
              <a:gd name="connsiteX0" fmla="*/ -1163 w 1114448"/>
              <a:gd name="connsiteY0" fmla="*/ -1052 h 912122"/>
              <a:gd name="connsiteX1" fmla="*/ 1113285 w 1114448"/>
              <a:gd name="connsiteY1" fmla="*/ -1052 h 912122"/>
              <a:gd name="connsiteX2" fmla="*/ 1113285 w 1114448"/>
              <a:gd name="connsiteY2" fmla="*/ 911071 h 912122"/>
              <a:gd name="connsiteX3" fmla="*/ -1163 w 1114448"/>
              <a:gd name="connsiteY3" fmla="*/ 911071 h 91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4448" h="912122">
                <a:moveTo>
                  <a:pt x="-1163" y="-1052"/>
                </a:moveTo>
                <a:lnTo>
                  <a:pt x="1113285" y="-1052"/>
                </a:lnTo>
                <a:lnTo>
                  <a:pt x="1113285" y="911071"/>
                </a:lnTo>
                <a:lnTo>
                  <a:pt x="-1163" y="911071"/>
                </a:lnTo>
                <a:close/>
              </a:path>
            </a:pathLst>
          </a:custGeom>
        </p:spPr>
      </p:pic>
      <p:pic>
        <p:nvPicPr>
          <p:cNvPr id="13" name="图形 8">
            <a:extLst>
              <a:ext uri="{FF2B5EF4-FFF2-40B4-BE49-F238E27FC236}">
                <a16:creationId xmlns:a16="http://schemas.microsoft.com/office/drawing/2014/main" id="{1775A318-7D12-483D-B55C-DE602DC257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5380" y="1153285"/>
            <a:ext cx="2190333" cy="1792682"/>
          </a:xfrm>
          <a:custGeom>
            <a:avLst/>
            <a:gdLst>
              <a:gd name="connsiteX0" fmla="*/ -1285 w 1114448"/>
              <a:gd name="connsiteY0" fmla="*/ -1052 h 912122"/>
              <a:gd name="connsiteX1" fmla="*/ 1113163 w 1114448"/>
              <a:gd name="connsiteY1" fmla="*/ -1052 h 912122"/>
              <a:gd name="connsiteX2" fmla="*/ 1113163 w 1114448"/>
              <a:gd name="connsiteY2" fmla="*/ 911071 h 912122"/>
              <a:gd name="connsiteX3" fmla="*/ -1285 w 1114448"/>
              <a:gd name="connsiteY3" fmla="*/ 911071 h 91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4448" h="912122">
                <a:moveTo>
                  <a:pt x="-1285" y="-1052"/>
                </a:moveTo>
                <a:lnTo>
                  <a:pt x="1113163" y="-1052"/>
                </a:lnTo>
                <a:lnTo>
                  <a:pt x="1113163" y="911071"/>
                </a:lnTo>
                <a:lnTo>
                  <a:pt x="-1285" y="911071"/>
                </a:lnTo>
                <a:close/>
              </a:path>
            </a:pathLst>
          </a:custGeom>
        </p:spPr>
      </p:pic>
      <p:pic>
        <p:nvPicPr>
          <p:cNvPr id="14" name="图形 8">
            <a:extLst>
              <a:ext uri="{FF2B5EF4-FFF2-40B4-BE49-F238E27FC236}">
                <a16:creationId xmlns:a16="http://schemas.microsoft.com/office/drawing/2014/main" id="{1775A318-7D12-483D-B55C-DE602DC257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9659" y="4770955"/>
            <a:ext cx="2190333" cy="1792682"/>
          </a:xfrm>
          <a:custGeom>
            <a:avLst/>
            <a:gdLst>
              <a:gd name="connsiteX0" fmla="*/ -1285 w 1114448"/>
              <a:gd name="connsiteY0" fmla="*/ -845 h 912122"/>
              <a:gd name="connsiteX1" fmla="*/ 1113163 w 1114448"/>
              <a:gd name="connsiteY1" fmla="*/ -845 h 912122"/>
              <a:gd name="connsiteX2" fmla="*/ 1113163 w 1114448"/>
              <a:gd name="connsiteY2" fmla="*/ 911278 h 912122"/>
              <a:gd name="connsiteX3" fmla="*/ -1285 w 1114448"/>
              <a:gd name="connsiteY3" fmla="*/ 911278 h 91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4448" h="912122">
                <a:moveTo>
                  <a:pt x="-1285" y="-845"/>
                </a:moveTo>
                <a:lnTo>
                  <a:pt x="1113163" y="-845"/>
                </a:lnTo>
                <a:lnTo>
                  <a:pt x="1113163" y="911278"/>
                </a:lnTo>
                <a:lnTo>
                  <a:pt x="-1285" y="911278"/>
                </a:lnTo>
                <a:close/>
              </a:path>
            </a:pathLst>
          </a:custGeom>
        </p:spPr>
      </p:pic>
      <p:pic>
        <p:nvPicPr>
          <p:cNvPr id="15" name="图形 8">
            <a:extLst>
              <a:ext uri="{FF2B5EF4-FFF2-40B4-BE49-F238E27FC236}">
                <a16:creationId xmlns:a16="http://schemas.microsoft.com/office/drawing/2014/main" id="{1775A318-7D12-483D-B55C-DE602DC257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5380" y="2981170"/>
            <a:ext cx="2190333" cy="1792682"/>
          </a:xfrm>
          <a:custGeom>
            <a:avLst/>
            <a:gdLst>
              <a:gd name="connsiteX0" fmla="*/ -1285 w 1114448"/>
              <a:gd name="connsiteY0" fmla="*/ -948 h 912122"/>
              <a:gd name="connsiteX1" fmla="*/ 1113163 w 1114448"/>
              <a:gd name="connsiteY1" fmla="*/ -948 h 912122"/>
              <a:gd name="connsiteX2" fmla="*/ 1113163 w 1114448"/>
              <a:gd name="connsiteY2" fmla="*/ 911175 h 912122"/>
              <a:gd name="connsiteX3" fmla="*/ -1285 w 1114448"/>
              <a:gd name="connsiteY3" fmla="*/ 911175 h 91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4448" h="912122">
                <a:moveTo>
                  <a:pt x="-1285" y="-948"/>
                </a:moveTo>
                <a:lnTo>
                  <a:pt x="1113163" y="-948"/>
                </a:lnTo>
                <a:lnTo>
                  <a:pt x="1113163" y="911175"/>
                </a:lnTo>
                <a:lnTo>
                  <a:pt x="-1285" y="911175"/>
                </a:lnTo>
                <a:close/>
              </a:path>
            </a:pathLst>
          </a:custGeom>
        </p:spPr>
      </p:pic>
      <p:sp>
        <p:nvSpPr>
          <p:cNvPr id="16" name="图形 8">
            <a:extLst>
              <a:ext uri="{FF2B5EF4-FFF2-40B4-BE49-F238E27FC236}">
                <a16:creationId xmlns:a16="http://schemas.microsoft.com/office/drawing/2014/main" id="{1775A318-7D12-483D-B55C-DE602DC2579D}"/>
              </a:ext>
            </a:extLst>
          </p:cNvPr>
          <p:cNvSpPr/>
          <p:nvPr/>
        </p:nvSpPr>
        <p:spPr>
          <a:xfrm>
            <a:off x="4390290" y="2042920"/>
            <a:ext cx="393179" cy="45719"/>
          </a:xfrm>
          <a:custGeom>
            <a:avLst/>
            <a:gdLst>
              <a:gd name="connsiteX0" fmla="*/ 0 w 81914"/>
              <a:gd name="connsiteY0" fmla="*/ 0 h 9525"/>
              <a:gd name="connsiteX1" fmla="*/ 81915 w 81914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1914" h="9525">
                <a:moveTo>
                  <a:pt x="0" y="0"/>
                </a:moveTo>
                <a:lnTo>
                  <a:pt x="81915" y="0"/>
                </a:lnTo>
              </a:path>
            </a:pathLst>
          </a:custGeom>
          <a:ln w="19050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图形 8">
            <a:extLst>
              <a:ext uri="{FF2B5EF4-FFF2-40B4-BE49-F238E27FC236}">
                <a16:creationId xmlns:a16="http://schemas.microsoft.com/office/drawing/2014/main" id="{1775A318-7D12-483D-B55C-DE602DC2579D}"/>
              </a:ext>
            </a:extLst>
          </p:cNvPr>
          <p:cNvSpPr/>
          <p:nvPr/>
        </p:nvSpPr>
        <p:spPr>
          <a:xfrm>
            <a:off x="4398863" y="3023995"/>
            <a:ext cx="393183" cy="45719"/>
          </a:xfrm>
          <a:custGeom>
            <a:avLst/>
            <a:gdLst>
              <a:gd name="connsiteX0" fmla="*/ 0 w 81915"/>
              <a:gd name="connsiteY0" fmla="*/ 0 h 9525"/>
              <a:gd name="connsiteX1" fmla="*/ 81915 w 81915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1915" h="9525">
                <a:moveTo>
                  <a:pt x="0" y="0"/>
                </a:moveTo>
                <a:lnTo>
                  <a:pt x="81915" y="0"/>
                </a:lnTo>
              </a:path>
            </a:pathLst>
          </a:custGeom>
          <a:ln w="19050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625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8F0C3F1-9D15-497A-B4D0-6CF744BA8C2C}"/>
              </a:ext>
            </a:extLst>
          </p:cNvPr>
          <p:cNvSpPr txBox="1"/>
          <p:nvPr/>
        </p:nvSpPr>
        <p:spPr>
          <a:xfrm>
            <a:off x="129126" y="219075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Fig.3A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DE23305-FB14-442B-9A87-5071761EA0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6951" y="1028700"/>
            <a:ext cx="914336" cy="717855"/>
          </a:xfrm>
          <a:custGeom>
            <a:avLst/>
            <a:gdLst>
              <a:gd name="connsiteX0" fmla="*/ 308 w 914336"/>
              <a:gd name="connsiteY0" fmla="*/ -171 h 717855"/>
              <a:gd name="connsiteX1" fmla="*/ 914644 w 914336"/>
              <a:gd name="connsiteY1" fmla="*/ -171 h 717855"/>
              <a:gd name="connsiteX2" fmla="*/ 914644 w 914336"/>
              <a:gd name="connsiteY2" fmla="*/ 717684 h 717855"/>
              <a:gd name="connsiteX3" fmla="*/ 308 w 914336"/>
              <a:gd name="connsiteY3" fmla="*/ 717684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308" y="-171"/>
                </a:moveTo>
                <a:lnTo>
                  <a:pt x="914644" y="-171"/>
                </a:lnTo>
                <a:lnTo>
                  <a:pt x="914644" y="717684"/>
                </a:lnTo>
                <a:lnTo>
                  <a:pt x="308" y="717684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A318120-9B14-49D3-98AF-B8C9AF4723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5286" y="1028700"/>
            <a:ext cx="914336" cy="717855"/>
          </a:xfrm>
          <a:custGeom>
            <a:avLst/>
            <a:gdLst>
              <a:gd name="connsiteX0" fmla="*/ 109 w 914336"/>
              <a:gd name="connsiteY0" fmla="*/ -171 h 717855"/>
              <a:gd name="connsiteX1" fmla="*/ 914445 w 914336"/>
              <a:gd name="connsiteY1" fmla="*/ -171 h 717855"/>
              <a:gd name="connsiteX2" fmla="*/ 914445 w 914336"/>
              <a:gd name="connsiteY2" fmla="*/ 717684 h 717855"/>
              <a:gd name="connsiteX3" fmla="*/ 109 w 914336"/>
              <a:gd name="connsiteY3" fmla="*/ 717684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109" y="-171"/>
                </a:moveTo>
                <a:lnTo>
                  <a:pt x="914445" y="-171"/>
                </a:lnTo>
                <a:lnTo>
                  <a:pt x="914445" y="717684"/>
                </a:lnTo>
                <a:lnTo>
                  <a:pt x="109" y="717684"/>
                </a:ln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F0434F7-D53E-476C-92F4-2B4F5CF41E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8754" y="1028700"/>
            <a:ext cx="914336" cy="717855"/>
          </a:xfrm>
          <a:custGeom>
            <a:avLst/>
            <a:gdLst>
              <a:gd name="connsiteX0" fmla="*/ -90 w 914336"/>
              <a:gd name="connsiteY0" fmla="*/ -171 h 717855"/>
              <a:gd name="connsiteX1" fmla="*/ 914246 w 914336"/>
              <a:gd name="connsiteY1" fmla="*/ -171 h 717855"/>
              <a:gd name="connsiteX2" fmla="*/ 914246 w 914336"/>
              <a:gd name="connsiteY2" fmla="*/ 717684 h 717855"/>
              <a:gd name="connsiteX3" fmla="*/ -90 w 914336"/>
              <a:gd name="connsiteY3" fmla="*/ 717684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-90" y="-171"/>
                </a:moveTo>
                <a:lnTo>
                  <a:pt x="914246" y="-171"/>
                </a:lnTo>
                <a:lnTo>
                  <a:pt x="914246" y="717684"/>
                </a:lnTo>
                <a:lnTo>
                  <a:pt x="-90" y="717684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5E7F723-F499-4797-8908-A92703C87A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7977" y="1028700"/>
            <a:ext cx="914336" cy="717855"/>
          </a:xfrm>
          <a:custGeom>
            <a:avLst/>
            <a:gdLst>
              <a:gd name="connsiteX0" fmla="*/ -189 w 914336"/>
              <a:gd name="connsiteY0" fmla="*/ -171 h 717855"/>
              <a:gd name="connsiteX1" fmla="*/ 914148 w 914336"/>
              <a:gd name="connsiteY1" fmla="*/ -171 h 717855"/>
              <a:gd name="connsiteX2" fmla="*/ 914148 w 914336"/>
              <a:gd name="connsiteY2" fmla="*/ 717684 h 717855"/>
              <a:gd name="connsiteX3" fmla="*/ -189 w 914336"/>
              <a:gd name="connsiteY3" fmla="*/ 717684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-189" y="-171"/>
                </a:moveTo>
                <a:lnTo>
                  <a:pt x="914148" y="-171"/>
                </a:lnTo>
                <a:lnTo>
                  <a:pt x="914148" y="717684"/>
                </a:lnTo>
                <a:lnTo>
                  <a:pt x="-189" y="717684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FDE8844-FD10-4FBE-8281-66B371F3AE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7015" y="1028700"/>
            <a:ext cx="914336" cy="717855"/>
          </a:xfrm>
          <a:custGeom>
            <a:avLst/>
            <a:gdLst>
              <a:gd name="connsiteX0" fmla="*/ 10 w 914336"/>
              <a:gd name="connsiteY0" fmla="*/ -171 h 717855"/>
              <a:gd name="connsiteX1" fmla="*/ 914346 w 914336"/>
              <a:gd name="connsiteY1" fmla="*/ -171 h 717855"/>
              <a:gd name="connsiteX2" fmla="*/ 914346 w 914336"/>
              <a:gd name="connsiteY2" fmla="*/ 717684 h 717855"/>
              <a:gd name="connsiteX3" fmla="*/ 10 w 914336"/>
              <a:gd name="connsiteY3" fmla="*/ 717684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10" y="-171"/>
                </a:moveTo>
                <a:lnTo>
                  <a:pt x="914346" y="-171"/>
                </a:lnTo>
                <a:lnTo>
                  <a:pt x="914346" y="717684"/>
                </a:lnTo>
                <a:lnTo>
                  <a:pt x="10" y="717684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7A763D5-0AA5-48EE-8ECB-5F65F7ED31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02271" y="1028700"/>
            <a:ext cx="914336" cy="717855"/>
          </a:xfrm>
          <a:custGeom>
            <a:avLst/>
            <a:gdLst>
              <a:gd name="connsiteX0" fmla="*/ 209 w 914336"/>
              <a:gd name="connsiteY0" fmla="*/ -171 h 717855"/>
              <a:gd name="connsiteX1" fmla="*/ 914545 w 914336"/>
              <a:gd name="connsiteY1" fmla="*/ -171 h 717855"/>
              <a:gd name="connsiteX2" fmla="*/ 914545 w 914336"/>
              <a:gd name="connsiteY2" fmla="*/ 717684 h 717855"/>
              <a:gd name="connsiteX3" fmla="*/ 209 w 914336"/>
              <a:gd name="connsiteY3" fmla="*/ 717684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209" y="-171"/>
                </a:moveTo>
                <a:lnTo>
                  <a:pt x="914545" y="-171"/>
                </a:lnTo>
                <a:lnTo>
                  <a:pt x="914545" y="717684"/>
                </a:lnTo>
                <a:lnTo>
                  <a:pt x="209" y="717684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0DAF9F0-9213-4466-820A-6C82EEE3BC2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46951" y="1775619"/>
            <a:ext cx="914336" cy="717855"/>
          </a:xfrm>
          <a:custGeom>
            <a:avLst/>
            <a:gdLst>
              <a:gd name="connsiteX0" fmla="*/ 308 w 914336"/>
              <a:gd name="connsiteY0" fmla="*/ -93 h 717855"/>
              <a:gd name="connsiteX1" fmla="*/ 914644 w 914336"/>
              <a:gd name="connsiteY1" fmla="*/ -93 h 717855"/>
              <a:gd name="connsiteX2" fmla="*/ 914644 w 914336"/>
              <a:gd name="connsiteY2" fmla="*/ 717763 h 717855"/>
              <a:gd name="connsiteX3" fmla="*/ 308 w 914336"/>
              <a:gd name="connsiteY3" fmla="*/ 717763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308" y="-93"/>
                </a:moveTo>
                <a:lnTo>
                  <a:pt x="914644" y="-93"/>
                </a:lnTo>
                <a:lnTo>
                  <a:pt x="914644" y="717763"/>
                </a:lnTo>
                <a:lnTo>
                  <a:pt x="308" y="717763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2A0D414-40BE-437D-9545-F4029D4CC0A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55286" y="1775619"/>
            <a:ext cx="914336" cy="717855"/>
          </a:xfrm>
          <a:custGeom>
            <a:avLst/>
            <a:gdLst>
              <a:gd name="connsiteX0" fmla="*/ 109 w 914336"/>
              <a:gd name="connsiteY0" fmla="*/ -93 h 717855"/>
              <a:gd name="connsiteX1" fmla="*/ 914445 w 914336"/>
              <a:gd name="connsiteY1" fmla="*/ -93 h 717855"/>
              <a:gd name="connsiteX2" fmla="*/ 914445 w 914336"/>
              <a:gd name="connsiteY2" fmla="*/ 717763 h 717855"/>
              <a:gd name="connsiteX3" fmla="*/ 109 w 914336"/>
              <a:gd name="connsiteY3" fmla="*/ 717763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109" y="-93"/>
                </a:moveTo>
                <a:lnTo>
                  <a:pt x="914445" y="-93"/>
                </a:lnTo>
                <a:lnTo>
                  <a:pt x="914445" y="717763"/>
                </a:lnTo>
                <a:lnTo>
                  <a:pt x="109" y="717763"/>
                </a:lnTo>
                <a:close/>
              </a:path>
            </a:pathLst>
          </a:cu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2FAADAC2-E6A0-41AC-B69A-608A36CA3EA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58754" y="1775619"/>
            <a:ext cx="914336" cy="717855"/>
          </a:xfrm>
          <a:custGeom>
            <a:avLst/>
            <a:gdLst>
              <a:gd name="connsiteX0" fmla="*/ -90 w 914336"/>
              <a:gd name="connsiteY0" fmla="*/ -93 h 717855"/>
              <a:gd name="connsiteX1" fmla="*/ 914246 w 914336"/>
              <a:gd name="connsiteY1" fmla="*/ -93 h 717855"/>
              <a:gd name="connsiteX2" fmla="*/ 914246 w 914336"/>
              <a:gd name="connsiteY2" fmla="*/ 717763 h 717855"/>
              <a:gd name="connsiteX3" fmla="*/ -90 w 914336"/>
              <a:gd name="connsiteY3" fmla="*/ 717763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-90" y="-93"/>
                </a:moveTo>
                <a:lnTo>
                  <a:pt x="914246" y="-93"/>
                </a:lnTo>
                <a:lnTo>
                  <a:pt x="914246" y="717763"/>
                </a:lnTo>
                <a:lnTo>
                  <a:pt x="-90" y="717763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08A8441-56C3-4B59-84AA-2756D2FABC6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17977" y="1775619"/>
            <a:ext cx="914336" cy="717855"/>
          </a:xfrm>
          <a:custGeom>
            <a:avLst/>
            <a:gdLst>
              <a:gd name="connsiteX0" fmla="*/ -189 w 914336"/>
              <a:gd name="connsiteY0" fmla="*/ -93 h 717855"/>
              <a:gd name="connsiteX1" fmla="*/ 914148 w 914336"/>
              <a:gd name="connsiteY1" fmla="*/ -93 h 717855"/>
              <a:gd name="connsiteX2" fmla="*/ 914148 w 914336"/>
              <a:gd name="connsiteY2" fmla="*/ 717763 h 717855"/>
              <a:gd name="connsiteX3" fmla="*/ -189 w 914336"/>
              <a:gd name="connsiteY3" fmla="*/ 717763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-189" y="-93"/>
                </a:moveTo>
                <a:lnTo>
                  <a:pt x="914148" y="-93"/>
                </a:lnTo>
                <a:lnTo>
                  <a:pt x="914148" y="717763"/>
                </a:lnTo>
                <a:lnTo>
                  <a:pt x="-189" y="717763"/>
                </a:lnTo>
                <a:close/>
              </a:path>
            </a:pathLst>
          </a:cu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49E89481-2BD6-4549-9D18-2D0D6AD5B56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07015" y="1775619"/>
            <a:ext cx="914336" cy="717855"/>
          </a:xfrm>
          <a:custGeom>
            <a:avLst/>
            <a:gdLst>
              <a:gd name="connsiteX0" fmla="*/ 10 w 914336"/>
              <a:gd name="connsiteY0" fmla="*/ -93 h 717855"/>
              <a:gd name="connsiteX1" fmla="*/ 914346 w 914336"/>
              <a:gd name="connsiteY1" fmla="*/ -93 h 717855"/>
              <a:gd name="connsiteX2" fmla="*/ 914346 w 914336"/>
              <a:gd name="connsiteY2" fmla="*/ 717763 h 717855"/>
              <a:gd name="connsiteX3" fmla="*/ 10 w 914336"/>
              <a:gd name="connsiteY3" fmla="*/ 717763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10" y="-93"/>
                </a:moveTo>
                <a:lnTo>
                  <a:pt x="914346" y="-93"/>
                </a:lnTo>
                <a:lnTo>
                  <a:pt x="914346" y="717763"/>
                </a:lnTo>
                <a:lnTo>
                  <a:pt x="10" y="717763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29E4D582-E345-4204-B8CE-AA7B701FC1E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02271" y="1775619"/>
            <a:ext cx="914336" cy="717855"/>
          </a:xfrm>
          <a:custGeom>
            <a:avLst/>
            <a:gdLst>
              <a:gd name="connsiteX0" fmla="*/ 209 w 914336"/>
              <a:gd name="connsiteY0" fmla="*/ -93 h 717855"/>
              <a:gd name="connsiteX1" fmla="*/ 914545 w 914336"/>
              <a:gd name="connsiteY1" fmla="*/ -93 h 717855"/>
              <a:gd name="connsiteX2" fmla="*/ 914545 w 914336"/>
              <a:gd name="connsiteY2" fmla="*/ 717763 h 717855"/>
              <a:gd name="connsiteX3" fmla="*/ 209 w 914336"/>
              <a:gd name="connsiteY3" fmla="*/ 717763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209" y="-93"/>
                </a:moveTo>
                <a:lnTo>
                  <a:pt x="914545" y="-93"/>
                </a:lnTo>
                <a:lnTo>
                  <a:pt x="914545" y="717763"/>
                </a:lnTo>
                <a:lnTo>
                  <a:pt x="209" y="717763"/>
                </a:lnTo>
                <a:close/>
              </a:path>
            </a:pathLst>
          </a:cu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34EDE83-2D50-4924-AF72-5018389D895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146951" y="2537012"/>
            <a:ext cx="914336" cy="717855"/>
          </a:xfrm>
          <a:custGeom>
            <a:avLst/>
            <a:gdLst>
              <a:gd name="connsiteX0" fmla="*/ 308 w 914336"/>
              <a:gd name="connsiteY0" fmla="*/ -13 h 717855"/>
              <a:gd name="connsiteX1" fmla="*/ 914644 w 914336"/>
              <a:gd name="connsiteY1" fmla="*/ -13 h 717855"/>
              <a:gd name="connsiteX2" fmla="*/ 914644 w 914336"/>
              <a:gd name="connsiteY2" fmla="*/ 717843 h 717855"/>
              <a:gd name="connsiteX3" fmla="*/ 308 w 914336"/>
              <a:gd name="connsiteY3" fmla="*/ 717843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308" y="-13"/>
                </a:moveTo>
                <a:lnTo>
                  <a:pt x="914644" y="-13"/>
                </a:lnTo>
                <a:lnTo>
                  <a:pt x="914644" y="717843"/>
                </a:lnTo>
                <a:lnTo>
                  <a:pt x="308" y="717843"/>
                </a:lnTo>
                <a:close/>
              </a:path>
            </a:pathLst>
          </a:cu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8AD403F2-E467-4B57-94CD-0B5ABD667B1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358754" y="2537012"/>
            <a:ext cx="914336" cy="717855"/>
          </a:xfrm>
          <a:custGeom>
            <a:avLst/>
            <a:gdLst>
              <a:gd name="connsiteX0" fmla="*/ -90 w 914336"/>
              <a:gd name="connsiteY0" fmla="*/ -13 h 717855"/>
              <a:gd name="connsiteX1" fmla="*/ 914246 w 914336"/>
              <a:gd name="connsiteY1" fmla="*/ -13 h 717855"/>
              <a:gd name="connsiteX2" fmla="*/ 914246 w 914336"/>
              <a:gd name="connsiteY2" fmla="*/ 717843 h 717855"/>
              <a:gd name="connsiteX3" fmla="*/ -90 w 914336"/>
              <a:gd name="connsiteY3" fmla="*/ 717843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-90" y="-13"/>
                </a:moveTo>
                <a:lnTo>
                  <a:pt x="914246" y="-13"/>
                </a:lnTo>
                <a:lnTo>
                  <a:pt x="914246" y="717843"/>
                </a:lnTo>
                <a:lnTo>
                  <a:pt x="-90" y="717843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0C07C95B-8C0E-4287-865D-1409205713D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17977" y="2537012"/>
            <a:ext cx="914336" cy="717855"/>
          </a:xfrm>
          <a:custGeom>
            <a:avLst/>
            <a:gdLst>
              <a:gd name="connsiteX0" fmla="*/ -189 w 914336"/>
              <a:gd name="connsiteY0" fmla="*/ -13 h 717855"/>
              <a:gd name="connsiteX1" fmla="*/ 914148 w 914336"/>
              <a:gd name="connsiteY1" fmla="*/ -13 h 717855"/>
              <a:gd name="connsiteX2" fmla="*/ 914148 w 914336"/>
              <a:gd name="connsiteY2" fmla="*/ 717843 h 717855"/>
              <a:gd name="connsiteX3" fmla="*/ -189 w 914336"/>
              <a:gd name="connsiteY3" fmla="*/ 717843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-189" y="-13"/>
                </a:moveTo>
                <a:lnTo>
                  <a:pt x="914148" y="-13"/>
                </a:lnTo>
                <a:lnTo>
                  <a:pt x="914148" y="717843"/>
                </a:lnTo>
                <a:lnTo>
                  <a:pt x="-189" y="717843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72DFC18-D482-47C6-8135-ABFD385E4C6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307015" y="2537012"/>
            <a:ext cx="914336" cy="717855"/>
          </a:xfrm>
          <a:custGeom>
            <a:avLst/>
            <a:gdLst>
              <a:gd name="connsiteX0" fmla="*/ 10 w 914336"/>
              <a:gd name="connsiteY0" fmla="*/ -13 h 717855"/>
              <a:gd name="connsiteX1" fmla="*/ 914346 w 914336"/>
              <a:gd name="connsiteY1" fmla="*/ -13 h 717855"/>
              <a:gd name="connsiteX2" fmla="*/ 914346 w 914336"/>
              <a:gd name="connsiteY2" fmla="*/ 717843 h 717855"/>
              <a:gd name="connsiteX3" fmla="*/ 10 w 914336"/>
              <a:gd name="connsiteY3" fmla="*/ 717843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10" y="-13"/>
                </a:moveTo>
                <a:lnTo>
                  <a:pt x="914346" y="-13"/>
                </a:lnTo>
                <a:lnTo>
                  <a:pt x="914346" y="717843"/>
                </a:lnTo>
                <a:lnTo>
                  <a:pt x="10" y="717843"/>
                </a:lnTo>
                <a:close/>
              </a:path>
            </a:pathLst>
          </a:cu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3263F65B-4F66-42DC-A81A-0C3BDAD0992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202271" y="2537012"/>
            <a:ext cx="914336" cy="717855"/>
          </a:xfrm>
          <a:custGeom>
            <a:avLst/>
            <a:gdLst>
              <a:gd name="connsiteX0" fmla="*/ 209 w 914336"/>
              <a:gd name="connsiteY0" fmla="*/ -13 h 717855"/>
              <a:gd name="connsiteX1" fmla="*/ 914545 w 914336"/>
              <a:gd name="connsiteY1" fmla="*/ -13 h 717855"/>
              <a:gd name="connsiteX2" fmla="*/ 914545 w 914336"/>
              <a:gd name="connsiteY2" fmla="*/ 717843 h 717855"/>
              <a:gd name="connsiteX3" fmla="*/ 209 w 914336"/>
              <a:gd name="connsiteY3" fmla="*/ 717843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209" y="-13"/>
                </a:moveTo>
                <a:lnTo>
                  <a:pt x="914545" y="-13"/>
                </a:lnTo>
                <a:lnTo>
                  <a:pt x="914545" y="717843"/>
                </a:lnTo>
                <a:lnTo>
                  <a:pt x="209" y="717843"/>
                </a:lnTo>
                <a:close/>
              </a:path>
            </a:pathLst>
          </a:cu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7413F1E4-5370-4397-9798-DEAF91D34AE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255286" y="2537012"/>
            <a:ext cx="914336" cy="717855"/>
          </a:xfrm>
          <a:custGeom>
            <a:avLst/>
            <a:gdLst>
              <a:gd name="connsiteX0" fmla="*/ 109 w 914336"/>
              <a:gd name="connsiteY0" fmla="*/ -13 h 717855"/>
              <a:gd name="connsiteX1" fmla="*/ 914445 w 914336"/>
              <a:gd name="connsiteY1" fmla="*/ -13 h 717855"/>
              <a:gd name="connsiteX2" fmla="*/ 914445 w 914336"/>
              <a:gd name="connsiteY2" fmla="*/ 717843 h 717855"/>
              <a:gd name="connsiteX3" fmla="*/ 109 w 914336"/>
              <a:gd name="connsiteY3" fmla="*/ 717843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109" y="-13"/>
                </a:moveTo>
                <a:lnTo>
                  <a:pt x="914445" y="-13"/>
                </a:lnTo>
                <a:lnTo>
                  <a:pt x="914445" y="717843"/>
                </a:lnTo>
                <a:lnTo>
                  <a:pt x="109" y="717843"/>
                </a:lnTo>
                <a:close/>
              </a:path>
            </a:pathLst>
          </a:cu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27FAE35A-8F18-4A3C-9E7A-DD1E8B90DF3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138693" y="3868132"/>
            <a:ext cx="914336" cy="717855"/>
          </a:xfrm>
          <a:custGeom>
            <a:avLst/>
            <a:gdLst>
              <a:gd name="connsiteX0" fmla="*/ 307 w 914336"/>
              <a:gd name="connsiteY0" fmla="*/ 95 h 717855"/>
              <a:gd name="connsiteX1" fmla="*/ 914643 w 914336"/>
              <a:gd name="connsiteY1" fmla="*/ 95 h 717855"/>
              <a:gd name="connsiteX2" fmla="*/ 914643 w 914336"/>
              <a:gd name="connsiteY2" fmla="*/ 717950 h 717855"/>
              <a:gd name="connsiteX3" fmla="*/ 307 w 914336"/>
              <a:gd name="connsiteY3" fmla="*/ 717950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307" y="95"/>
                </a:moveTo>
                <a:lnTo>
                  <a:pt x="914643" y="95"/>
                </a:lnTo>
                <a:lnTo>
                  <a:pt x="914643" y="717950"/>
                </a:lnTo>
                <a:lnTo>
                  <a:pt x="307" y="717950"/>
                </a:lnTo>
                <a:close/>
              </a:path>
            </a:pathLst>
          </a:cu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CA83EBF8-047B-4EA5-BE35-887ADFBED5BA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358754" y="3868132"/>
            <a:ext cx="914336" cy="717855"/>
          </a:xfrm>
          <a:custGeom>
            <a:avLst/>
            <a:gdLst>
              <a:gd name="connsiteX0" fmla="*/ -90 w 914336"/>
              <a:gd name="connsiteY0" fmla="*/ 95 h 717855"/>
              <a:gd name="connsiteX1" fmla="*/ 914246 w 914336"/>
              <a:gd name="connsiteY1" fmla="*/ 95 h 717855"/>
              <a:gd name="connsiteX2" fmla="*/ 914246 w 914336"/>
              <a:gd name="connsiteY2" fmla="*/ 717950 h 717855"/>
              <a:gd name="connsiteX3" fmla="*/ -90 w 914336"/>
              <a:gd name="connsiteY3" fmla="*/ 717950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-90" y="95"/>
                </a:moveTo>
                <a:lnTo>
                  <a:pt x="914246" y="95"/>
                </a:lnTo>
                <a:lnTo>
                  <a:pt x="914246" y="717950"/>
                </a:lnTo>
                <a:lnTo>
                  <a:pt x="-90" y="717950"/>
                </a:lnTo>
                <a:close/>
              </a:path>
            </a:pathLst>
          </a:cu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AEE40471-7823-49AC-9C27-261DA410803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255286" y="3868132"/>
            <a:ext cx="914336" cy="717855"/>
          </a:xfrm>
          <a:custGeom>
            <a:avLst/>
            <a:gdLst>
              <a:gd name="connsiteX0" fmla="*/ 109 w 914336"/>
              <a:gd name="connsiteY0" fmla="*/ 95 h 717855"/>
              <a:gd name="connsiteX1" fmla="*/ 914445 w 914336"/>
              <a:gd name="connsiteY1" fmla="*/ 95 h 717855"/>
              <a:gd name="connsiteX2" fmla="*/ 914445 w 914336"/>
              <a:gd name="connsiteY2" fmla="*/ 717950 h 717855"/>
              <a:gd name="connsiteX3" fmla="*/ 109 w 914336"/>
              <a:gd name="connsiteY3" fmla="*/ 717950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109" y="95"/>
                </a:moveTo>
                <a:lnTo>
                  <a:pt x="914445" y="95"/>
                </a:lnTo>
                <a:lnTo>
                  <a:pt x="914445" y="717950"/>
                </a:lnTo>
                <a:lnTo>
                  <a:pt x="109" y="717950"/>
                </a:lnTo>
                <a:close/>
              </a:path>
            </a:pathLst>
          </a:cu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26BDD5A8-8D5A-4921-B346-3297D4B48DC0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194451" y="3868132"/>
            <a:ext cx="914336" cy="717855"/>
          </a:xfrm>
          <a:custGeom>
            <a:avLst/>
            <a:gdLst>
              <a:gd name="connsiteX0" fmla="*/ 208 w 914336"/>
              <a:gd name="connsiteY0" fmla="*/ 95 h 717855"/>
              <a:gd name="connsiteX1" fmla="*/ 914544 w 914336"/>
              <a:gd name="connsiteY1" fmla="*/ 95 h 717855"/>
              <a:gd name="connsiteX2" fmla="*/ 914544 w 914336"/>
              <a:gd name="connsiteY2" fmla="*/ 717950 h 717855"/>
              <a:gd name="connsiteX3" fmla="*/ 208 w 914336"/>
              <a:gd name="connsiteY3" fmla="*/ 717950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208" y="95"/>
                </a:moveTo>
                <a:lnTo>
                  <a:pt x="914544" y="95"/>
                </a:lnTo>
                <a:lnTo>
                  <a:pt x="914544" y="717950"/>
                </a:lnTo>
                <a:lnTo>
                  <a:pt x="208" y="717950"/>
                </a:lnTo>
                <a:close/>
              </a:path>
            </a:pathLst>
          </a:cu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998C7294-7DAB-4B12-AED2-8B0CC135B491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417977" y="3868132"/>
            <a:ext cx="914336" cy="717855"/>
          </a:xfrm>
          <a:custGeom>
            <a:avLst/>
            <a:gdLst>
              <a:gd name="connsiteX0" fmla="*/ -189 w 914336"/>
              <a:gd name="connsiteY0" fmla="*/ 95 h 717855"/>
              <a:gd name="connsiteX1" fmla="*/ 914148 w 914336"/>
              <a:gd name="connsiteY1" fmla="*/ 95 h 717855"/>
              <a:gd name="connsiteX2" fmla="*/ 914148 w 914336"/>
              <a:gd name="connsiteY2" fmla="*/ 717950 h 717855"/>
              <a:gd name="connsiteX3" fmla="*/ -189 w 914336"/>
              <a:gd name="connsiteY3" fmla="*/ 717950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-189" y="95"/>
                </a:moveTo>
                <a:lnTo>
                  <a:pt x="914148" y="95"/>
                </a:lnTo>
                <a:lnTo>
                  <a:pt x="914148" y="717950"/>
                </a:lnTo>
                <a:lnTo>
                  <a:pt x="-189" y="717950"/>
                </a:lnTo>
                <a:close/>
              </a:path>
            </a:pathLst>
          </a:cu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33FAC83E-BCA3-4AC1-A9DD-22900504B679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307015" y="3868132"/>
            <a:ext cx="914336" cy="717855"/>
          </a:xfrm>
          <a:custGeom>
            <a:avLst/>
            <a:gdLst>
              <a:gd name="connsiteX0" fmla="*/ 10 w 914336"/>
              <a:gd name="connsiteY0" fmla="*/ 95 h 717855"/>
              <a:gd name="connsiteX1" fmla="*/ 914346 w 914336"/>
              <a:gd name="connsiteY1" fmla="*/ 95 h 717855"/>
              <a:gd name="connsiteX2" fmla="*/ 914346 w 914336"/>
              <a:gd name="connsiteY2" fmla="*/ 717950 h 717855"/>
              <a:gd name="connsiteX3" fmla="*/ 10 w 914336"/>
              <a:gd name="connsiteY3" fmla="*/ 717950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10" y="95"/>
                </a:moveTo>
                <a:lnTo>
                  <a:pt x="914346" y="95"/>
                </a:lnTo>
                <a:lnTo>
                  <a:pt x="914346" y="717950"/>
                </a:lnTo>
                <a:lnTo>
                  <a:pt x="10" y="717950"/>
                </a:lnTo>
                <a:close/>
              </a:path>
            </a:pathLst>
          </a:cu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1ABDA005-787C-49E0-A666-EF44FAADC911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8138693" y="4642466"/>
            <a:ext cx="914336" cy="717855"/>
          </a:xfrm>
          <a:custGeom>
            <a:avLst/>
            <a:gdLst>
              <a:gd name="connsiteX0" fmla="*/ 307 w 914336"/>
              <a:gd name="connsiteY0" fmla="*/ 176 h 717855"/>
              <a:gd name="connsiteX1" fmla="*/ 914643 w 914336"/>
              <a:gd name="connsiteY1" fmla="*/ 176 h 717855"/>
              <a:gd name="connsiteX2" fmla="*/ 914643 w 914336"/>
              <a:gd name="connsiteY2" fmla="*/ 718032 h 717855"/>
              <a:gd name="connsiteX3" fmla="*/ 307 w 914336"/>
              <a:gd name="connsiteY3" fmla="*/ 718032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307" y="176"/>
                </a:moveTo>
                <a:lnTo>
                  <a:pt x="914643" y="176"/>
                </a:lnTo>
                <a:lnTo>
                  <a:pt x="914643" y="718032"/>
                </a:lnTo>
                <a:lnTo>
                  <a:pt x="307" y="718032"/>
                </a:lnTo>
                <a:close/>
              </a:path>
            </a:pathLst>
          </a:cu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476DC0F8-196F-4B8D-B2B4-96EA411E978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358754" y="4642466"/>
            <a:ext cx="914336" cy="717855"/>
          </a:xfrm>
          <a:custGeom>
            <a:avLst/>
            <a:gdLst>
              <a:gd name="connsiteX0" fmla="*/ -90 w 914336"/>
              <a:gd name="connsiteY0" fmla="*/ 176 h 717855"/>
              <a:gd name="connsiteX1" fmla="*/ 914246 w 914336"/>
              <a:gd name="connsiteY1" fmla="*/ 176 h 717855"/>
              <a:gd name="connsiteX2" fmla="*/ 914246 w 914336"/>
              <a:gd name="connsiteY2" fmla="*/ 718032 h 717855"/>
              <a:gd name="connsiteX3" fmla="*/ -90 w 914336"/>
              <a:gd name="connsiteY3" fmla="*/ 718032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-90" y="176"/>
                </a:moveTo>
                <a:lnTo>
                  <a:pt x="914246" y="176"/>
                </a:lnTo>
                <a:lnTo>
                  <a:pt x="914246" y="718032"/>
                </a:lnTo>
                <a:lnTo>
                  <a:pt x="-90" y="718032"/>
                </a:lnTo>
                <a:close/>
              </a:path>
            </a:pathLst>
          </a:cu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AA035ED5-534C-4665-888F-F1AACDD8F3AD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255286" y="4642466"/>
            <a:ext cx="914336" cy="717855"/>
          </a:xfrm>
          <a:custGeom>
            <a:avLst/>
            <a:gdLst>
              <a:gd name="connsiteX0" fmla="*/ 109 w 914336"/>
              <a:gd name="connsiteY0" fmla="*/ 176 h 717855"/>
              <a:gd name="connsiteX1" fmla="*/ 914445 w 914336"/>
              <a:gd name="connsiteY1" fmla="*/ 176 h 717855"/>
              <a:gd name="connsiteX2" fmla="*/ 914445 w 914336"/>
              <a:gd name="connsiteY2" fmla="*/ 718032 h 717855"/>
              <a:gd name="connsiteX3" fmla="*/ 109 w 914336"/>
              <a:gd name="connsiteY3" fmla="*/ 718032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109" y="176"/>
                </a:moveTo>
                <a:lnTo>
                  <a:pt x="914445" y="176"/>
                </a:lnTo>
                <a:lnTo>
                  <a:pt x="914445" y="718032"/>
                </a:lnTo>
                <a:lnTo>
                  <a:pt x="109" y="718032"/>
                </a:lnTo>
                <a:close/>
              </a:path>
            </a:pathLst>
          </a:cu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294C086B-6187-42DF-8166-28F4CB36F513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7194451" y="4642466"/>
            <a:ext cx="914336" cy="717855"/>
          </a:xfrm>
          <a:custGeom>
            <a:avLst/>
            <a:gdLst>
              <a:gd name="connsiteX0" fmla="*/ 208 w 914336"/>
              <a:gd name="connsiteY0" fmla="*/ 176 h 717855"/>
              <a:gd name="connsiteX1" fmla="*/ 914544 w 914336"/>
              <a:gd name="connsiteY1" fmla="*/ 176 h 717855"/>
              <a:gd name="connsiteX2" fmla="*/ 914544 w 914336"/>
              <a:gd name="connsiteY2" fmla="*/ 718032 h 717855"/>
              <a:gd name="connsiteX3" fmla="*/ 208 w 914336"/>
              <a:gd name="connsiteY3" fmla="*/ 718032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208" y="176"/>
                </a:moveTo>
                <a:lnTo>
                  <a:pt x="914544" y="176"/>
                </a:lnTo>
                <a:lnTo>
                  <a:pt x="914544" y="718032"/>
                </a:lnTo>
                <a:lnTo>
                  <a:pt x="208" y="718032"/>
                </a:lnTo>
                <a:close/>
              </a:path>
            </a:pathLst>
          </a:cu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6F2584F9-801B-4136-878F-450690D89503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417977" y="4642466"/>
            <a:ext cx="914336" cy="717855"/>
          </a:xfrm>
          <a:custGeom>
            <a:avLst/>
            <a:gdLst>
              <a:gd name="connsiteX0" fmla="*/ -189 w 914336"/>
              <a:gd name="connsiteY0" fmla="*/ 176 h 717855"/>
              <a:gd name="connsiteX1" fmla="*/ 914148 w 914336"/>
              <a:gd name="connsiteY1" fmla="*/ 176 h 717855"/>
              <a:gd name="connsiteX2" fmla="*/ 914148 w 914336"/>
              <a:gd name="connsiteY2" fmla="*/ 718032 h 717855"/>
              <a:gd name="connsiteX3" fmla="*/ -189 w 914336"/>
              <a:gd name="connsiteY3" fmla="*/ 718032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-189" y="176"/>
                </a:moveTo>
                <a:lnTo>
                  <a:pt x="914148" y="176"/>
                </a:lnTo>
                <a:lnTo>
                  <a:pt x="914148" y="718032"/>
                </a:lnTo>
                <a:lnTo>
                  <a:pt x="-189" y="718032"/>
                </a:lnTo>
                <a:close/>
              </a:path>
            </a:pathLst>
          </a:cu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91F54F0C-6D92-4A39-AB15-BC4AEE2A0400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5307015" y="4642466"/>
            <a:ext cx="914336" cy="717855"/>
          </a:xfrm>
          <a:custGeom>
            <a:avLst/>
            <a:gdLst>
              <a:gd name="connsiteX0" fmla="*/ 10 w 914336"/>
              <a:gd name="connsiteY0" fmla="*/ 176 h 717855"/>
              <a:gd name="connsiteX1" fmla="*/ 914346 w 914336"/>
              <a:gd name="connsiteY1" fmla="*/ 176 h 717855"/>
              <a:gd name="connsiteX2" fmla="*/ 914346 w 914336"/>
              <a:gd name="connsiteY2" fmla="*/ 718032 h 717855"/>
              <a:gd name="connsiteX3" fmla="*/ 10 w 914336"/>
              <a:gd name="connsiteY3" fmla="*/ 718032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10" y="176"/>
                </a:moveTo>
                <a:lnTo>
                  <a:pt x="914346" y="176"/>
                </a:lnTo>
                <a:lnTo>
                  <a:pt x="914346" y="718032"/>
                </a:lnTo>
                <a:lnTo>
                  <a:pt x="10" y="718032"/>
                </a:lnTo>
                <a:close/>
              </a:path>
            </a:pathLst>
          </a:cu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022FC93A-3E93-4B1A-B5E7-23898BDF48F9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8138693" y="5416792"/>
            <a:ext cx="914336" cy="717855"/>
          </a:xfrm>
          <a:custGeom>
            <a:avLst/>
            <a:gdLst>
              <a:gd name="connsiteX0" fmla="*/ 307 w 914336"/>
              <a:gd name="connsiteY0" fmla="*/ 257 h 717855"/>
              <a:gd name="connsiteX1" fmla="*/ 914643 w 914336"/>
              <a:gd name="connsiteY1" fmla="*/ 257 h 717855"/>
              <a:gd name="connsiteX2" fmla="*/ 914643 w 914336"/>
              <a:gd name="connsiteY2" fmla="*/ 718113 h 717855"/>
              <a:gd name="connsiteX3" fmla="*/ 307 w 914336"/>
              <a:gd name="connsiteY3" fmla="*/ 718113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307" y="257"/>
                </a:moveTo>
                <a:lnTo>
                  <a:pt x="914643" y="257"/>
                </a:lnTo>
                <a:lnTo>
                  <a:pt x="914643" y="718113"/>
                </a:lnTo>
                <a:lnTo>
                  <a:pt x="307" y="718113"/>
                </a:lnTo>
                <a:close/>
              </a:path>
            </a:pathLst>
          </a:cu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364C628F-9FAE-4729-BA9B-75366A868D23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358754" y="5416792"/>
            <a:ext cx="914336" cy="717855"/>
          </a:xfrm>
          <a:custGeom>
            <a:avLst/>
            <a:gdLst>
              <a:gd name="connsiteX0" fmla="*/ -90 w 914336"/>
              <a:gd name="connsiteY0" fmla="*/ 257 h 717855"/>
              <a:gd name="connsiteX1" fmla="*/ 914246 w 914336"/>
              <a:gd name="connsiteY1" fmla="*/ 257 h 717855"/>
              <a:gd name="connsiteX2" fmla="*/ 914246 w 914336"/>
              <a:gd name="connsiteY2" fmla="*/ 718113 h 717855"/>
              <a:gd name="connsiteX3" fmla="*/ -90 w 914336"/>
              <a:gd name="connsiteY3" fmla="*/ 718113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-90" y="257"/>
                </a:moveTo>
                <a:lnTo>
                  <a:pt x="914246" y="257"/>
                </a:lnTo>
                <a:lnTo>
                  <a:pt x="914246" y="718113"/>
                </a:lnTo>
                <a:lnTo>
                  <a:pt x="-90" y="718113"/>
                </a:lnTo>
                <a:close/>
              </a:path>
            </a:pathLst>
          </a:cu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D2BFAE6B-422F-4F8B-B77A-01171D98E6AA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6255286" y="5416792"/>
            <a:ext cx="914336" cy="717855"/>
          </a:xfrm>
          <a:custGeom>
            <a:avLst/>
            <a:gdLst>
              <a:gd name="connsiteX0" fmla="*/ 109 w 914336"/>
              <a:gd name="connsiteY0" fmla="*/ 257 h 717855"/>
              <a:gd name="connsiteX1" fmla="*/ 914445 w 914336"/>
              <a:gd name="connsiteY1" fmla="*/ 257 h 717855"/>
              <a:gd name="connsiteX2" fmla="*/ 914445 w 914336"/>
              <a:gd name="connsiteY2" fmla="*/ 718113 h 717855"/>
              <a:gd name="connsiteX3" fmla="*/ 109 w 914336"/>
              <a:gd name="connsiteY3" fmla="*/ 718113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109" y="257"/>
                </a:moveTo>
                <a:lnTo>
                  <a:pt x="914445" y="257"/>
                </a:lnTo>
                <a:lnTo>
                  <a:pt x="914445" y="718113"/>
                </a:lnTo>
                <a:lnTo>
                  <a:pt x="109" y="718113"/>
                </a:lnTo>
                <a:close/>
              </a:path>
            </a:pathLst>
          </a:cu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21B5D349-E091-4909-8000-671564A0F119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7194451" y="5416792"/>
            <a:ext cx="914336" cy="717855"/>
          </a:xfrm>
          <a:custGeom>
            <a:avLst/>
            <a:gdLst>
              <a:gd name="connsiteX0" fmla="*/ 208 w 914336"/>
              <a:gd name="connsiteY0" fmla="*/ 257 h 717855"/>
              <a:gd name="connsiteX1" fmla="*/ 914544 w 914336"/>
              <a:gd name="connsiteY1" fmla="*/ 257 h 717855"/>
              <a:gd name="connsiteX2" fmla="*/ 914544 w 914336"/>
              <a:gd name="connsiteY2" fmla="*/ 718113 h 717855"/>
              <a:gd name="connsiteX3" fmla="*/ 208 w 914336"/>
              <a:gd name="connsiteY3" fmla="*/ 718113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208" y="257"/>
                </a:moveTo>
                <a:lnTo>
                  <a:pt x="914544" y="257"/>
                </a:lnTo>
                <a:lnTo>
                  <a:pt x="914544" y="718113"/>
                </a:lnTo>
                <a:lnTo>
                  <a:pt x="208" y="718113"/>
                </a:lnTo>
                <a:close/>
              </a:path>
            </a:pathLst>
          </a:cu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72637CAC-E73C-4261-89A4-4D6AE6D32A67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417977" y="5416792"/>
            <a:ext cx="914336" cy="717855"/>
          </a:xfrm>
          <a:custGeom>
            <a:avLst/>
            <a:gdLst>
              <a:gd name="connsiteX0" fmla="*/ -189 w 914336"/>
              <a:gd name="connsiteY0" fmla="*/ 257 h 717855"/>
              <a:gd name="connsiteX1" fmla="*/ 914148 w 914336"/>
              <a:gd name="connsiteY1" fmla="*/ 257 h 717855"/>
              <a:gd name="connsiteX2" fmla="*/ 914148 w 914336"/>
              <a:gd name="connsiteY2" fmla="*/ 718113 h 717855"/>
              <a:gd name="connsiteX3" fmla="*/ -189 w 914336"/>
              <a:gd name="connsiteY3" fmla="*/ 718113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-189" y="257"/>
                </a:moveTo>
                <a:lnTo>
                  <a:pt x="914148" y="257"/>
                </a:lnTo>
                <a:lnTo>
                  <a:pt x="914148" y="718113"/>
                </a:lnTo>
                <a:lnTo>
                  <a:pt x="-189" y="718113"/>
                </a:lnTo>
                <a:close/>
              </a:path>
            </a:pathLst>
          </a:cu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F9E9B922-7EAC-4227-B0A7-2A9963B0B20E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307015" y="5416792"/>
            <a:ext cx="914336" cy="717855"/>
          </a:xfrm>
          <a:custGeom>
            <a:avLst/>
            <a:gdLst>
              <a:gd name="connsiteX0" fmla="*/ 10 w 914336"/>
              <a:gd name="connsiteY0" fmla="*/ 257 h 717855"/>
              <a:gd name="connsiteX1" fmla="*/ 914346 w 914336"/>
              <a:gd name="connsiteY1" fmla="*/ 257 h 717855"/>
              <a:gd name="connsiteX2" fmla="*/ 914346 w 914336"/>
              <a:gd name="connsiteY2" fmla="*/ 718113 h 717855"/>
              <a:gd name="connsiteX3" fmla="*/ 10 w 914336"/>
              <a:gd name="connsiteY3" fmla="*/ 718113 h 71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336" h="717855">
                <a:moveTo>
                  <a:pt x="10" y="257"/>
                </a:moveTo>
                <a:lnTo>
                  <a:pt x="914346" y="257"/>
                </a:lnTo>
                <a:lnTo>
                  <a:pt x="914346" y="718113"/>
                </a:lnTo>
                <a:lnTo>
                  <a:pt x="10" y="718113"/>
                </a:lnTo>
                <a:close/>
              </a:path>
            </a:pathLst>
          </a:custGeom>
        </p:spPr>
      </p:pic>
      <p:sp>
        <p:nvSpPr>
          <p:cNvPr id="48" name="图形 3">
            <a:extLst>
              <a:ext uri="{FF2B5EF4-FFF2-40B4-BE49-F238E27FC236}">
                <a16:creationId xmlns:a16="http://schemas.microsoft.com/office/drawing/2014/main" id="{656E3453-8251-47D1-BCEE-444F801F6931}"/>
              </a:ext>
            </a:extLst>
          </p:cNvPr>
          <p:cNvSpPr txBox="1"/>
          <p:nvPr/>
        </p:nvSpPr>
        <p:spPr>
          <a:xfrm>
            <a:off x="2875144" y="4058413"/>
            <a:ext cx="468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pc="0" baseline="0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4</a:t>
            </a:r>
            <a:r>
              <a:rPr lang="zh-CN" altLang="en-US" spc="0" baseline="0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w</a:t>
            </a:r>
          </a:p>
        </p:txBody>
      </p:sp>
      <p:sp>
        <p:nvSpPr>
          <p:cNvPr id="49" name="图形 3">
            <a:extLst>
              <a:ext uri="{FF2B5EF4-FFF2-40B4-BE49-F238E27FC236}">
                <a16:creationId xmlns:a16="http://schemas.microsoft.com/office/drawing/2014/main" id="{8381D2E0-9A06-47D8-A84C-51ECE02AB88C}"/>
              </a:ext>
            </a:extLst>
          </p:cNvPr>
          <p:cNvSpPr txBox="1"/>
          <p:nvPr/>
        </p:nvSpPr>
        <p:spPr>
          <a:xfrm>
            <a:off x="2875144" y="4761149"/>
            <a:ext cx="468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pc="0" baseline="0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8</a:t>
            </a:r>
            <a:r>
              <a:rPr lang="zh-CN" altLang="en-US" spc="0" baseline="0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w</a:t>
            </a:r>
          </a:p>
        </p:txBody>
      </p:sp>
      <p:sp>
        <p:nvSpPr>
          <p:cNvPr id="50" name="图形 3">
            <a:extLst>
              <a:ext uri="{FF2B5EF4-FFF2-40B4-BE49-F238E27FC236}">
                <a16:creationId xmlns:a16="http://schemas.microsoft.com/office/drawing/2014/main" id="{B9FDEA37-E371-40BF-923A-C59322458010}"/>
              </a:ext>
            </a:extLst>
          </p:cNvPr>
          <p:cNvSpPr txBox="1"/>
          <p:nvPr/>
        </p:nvSpPr>
        <p:spPr>
          <a:xfrm>
            <a:off x="2849746" y="5540252"/>
            <a:ext cx="590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12</a:t>
            </a:r>
            <a:r>
              <a:rPr lang="zh-CN" altLang="en-US" spc="0" baseline="0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w</a:t>
            </a:r>
          </a:p>
        </p:txBody>
      </p:sp>
      <p:sp>
        <p:nvSpPr>
          <p:cNvPr id="51" name="图形 3">
            <a:extLst>
              <a:ext uri="{FF2B5EF4-FFF2-40B4-BE49-F238E27FC236}">
                <a16:creationId xmlns:a16="http://schemas.microsoft.com/office/drawing/2014/main" id="{8DC11635-ECE2-40C2-9758-A7F78D4FDCEE}"/>
              </a:ext>
            </a:extLst>
          </p:cNvPr>
          <p:cNvSpPr txBox="1"/>
          <p:nvPr/>
        </p:nvSpPr>
        <p:spPr>
          <a:xfrm>
            <a:off x="3646041" y="3434142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Ca</a:t>
            </a:r>
            <a:endParaRPr lang="zh-CN" altLang="en-US" spc="0" baseline="0" dirty="0">
              <a:ln w="2381">
                <a:solidFill>
                  <a:srgbClr val="000000"/>
                </a:solidFill>
              </a:ln>
              <a:solidFill>
                <a:srgbClr val="000000"/>
              </a:solidFill>
              <a:cs typeface="Arial"/>
              <a:sym typeface="Arial"/>
              <a:rtl val="0"/>
            </a:endParaRPr>
          </a:p>
        </p:txBody>
      </p:sp>
      <p:sp>
        <p:nvSpPr>
          <p:cNvPr id="52" name="图形 3">
            <a:extLst>
              <a:ext uri="{FF2B5EF4-FFF2-40B4-BE49-F238E27FC236}">
                <a16:creationId xmlns:a16="http://schemas.microsoft.com/office/drawing/2014/main" id="{3A138CE3-CE55-46A1-8227-5B8F8ED8207C}"/>
              </a:ext>
            </a:extLst>
          </p:cNvPr>
          <p:cNvSpPr txBox="1"/>
          <p:nvPr/>
        </p:nvSpPr>
        <p:spPr>
          <a:xfrm>
            <a:off x="4621380" y="3444207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P</a:t>
            </a:r>
            <a:endParaRPr lang="zh-CN" altLang="en-US" spc="0" baseline="0" dirty="0">
              <a:ln w="2381">
                <a:solidFill>
                  <a:srgbClr val="000000"/>
                </a:solidFill>
              </a:ln>
              <a:solidFill>
                <a:srgbClr val="000000"/>
              </a:solidFill>
              <a:cs typeface="Arial"/>
              <a:sym typeface="Arial"/>
              <a:rtl val="0"/>
            </a:endParaRPr>
          </a:p>
        </p:txBody>
      </p:sp>
      <p:sp>
        <p:nvSpPr>
          <p:cNvPr id="53" name="图形 3">
            <a:extLst>
              <a:ext uri="{FF2B5EF4-FFF2-40B4-BE49-F238E27FC236}">
                <a16:creationId xmlns:a16="http://schemas.microsoft.com/office/drawing/2014/main" id="{428765D9-BBCF-477D-9ED2-3839E1DC5DA2}"/>
              </a:ext>
            </a:extLst>
          </p:cNvPr>
          <p:cNvSpPr txBox="1"/>
          <p:nvPr/>
        </p:nvSpPr>
        <p:spPr>
          <a:xfrm>
            <a:off x="5650027" y="3434142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pc="0" baseline="0" dirty="0" err="1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Ti</a:t>
            </a:r>
            <a:endParaRPr lang="zh-CN" altLang="en-US" spc="0" baseline="0" dirty="0">
              <a:ln w="2381">
                <a:solidFill>
                  <a:srgbClr val="000000"/>
                </a:solidFill>
              </a:ln>
              <a:solidFill>
                <a:srgbClr val="000000"/>
              </a:solidFill>
              <a:cs typeface="Arial"/>
              <a:sym typeface="Arial"/>
              <a:rtl val="0"/>
            </a:endParaRPr>
          </a:p>
        </p:txBody>
      </p:sp>
      <p:sp>
        <p:nvSpPr>
          <p:cNvPr id="54" name="图形 3">
            <a:extLst>
              <a:ext uri="{FF2B5EF4-FFF2-40B4-BE49-F238E27FC236}">
                <a16:creationId xmlns:a16="http://schemas.microsoft.com/office/drawing/2014/main" id="{CD3795FB-EBEB-49E0-8F1F-BB530CCD95FE}"/>
              </a:ext>
            </a:extLst>
          </p:cNvPr>
          <p:cNvSpPr txBox="1"/>
          <p:nvPr/>
        </p:nvSpPr>
        <p:spPr>
          <a:xfrm>
            <a:off x="6548020" y="3414135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pc="0" baseline="0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Nb</a:t>
            </a:r>
            <a:endParaRPr lang="zh-CN" altLang="en-US" spc="0" baseline="0" dirty="0">
              <a:ln w="2381">
                <a:solidFill>
                  <a:srgbClr val="000000"/>
                </a:solidFill>
              </a:ln>
              <a:solidFill>
                <a:srgbClr val="000000"/>
              </a:solidFill>
              <a:cs typeface="Arial"/>
              <a:sym typeface="Arial"/>
              <a:rtl val="0"/>
            </a:endParaRPr>
          </a:p>
        </p:txBody>
      </p:sp>
      <p:sp>
        <p:nvSpPr>
          <p:cNvPr id="55" name="图形 3">
            <a:extLst>
              <a:ext uri="{FF2B5EF4-FFF2-40B4-BE49-F238E27FC236}">
                <a16:creationId xmlns:a16="http://schemas.microsoft.com/office/drawing/2014/main" id="{44F9DEEA-0116-45C6-89F4-CBB3D4C08E20}"/>
              </a:ext>
            </a:extLst>
          </p:cNvPr>
          <p:cNvSpPr txBox="1"/>
          <p:nvPr/>
        </p:nvSpPr>
        <p:spPr>
          <a:xfrm>
            <a:off x="7456172" y="3414135"/>
            <a:ext cx="429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Sn</a:t>
            </a:r>
            <a:endParaRPr lang="zh-CN" altLang="en-US" spc="0" baseline="0" dirty="0">
              <a:ln w="2381">
                <a:solidFill>
                  <a:srgbClr val="000000"/>
                </a:solidFill>
              </a:ln>
              <a:solidFill>
                <a:srgbClr val="000000"/>
              </a:solidFill>
              <a:cs typeface="Arial"/>
              <a:sym typeface="Arial"/>
              <a:rtl val="0"/>
            </a:endParaRPr>
          </a:p>
        </p:txBody>
      </p:sp>
      <p:sp>
        <p:nvSpPr>
          <p:cNvPr id="56" name="图形 3">
            <a:extLst>
              <a:ext uri="{FF2B5EF4-FFF2-40B4-BE49-F238E27FC236}">
                <a16:creationId xmlns:a16="http://schemas.microsoft.com/office/drawing/2014/main" id="{E79E4FDD-1CFA-4F84-82A0-0F718D06ECEC}"/>
              </a:ext>
            </a:extLst>
          </p:cNvPr>
          <p:cNvSpPr txBox="1"/>
          <p:nvPr/>
        </p:nvSpPr>
        <p:spPr>
          <a:xfrm>
            <a:off x="8176037" y="3402830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pc="0" baseline="0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Me</a:t>
            </a:r>
            <a:r>
              <a:rPr lang="en-US" altLang="zh-CN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rge</a:t>
            </a:r>
            <a:endParaRPr lang="zh-CN" altLang="en-US" spc="0" baseline="0" dirty="0">
              <a:ln w="2381">
                <a:solidFill>
                  <a:srgbClr val="000000"/>
                </a:solidFill>
              </a:ln>
              <a:solidFill>
                <a:srgbClr val="000000"/>
              </a:solidFill>
              <a:cs typeface="Arial"/>
              <a:sym typeface="Arial"/>
              <a:rtl val="0"/>
            </a:endParaRPr>
          </a:p>
        </p:txBody>
      </p:sp>
      <p:sp>
        <p:nvSpPr>
          <p:cNvPr id="57" name="图形 3">
            <a:extLst>
              <a:ext uri="{FF2B5EF4-FFF2-40B4-BE49-F238E27FC236}">
                <a16:creationId xmlns:a16="http://schemas.microsoft.com/office/drawing/2014/main" id="{91C56759-EB4F-47AA-B9BA-B41E92D69A40}"/>
              </a:ext>
            </a:extLst>
          </p:cNvPr>
          <p:cNvSpPr txBox="1"/>
          <p:nvPr/>
        </p:nvSpPr>
        <p:spPr>
          <a:xfrm>
            <a:off x="3697408" y="615830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Ca</a:t>
            </a:r>
            <a:endParaRPr lang="zh-CN" altLang="en-US" spc="0" baseline="0" dirty="0">
              <a:ln w="2381">
                <a:solidFill>
                  <a:srgbClr val="000000"/>
                </a:solidFill>
              </a:ln>
              <a:solidFill>
                <a:srgbClr val="000000"/>
              </a:solidFill>
              <a:cs typeface="Arial"/>
              <a:sym typeface="Arial"/>
              <a:rtl val="0"/>
            </a:endParaRPr>
          </a:p>
        </p:txBody>
      </p:sp>
      <p:sp>
        <p:nvSpPr>
          <p:cNvPr id="58" name="图形 3">
            <a:extLst>
              <a:ext uri="{FF2B5EF4-FFF2-40B4-BE49-F238E27FC236}">
                <a16:creationId xmlns:a16="http://schemas.microsoft.com/office/drawing/2014/main" id="{5DC63C5B-5B69-48EA-A6D7-9D89E9C3A4F4}"/>
              </a:ext>
            </a:extLst>
          </p:cNvPr>
          <p:cNvSpPr txBox="1"/>
          <p:nvPr/>
        </p:nvSpPr>
        <p:spPr>
          <a:xfrm>
            <a:off x="4672747" y="625895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P</a:t>
            </a:r>
            <a:endParaRPr lang="zh-CN" altLang="en-US" spc="0" baseline="0" dirty="0">
              <a:ln w="2381">
                <a:solidFill>
                  <a:srgbClr val="000000"/>
                </a:solidFill>
              </a:ln>
              <a:solidFill>
                <a:srgbClr val="000000"/>
              </a:solidFill>
              <a:cs typeface="Arial"/>
              <a:sym typeface="Arial"/>
              <a:rtl val="0"/>
            </a:endParaRPr>
          </a:p>
        </p:txBody>
      </p:sp>
      <p:sp>
        <p:nvSpPr>
          <p:cNvPr id="59" name="图形 3">
            <a:extLst>
              <a:ext uri="{FF2B5EF4-FFF2-40B4-BE49-F238E27FC236}">
                <a16:creationId xmlns:a16="http://schemas.microsoft.com/office/drawing/2014/main" id="{D37F7758-1372-4713-9493-7E44A060CC44}"/>
              </a:ext>
            </a:extLst>
          </p:cNvPr>
          <p:cNvSpPr txBox="1"/>
          <p:nvPr/>
        </p:nvSpPr>
        <p:spPr>
          <a:xfrm>
            <a:off x="5701394" y="615830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pc="0" baseline="0" dirty="0" err="1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Ti</a:t>
            </a:r>
            <a:endParaRPr lang="zh-CN" altLang="en-US" spc="0" baseline="0" dirty="0">
              <a:ln w="2381">
                <a:solidFill>
                  <a:srgbClr val="000000"/>
                </a:solidFill>
              </a:ln>
              <a:solidFill>
                <a:srgbClr val="000000"/>
              </a:solidFill>
              <a:cs typeface="Arial"/>
              <a:sym typeface="Arial"/>
              <a:rtl val="0"/>
            </a:endParaRPr>
          </a:p>
        </p:txBody>
      </p:sp>
      <p:sp>
        <p:nvSpPr>
          <p:cNvPr id="60" name="图形 3">
            <a:extLst>
              <a:ext uri="{FF2B5EF4-FFF2-40B4-BE49-F238E27FC236}">
                <a16:creationId xmlns:a16="http://schemas.microsoft.com/office/drawing/2014/main" id="{7F7FEC31-9500-4517-9E1E-19FC7949758D}"/>
              </a:ext>
            </a:extLst>
          </p:cNvPr>
          <p:cNvSpPr txBox="1"/>
          <p:nvPr/>
        </p:nvSpPr>
        <p:spPr>
          <a:xfrm>
            <a:off x="6599387" y="595823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pc="0" baseline="0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Al</a:t>
            </a:r>
            <a:endParaRPr lang="zh-CN" altLang="en-US" spc="0" baseline="0" dirty="0">
              <a:ln w="2381">
                <a:solidFill>
                  <a:srgbClr val="000000"/>
                </a:solidFill>
              </a:ln>
              <a:solidFill>
                <a:srgbClr val="000000"/>
              </a:solidFill>
              <a:cs typeface="Arial"/>
              <a:sym typeface="Arial"/>
              <a:rtl val="0"/>
            </a:endParaRPr>
          </a:p>
        </p:txBody>
      </p:sp>
      <p:sp>
        <p:nvSpPr>
          <p:cNvPr id="61" name="图形 3">
            <a:extLst>
              <a:ext uri="{FF2B5EF4-FFF2-40B4-BE49-F238E27FC236}">
                <a16:creationId xmlns:a16="http://schemas.microsoft.com/office/drawing/2014/main" id="{B64EFBC2-E4E9-4994-A806-43152B741060}"/>
              </a:ext>
            </a:extLst>
          </p:cNvPr>
          <p:cNvSpPr txBox="1"/>
          <p:nvPr/>
        </p:nvSpPr>
        <p:spPr>
          <a:xfrm>
            <a:off x="7507539" y="595823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V</a:t>
            </a:r>
            <a:endParaRPr lang="zh-CN" altLang="en-US" spc="0" baseline="0" dirty="0">
              <a:ln w="2381">
                <a:solidFill>
                  <a:srgbClr val="000000"/>
                </a:solidFill>
              </a:ln>
              <a:solidFill>
                <a:srgbClr val="000000"/>
              </a:solidFill>
              <a:cs typeface="Arial"/>
              <a:sym typeface="Arial"/>
              <a:rtl val="0"/>
            </a:endParaRPr>
          </a:p>
        </p:txBody>
      </p:sp>
      <p:sp>
        <p:nvSpPr>
          <p:cNvPr id="62" name="图形 3">
            <a:extLst>
              <a:ext uri="{FF2B5EF4-FFF2-40B4-BE49-F238E27FC236}">
                <a16:creationId xmlns:a16="http://schemas.microsoft.com/office/drawing/2014/main" id="{7BDCC019-98D0-447A-B06D-7F6551B0BB3A}"/>
              </a:ext>
            </a:extLst>
          </p:cNvPr>
          <p:cNvSpPr txBox="1"/>
          <p:nvPr/>
        </p:nvSpPr>
        <p:spPr>
          <a:xfrm>
            <a:off x="8227404" y="584518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pc="0" baseline="0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Me</a:t>
            </a:r>
            <a:r>
              <a:rPr lang="en-US" altLang="zh-CN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rge</a:t>
            </a:r>
            <a:endParaRPr lang="zh-CN" altLang="en-US" spc="0" baseline="0" dirty="0">
              <a:ln w="2381">
                <a:solidFill>
                  <a:srgbClr val="000000"/>
                </a:solidFill>
              </a:ln>
              <a:solidFill>
                <a:srgbClr val="000000"/>
              </a:solidFill>
              <a:cs typeface="Arial"/>
              <a:sym typeface="Arial"/>
              <a:rtl val="0"/>
            </a:endParaRPr>
          </a:p>
        </p:txBody>
      </p:sp>
      <p:sp>
        <p:nvSpPr>
          <p:cNvPr id="63" name="图形 3">
            <a:extLst>
              <a:ext uri="{FF2B5EF4-FFF2-40B4-BE49-F238E27FC236}">
                <a16:creationId xmlns:a16="http://schemas.microsoft.com/office/drawing/2014/main" id="{41C2F412-E22B-4382-B5F4-90243765401B}"/>
              </a:ext>
            </a:extLst>
          </p:cNvPr>
          <p:cNvSpPr txBox="1"/>
          <p:nvPr/>
        </p:nvSpPr>
        <p:spPr>
          <a:xfrm>
            <a:off x="2906452" y="1192557"/>
            <a:ext cx="468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pc="0" baseline="0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4</a:t>
            </a:r>
            <a:r>
              <a:rPr lang="zh-CN" altLang="en-US" spc="0" baseline="0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w</a:t>
            </a:r>
          </a:p>
        </p:txBody>
      </p:sp>
      <p:sp>
        <p:nvSpPr>
          <p:cNvPr id="64" name="图形 3">
            <a:extLst>
              <a:ext uri="{FF2B5EF4-FFF2-40B4-BE49-F238E27FC236}">
                <a16:creationId xmlns:a16="http://schemas.microsoft.com/office/drawing/2014/main" id="{2EBBC2DC-843E-4DE6-95B9-BD6AD9CE27F1}"/>
              </a:ext>
            </a:extLst>
          </p:cNvPr>
          <p:cNvSpPr txBox="1"/>
          <p:nvPr/>
        </p:nvSpPr>
        <p:spPr>
          <a:xfrm>
            <a:off x="2906452" y="1895293"/>
            <a:ext cx="468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pc="0" baseline="0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8</a:t>
            </a:r>
            <a:r>
              <a:rPr lang="zh-CN" altLang="en-US" spc="0" baseline="0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w</a:t>
            </a:r>
          </a:p>
        </p:txBody>
      </p:sp>
      <p:sp>
        <p:nvSpPr>
          <p:cNvPr id="65" name="图形 3">
            <a:extLst>
              <a:ext uri="{FF2B5EF4-FFF2-40B4-BE49-F238E27FC236}">
                <a16:creationId xmlns:a16="http://schemas.microsoft.com/office/drawing/2014/main" id="{6B9DB3E8-721E-483D-9B79-917391C68413}"/>
              </a:ext>
            </a:extLst>
          </p:cNvPr>
          <p:cNvSpPr txBox="1"/>
          <p:nvPr/>
        </p:nvSpPr>
        <p:spPr>
          <a:xfrm>
            <a:off x="2881054" y="2674396"/>
            <a:ext cx="590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12</a:t>
            </a:r>
            <a:r>
              <a:rPr lang="zh-CN" altLang="en-US" spc="0" baseline="0" dirty="0">
                <a:ln w="2381">
                  <a:solidFill>
                    <a:srgbClr val="000000"/>
                  </a:solidFill>
                </a:ln>
                <a:solidFill>
                  <a:srgbClr val="000000"/>
                </a:solidFill>
                <a:cs typeface="Arial"/>
                <a:sym typeface="Arial"/>
                <a:rtl val="0"/>
              </a:rPr>
              <a:t>w</a:t>
            </a:r>
          </a:p>
        </p:txBody>
      </p:sp>
    </p:spTree>
    <p:extLst>
      <p:ext uri="{BB962C8B-B14F-4D97-AF65-F5344CB8AC3E}">
        <p14:creationId xmlns:p14="http://schemas.microsoft.com/office/powerpoint/2010/main" val="4163373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43</Words>
  <Application>Microsoft Office PowerPoint</Application>
  <PresentationFormat>宽屏</PresentationFormat>
  <Paragraphs>31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汤 臻</dc:creator>
  <cp:lastModifiedBy>汤 臻</cp:lastModifiedBy>
  <cp:revision>9</cp:revision>
  <dcterms:created xsi:type="dcterms:W3CDTF">2021-07-29T08:45:17Z</dcterms:created>
  <dcterms:modified xsi:type="dcterms:W3CDTF">2021-07-30T03:38:03Z</dcterms:modified>
</cp:coreProperties>
</file>