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61" r:id="rId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3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564F3E-1AB0-44AD-BFB8-1D03CD1BDD1C}" type="datetimeFigureOut">
              <a:rPr lang="zh-CN" altLang="en-US" smtClean="0"/>
              <a:t>2021/8/17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71F24F-FB53-4A06-9F05-0F2F5AE31B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52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E053E1-2BFD-4610-9CCC-3AD94B0A26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57BB9FB-253D-44A5-8EF3-7E65974FE1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3921E9-BD8A-4746-993A-2C6626EEF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7346-FF66-4FBF-9F34-4E739EBBC63E}" type="datetimeFigureOut">
              <a:rPr lang="zh-CN" altLang="en-US" smtClean="0"/>
              <a:t>2021/8/17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87D9EC-A6F6-4667-8809-A11EEA92B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96650F1-3450-4217-BBCC-9B910BF12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2A837-F573-4C4F-93C0-8329CAC589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704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8DA823-8B41-488A-998A-F51905F17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908CA2C-A70E-41B2-8ECD-9D119E5239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64FE22-344C-4591-B13F-6FBED3FAC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7346-FF66-4FBF-9F34-4E739EBBC63E}" type="datetimeFigureOut">
              <a:rPr lang="zh-CN" altLang="en-US" smtClean="0"/>
              <a:t>2021/8/17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C1EBCE-4232-4DB6-AFBB-A630F06A6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48B5F7-4EF7-4A97-B2B1-52C1492E9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2A837-F573-4C4F-93C0-8329CAC589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0889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BA5F0AA-B89C-4886-8F86-2E4D55D570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9A8F30-6DC1-4758-8B02-97B3FD37AF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0BB7F5-E064-4BD3-A83D-0A317688D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7346-FF66-4FBF-9F34-4E739EBBC63E}" type="datetimeFigureOut">
              <a:rPr lang="zh-CN" altLang="en-US" smtClean="0"/>
              <a:t>2021/8/17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C37FEA-5005-421D-84F7-66553A911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A33AE5-BC91-46DB-A7D7-22BCA53A4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2A837-F573-4C4F-93C0-8329CAC589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4463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5CA975-5837-4902-93CB-D84DD021D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F86C85-0398-42E6-A98E-6B9F7369F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B687AC-FE0E-4AFC-9711-1A2456D1A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7346-FF66-4FBF-9F34-4E739EBBC63E}" type="datetimeFigureOut">
              <a:rPr lang="zh-CN" altLang="en-US" smtClean="0"/>
              <a:t>2021/8/17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3F70223-9B99-4E0E-BC3A-E9996867D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97EBC-C796-4BE1-B6E1-27D910099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2A837-F573-4C4F-93C0-8329CAC589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0531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C64C5C-604C-4CD1-BED8-4DCD065F6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AC40AE-5834-4606-B256-AA85A619B7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4C8480-F665-48A5-AD9C-D3392C9A7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7346-FF66-4FBF-9F34-4E739EBBC63E}" type="datetimeFigureOut">
              <a:rPr lang="zh-CN" altLang="en-US" smtClean="0"/>
              <a:t>2021/8/17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B4BE9FC-E702-4DD6-85E6-A1DC8EDB5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A4948B-A7C3-4C99-8A9F-C7B8A48F1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2A837-F573-4C4F-93C0-8329CAC589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5133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9C1824-FF4A-4A84-81C5-348A12BCB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B1000E-000E-4C19-B348-457B43D7C4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E2C7D9-3F87-4923-8D94-ED16E1A35B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1CD6517-3CA9-4D0D-9840-9189B879B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7346-FF66-4FBF-9F34-4E739EBBC63E}" type="datetimeFigureOut">
              <a:rPr lang="zh-CN" altLang="en-US" smtClean="0"/>
              <a:t>2021/8/17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AF5A34-C5C5-457C-BAB1-5E1209622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4B6AEA-E91F-483D-B5A3-C78D7AAD0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2A837-F573-4C4F-93C0-8329CAC589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5798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F0750C-5054-4F73-AEF3-1509A876A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3E4A526-617B-41FA-92D8-9795105CA4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45E5C60-0D22-4B53-98D2-52AC8D7797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A1478E-3AC9-4AF6-97C1-FEB79D0E0B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E0236AC-75F6-4A74-B567-7C9B7A48C0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F9D7BB9-0D65-4B4D-A93E-37A40706F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7346-FF66-4FBF-9F34-4E739EBBC63E}" type="datetimeFigureOut">
              <a:rPr lang="zh-CN" altLang="en-US" smtClean="0"/>
              <a:t>2021/8/17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344C60B-EE43-47DB-9A3B-B5006503D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8F6CFD8-3AAD-4889-8DAB-63CE04BEE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2A837-F573-4C4F-93C0-8329CAC589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3483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568105-1384-4903-9E42-124928B21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7694C18-F4D6-4860-AE18-819DE633D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7346-FF66-4FBF-9F34-4E739EBBC63E}" type="datetimeFigureOut">
              <a:rPr lang="zh-CN" altLang="en-US" smtClean="0"/>
              <a:t>2021/8/17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1702D67-85C9-4C87-B390-BAF90BAFB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326E899-87E9-4E1F-8F53-24F9F1E8F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2A837-F573-4C4F-93C0-8329CAC589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2243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B801E1-622C-42AE-92CF-9040A477D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7346-FF66-4FBF-9F34-4E739EBBC63E}" type="datetimeFigureOut">
              <a:rPr lang="zh-CN" altLang="en-US" smtClean="0"/>
              <a:t>2021/8/17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B83B032-BD50-46B5-AF26-D3564C42E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146F1D1-234C-430D-B2A7-61734C23B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2A837-F573-4C4F-93C0-8329CAC589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277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968898-88B2-466B-81BC-CD9B0F63F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D24FCFF-1590-4F98-BD8F-9D7889F37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7A171D1-43DC-4ABE-9A19-C2E4D74E0E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4AB76E-62B6-4213-AA8C-53A9328CA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7346-FF66-4FBF-9F34-4E739EBBC63E}" type="datetimeFigureOut">
              <a:rPr lang="zh-CN" altLang="en-US" smtClean="0"/>
              <a:t>2021/8/17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E1C34B-AE79-435B-8C39-791EF092C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F9149E-EFD9-4E04-8BD6-6FB7AAECE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2A837-F573-4C4F-93C0-8329CAC589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740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D5943A-2AB7-4C55-A3AB-D535ED8CA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9AC9E6B-F025-4F49-83B0-4874F57E4C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EB1C00-C4A5-4ACE-AF85-FC77202E22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5FDA24F-B439-4C23-A717-5DC1F8E2B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7346-FF66-4FBF-9F34-4E739EBBC63E}" type="datetimeFigureOut">
              <a:rPr lang="zh-CN" altLang="en-US" smtClean="0"/>
              <a:t>2021/8/17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F48D7D8-902B-4FF5-A500-89B1BBCC1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CD5FF80-3E72-4982-8395-F4E86B48C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2A837-F573-4C4F-93C0-8329CAC589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0477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43971A6-EE5F-44E4-A64B-97218C00D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9114AAC-60E5-4C19-BABE-9121573873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E5B553-EDC7-4294-82BD-8FDF6C5CC3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87346-FF66-4FBF-9F34-4E739EBBC63E}" type="datetimeFigureOut">
              <a:rPr lang="zh-CN" altLang="en-US" smtClean="0"/>
              <a:t>2021/8/17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7ACE45-3071-4092-9E21-279878842A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C55BC9-BA55-4D1B-8F7C-6C6F7C89F2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A837-F573-4C4F-93C0-8329CAC589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1896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avi"/><Relationship Id="rId13" Type="http://schemas.openxmlformats.org/officeDocument/2006/relationships/image" Target="../media/image2.png"/><Relationship Id="rId3" Type="http://schemas.microsoft.com/office/2007/relationships/media" Target="../media/media2.avi"/><Relationship Id="rId7" Type="http://schemas.microsoft.com/office/2007/relationships/media" Target="../media/media4.avi"/><Relationship Id="rId12" Type="http://schemas.openxmlformats.org/officeDocument/2006/relationships/image" Target="../media/image1.png"/><Relationship Id="rId2" Type="http://schemas.openxmlformats.org/officeDocument/2006/relationships/video" Target="../media/media1.avi"/><Relationship Id="rId16" Type="http://schemas.openxmlformats.org/officeDocument/2006/relationships/image" Target="../media/image5.png"/><Relationship Id="rId1" Type="http://schemas.microsoft.com/office/2007/relationships/media" Target="../media/media1.avi"/><Relationship Id="rId6" Type="http://schemas.openxmlformats.org/officeDocument/2006/relationships/video" Target="../media/media3.avi"/><Relationship Id="rId11" Type="http://schemas.openxmlformats.org/officeDocument/2006/relationships/slideLayout" Target="../slideLayouts/slideLayout2.xml"/><Relationship Id="rId5" Type="http://schemas.microsoft.com/office/2007/relationships/media" Target="../media/media3.avi"/><Relationship Id="rId15" Type="http://schemas.openxmlformats.org/officeDocument/2006/relationships/image" Target="../media/image4.png"/><Relationship Id="rId10" Type="http://schemas.openxmlformats.org/officeDocument/2006/relationships/video" Target="../media/media5.avi"/><Relationship Id="rId4" Type="http://schemas.openxmlformats.org/officeDocument/2006/relationships/video" Target="../media/media2.avi"/><Relationship Id="rId9" Type="http://schemas.microsoft.com/office/2007/relationships/media" Target="../media/media5.avi"/><Relationship Id="rId1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T-Legacy P">
            <a:hlinkClick r:id="" action="ppaction://media"/>
            <a:extLst>
              <a:ext uri="{FF2B5EF4-FFF2-40B4-BE49-F238E27FC236}">
                <a16:creationId xmlns:a16="http://schemas.microsoft.com/office/drawing/2014/main" id="{6A2058F7-EF64-49BF-B9AD-AD07F4841C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l="16416" t="5309" r="21413" b="1532"/>
          <a:stretch/>
        </p:blipFill>
        <p:spPr>
          <a:xfrm>
            <a:off x="216563" y="120316"/>
            <a:ext cx="3927600" cy="2992457"/>
          </a:xfrm>
          <a:prstGeom prst="rect">
            <a:avLst/>
          </a:prstGeom>
        </p:spPr>
      </p:pic>
      <p:pic>
        <p:nvPicPr>
          <p:cNvPr id="5" name="S1-Legacy P">
            <a:hlinkClick r:id="" action="ppaction://media"/>
            <a:extLst>
              <a:ext uri="{FF2B5EF4-FFF2-40B4-BE49-F238E27FC236}">
                <a16:creationId xmlns:a16="http://schemas.microsoft.com/office/drawing/2014/main" id="{11975B51-B17C-4463-86B0-C43D321EE98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3"/>
          <a:srcRect l="20264" t="7429" r="17861" b="3097"/>
          <a:stretch/>
        </p:blipFill>
        <p:spPr>
          <a:xfrm>
            <a:off x="4144163" y="120316"/>
            <a:ext cx="3927600" cy="2992457"/>
          </a:xfrm>
          <a:prstGeom prst="rect">
            <a:avLst/>
          </a:prstGeom>
        </p:spPr>
      </p:pic>
      <p:pic>
        <p:nvPicPr>
          <p:cNvPr id="6" name="S1-Legacy P">
            <a:hlinkClick r:id="" action="ppaction://media"/>
            <a:extLst>
              <a:ext uri="{FF2B5EF4-FFF2-40B4-BE49-F238E27FC236}">
                <a16:creationId xmlns:a16="http://schemas.microsoft.com/office/drawing/2014/main" id="{EB2CC212-DD74-4019-BBD9-050CA1BC74D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3"/>
          <a:srcRect l="20264" t="7429" r="17861" b="3097"/>
          <a:stretch/>
        </p:blipFill>
        <p:spPr>
          <a:xfrm>
            <a:off x="8071763" y="120316"/>
            <a:ext cx="3927600" cy="2992457"/>
          </a:xfrm>
          <a:prstGeom prst="rect">
            <a:avLst/>
          </a:prstGeom>
        </p:spPr>
      </p:pic>
      <p:pic>
        <p:nvPicPr>
          <p:cNvPr id="7" name="S3-Legacy P">
            <a:hlinkClick r:id="" action="ppaction://media"/>
            <a:extLst>
              <a:ext uri="{FF2B5EF4-FFF2-40B4-BE49-F238E27FC236}">
                <a16:creationId xmlns:a16="http://schemas.microsoft.com/office/drawing/2014/main" id="{B5B75F6C-A793-4784-AA35-0C3D32C2703C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0068" t="5502" r="17564" b="1532"/>
          <a:stretch/>
        </p:blipFill>
        <p:spPr>
          <a:xfrm>
            <a:off x="216563" y="3112773"/>
            <a:ext cx="3927600" cy="2992457"/>
          </a:xfrm>
          <a:prstGeom prst="rect">
            <a:avLst/>
          </a:prstGeom>
        </p:spPr>
      </p:pic>
      <p:pic>
        <p:nvPicPr>
          <p:cNvPr id="8" name="S4-Legacy P">
            <a:hlinkClick r:id="" action="ppaction://media"/>
            <a:extLst>
              <a:ext uri="{FF2B5EF4-FFF2-40B4-BE49-F238E27FC236}">
                <a16:creationId xmlns:a16="http://schemas.microsoft.com/office/drawing/2014/main" id="{AF59D4A9-B137-48E0-89F1-0932057B5126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5"/>
          <a:srcRect l="20068" t="8308" r="17663" b="2220"/>
          <a:stretch/>
        </p:blipFill>
        <p:spPr>
          <a:xfrm>
            <a:off x="4144163" y="3112773"/>
            <a:ext cx="3927600" cy="2992457"/>
          </a:xfrm>
          <a:prstGeom prst="rect">
            <a:avLst/>
          </a:prstGeom>
        </p:spPr>
      </p:pic>
      <p:pic>
        <p:nvPicPr>
          <p:cNvPr id="9" name="S5-Legacy P">
            <a:hlinkClick r:id="" action="ppaction://media"/>
            <a:extLst>
              <a:ext uri="{FF2B5EF4-FFF2-40B4-BE49-F238E27FC236}">
                <a16:creationId xmlns:a16="http://schemas.microsoft.com/office/drawing/2014/main" id="{C750D7AD-9C55-4AE7-AA99-2A119BA17266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 rotWithShape="1">
          <a:blip r:embed="rId16"/>
          <a:srcRect l="20462" t="9633" r="17959" b="1343"/>
          <a:stretch/>
        </p:blipFill>
        <p:spPr>
          <a:xfrm>
            <a:off x="8071763" y="3112773"/>
            <a:ext cx="3927600" cy="2992457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2386F360-6AB0-4A79-9F7F-66F2CE544DCF}"/>
              </a:ext>
            </a:extLst>
          </p:cNvPr>
          <p:cNvSpPr txBox="1"/>
          <p:nvPr/>
        </p:nvSpPr>
        <p:spPr>
          <a:xfrm>
            <a:off x="484536" y="6323803"/>
            <a:ext cx="113629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Movie S3. The changes in legacy soil P per county under the six scenarios during the time period 2012-2080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6C8786E-6960-4BF1-9F8B-6E0280A1EB2A}"/>
              </a:ext>
            </a:extLst>
          </p:cNvPr>
          <p:cNvSpPr txBox="1"/>
          <p:nvPr/>
        </p:nvSpPr>
        <p:spPr>
          <a:xfrm>
            <a:off x="7519941" y="88411"/>
            <a:ext cx="464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66BF064-12A6-4F6B-93BE-44FD2EF0121A}"/>
              </a:ext>
            </a:extLst>
          </p:cNvPr>
          <p:cNvSpPr txBox="1"/>
          <p:nvPr/>
        </p:nvSpPr>
        <p:spPr>
          <a:xfrm>
            <a:off x="11447541" y="128697"/>
            <a:ext cx="464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(C)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9B305A0-AB42-478F-849C-52880070ED06}"/>
              </a:ext>
            </a:extLst>
          </p:cNvPr>
          <p:cNvSpPr txBox="1"/>
          <p:nvPr/>
        </p:nvSpPr>
        <p:spPr>
          <a:xfrm>
            <a:off x="3561603" y="3101111"/>
            <a:ext cx="464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(D)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37BFF77-9CEE-4C98-8558-32624675FE4C}"/>
              </a:ext>
            </a:extLst>
          </p:cNvPr>
          <p:cNvSpPr txBox="1"/>
          <p:nvPr/>
        </p:nvSpPr>
        <p:spPr>
          <a:xfrm>
            <a:off x="7514238" y="3100533"/>
            <a:ext cx="464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(E)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D4C9971-F32C-4FCF-83A9-1C7A3D8F86AA}"/>
              </a:ext>
            </a:extLst>
          </p:cNvPr>
          <p:cNvSpPr txBox="1"/>
          <p:nvPr/>
        </p:nvSpPr>
        <p:spPr>
          <a:xfrm>
            <a:off x="11478143" y="3119221"/>
            <a:ext cx="464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(F)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85A7C47-8072-4C87-A134-B6EDC08F0B67}"/>
              </a:ext>
            </a:extLst>
          </p:cNvPr>
          <p:cNvSpPr txBox="1"/>
          <p:nvPr/>
        </p:nvSpPr>
        <p:spPr>
          <a:xfrm>
            <a:off x="3561604" y="84220"/>
            <a:ext cx="464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25EB183-01C8-46C7-8A70-153DFDE7D382}"/>
              </a:ext>
            </a:extLst>
          </p:cNvPr>
          <p:cNvSpPr txBox="1"/>
          <p:nvPr/>
        </p:nvSpPr>
        <p:spPr>
          <a:xfrm>
            <a:off x="4175829" y="152760"/>
            <a:ext cx="1304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Scenario 2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E6E2CD74-121E-4760-90E9-09AEFFCBD9AF}"/>
              </a:ext>
            </a:extLst>
          </p:cNvPr>
          <p:cNvSpPr txBox="1"/>
          <p:nvPr/>
        </p:nvSpPr>
        <p:spPr>
          <a:xfrm>
            <a:off x="8103429" y="152760"/>
            <a:ext cx="1304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Scenario 3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FC7E443-39E8-48B7-9D71-4ABC4F5B76D8}"/>
              </a:ext>
            </a:extLst>
          </p:cNvPr>
          <p:cNvSpPr txBox="1"/>
          <p:nvPr/>
        </p:nvSpPr>
        <p:spPr>
          <a:xfrm>
            <a:off x="248229" y="3139877"/>
            <a:ext cx="1304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Scenario 4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4F5BC08-3C3E-4F70-A262-68FF24D3880D}"/>
              </a:ext>
            </a:extLst>
          </p:cNvPr>
          <p:cNvSpPr txBox="1"/>
          <p:nvPr/>
        </p:nvSpPr>
        <p:spPr>
          <a:xfrm>
            <a:off x="4231970" y="3127638"/>
            <a:ext cx="1304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Scenario 5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5A5F8B5-5D9E-4ED6-8101-CF319E3ABFA6}"/>
              </a:ext>
            </a:extLst>
          </p:cNvPr>
          <p:cNvSpPr txBox="1"/>
          <p:nvPr/>
        </p:nvSpPr>
        <p:spPr>
          <a:xfrm>
            <a:off x="8097588" y="3100533"/>
            <a:ext cx="1304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Scenario 6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6E61BC02-EA8C-4464-AA5B-B66870DC2BDD}"/>
              </a:ext>
            </a:extLst>
          </p:cNvPr>
          <p:cNvSpPr txBox="1"/>
          <p:nvPr/>
        </p:nvSpPr>
        <p:spPr>
          <a:xfrm>
            <a:off x="248229" y="140729"/>
            <a:ext cx="1304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Scenario 1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68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5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5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5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50</Words>
  <Application>Microsoft Office PowerPoint</Application>
  <PresentationFormat>宽屏</PresentationFormat>
  <Paragraphs>13</Paragraphs>
  <Slides>1</Slides>
  <Notes>0</Notes>
  <HiddenSlides>0</HiddenSlides>
  <MMClips>6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6" baseType="lpstr">
      <vt:lpstr>等线</vt:lpstr>
      <vt:lpstr>等线 Light</vt:lpstr>
      <vt:lpstr>Arial</vt:lpstr>
      <vt:lpstr>Times New Roman</vt:lpstr>
      <vt:lpstr>Office 主题​​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Lenovo</dc:creator>
  <cp:lastModifiedBy>Lenovo</cp:lastModifiedBy>
  <cp:revision>5</cp:revision>
  <dcterms:created xsi:type="dcterms:W3CDTF">2021-08-17T08:12:44Z</dcterms:created>
  <dcterms:modified xsi:type="dcterms:W3CDTF">2021-08-17T09:14:07Z</dcterms:modified>
</cp:coreProperties>
</file>