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64F3E-1AB0-44AD-BFB8-1D03CD1BDD1C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1F24F-FB53-4A06-9F05-0F2F5AE31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053E1-2BFD-4610-9CCC-3AD94B0A2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7BB9FB-253D-44A5-8EF3-7E65974F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3921E9-BD8A-4746-993A-2C6626EE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87D9EC-A6F6-4667-8809-A11EEA92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6650F1-3450-4217-BBCC-9B910BF1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70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DA823-8B41-488A-998A-F51905F1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08CA2C-A70E-41B2-8ECD-9D119E523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64FE22-344C-4591-B13F-6FBED3F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C1EBCE-4232-4DB6-AFBB-A630F06A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48B5F7-4EF7-4A97-B2B1-52C1492E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8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A5F0AA-B89C-4886-8F86-2E4D55D57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A8F30-6DC1-4758-8B02-97B3FD37A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BB7F5-E064-4BD3-A83D-0A317688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C37FEA-5005-421D-84F7-66553A91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A33AE5-BC91-46DB-A7D7-22BCA53A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6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CA975-5837-4902-93CB-D84DD02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F86C85-0398-42E6-A98E-6B9F7369F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687AC-FE0E-4AFC-9711-1A2456D1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70223-9B99-4E0E-BC3A-E9996867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97EBC-C796-4BE1-B6E1-27D91009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64C5C-604C-4CD1-BED8-4DCD065F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C40AE-5834-4606-B256-AA85A619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C8480-F665-48A5-AD9C-D3392C9A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BE9FC-E702-4DD6-85E6-A1DC8EDB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A4948B-A7C3-4C99-8A9F-C7B8A48F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13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C1824-FF4A-4A84-81C5-348A12BC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1000E-000E-4C19-B348-457B43D7C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E2C7D9-3F87-4923-8D94-ED16E1A35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CD6517-3CA9-4D0D-9840-9189B879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AF5A34-C5C5-457C-BAB1-5E120962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4B6AEA-E91F-483D-B5A3-C78D7AAD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79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F0750C-5054-4F73-AEF3-1509A876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E4A526-617B-41FA-92D8-9795105C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5E5C60-0D22-4B53-98D2-52AC8D779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A1478E-3AC9-4AF6-97C1-FEB79D0E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0236AC-75F6-4A74-B567-7C9B7A48C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9D7BB9-0D65-4B4D-A93E-37A40706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44C60B-EE43-47DB-9A3B-B5006503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F6CFD8-3AAD-4889-8DAB-63CE04BE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48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68105-1384-4903-9E42-124928B2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694C18-F4D6-4860-AE18-819DE633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702D67-85C9-4C87-B390-BAF90BAF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26E899-87E9-4E1F-8F53-24F9F1E8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2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B801E1-622C-42AE-92CF-9040A477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83B032-BD50-46B5-AF26-D3564C42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46F1D1-234C-430D-B2A7-61734C23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7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968898-88B2-466B-81BC-CD9B0F63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24FCFF-1590-4F98-BD8F-9D7889F3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A171D1-43DC-4ABE-9A19-C2E4D74E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4AB76E-62B6-4213-AA8C-53A9328C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E1C34B-AE79-435B-8C39-791EF092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F9149E-EFD9-4E04-8BD6-6FB7AAEC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4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D5943A-2AB7-4C55-A3AB-D535ED8C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AC9E6B-F025-4F49-83B0-4874F57E4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EB1C00-C4A5-4ACE-AF85-FC77202E2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FDA24F-B439-4C23-A717-5DC1F8E2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48D7D8-902B-4FF5-A500-89B1BBCC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5FF80-3E72-4982-8395-F4E86B48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7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3971A6-EE5F-44E4-A64B-97218C00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114AAC-60E5-4C19-BABE-912157387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E5B553-EDC7-4294-82BD-8FDF6C5CC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7346-FF66-4FBF-9F34-4E739EBBC63E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7ACE45-3071-4092-9E21-279878842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55BC9-BA55-4D1B-8F7C-6C6F7C89F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A837-F573-4C4F-93C0-8329CAC58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9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avi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5" Type="http://schemas.microsoft.com/office/2007/relationships/media" Target="../media/media3.avi"/><Relationship Id="rId10" Type="http://schemas.openxmlformats.org/officeDocument/2006/relationships/image" Target="../media/image3.png"/><Relationship Id="rId4" Type="http://schemas.openxmlformats.org/officeDocument/2006/relationships/video" Target="../media/media2.avi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-PF">
            <a:hlinkClick r:id="" action="ppaction://media"/>
            <a:extLst>
              <a:ext uri="{FF2B5EF4-FFF2-40B4-BE49-F238E27FC236}">
                <a16:creationId xmlns:a16="http://schemas.microsoft.com/office/drawing/2014/main" id="{9DB3160B-25FD-4052-BB1C-FE6801DFDE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0363" t="7830" r="17762" b="368"/>
          <a:stretch/>
        </p:blipFill>
        <p:spPr>
          <a:xfrm>
            <a:off x="108284" y="1263315"/>
            <a:ext cx="3938400" cy="2971073"/>
          </a:xfrm>
          <a:prstGeom prst="rect">
            <a:avLst/>
          </a:prstGeom>
        </p:spPr>
      </p:pic>
      <p:pic>
        <p:nvPicPr>
          <p:cNvPr id="5" name="SO-OlsenP">
            <a:hlinkClick r:id="" action="ppaction://media"/>
            <a:extLst>
              <a:ext uri="{FF2B5EF4-FFF2-40B4-BE49-F238E27FC236}">
                <a16:creationId xmlns:a16="http://schemas.microsoft.com/office/drawing/2014/main" id="{ACA9E68F-F2CB-45CF-8915-225FB134AFB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20166" t="2202" r="17860" b="5026"/>
          <a:stretch/>
        </p:blipFill>
        <p:spPr>
          <a:xfrm>
            <a:off x="4126799" y="1263315"/>
            <a:ext cx="3938401" cy="2971073"/>
          </a:xfrm>
          <a:prstGeom prst="rect">
            <a:avLst/>
          </a:prstGeom>
        </p:spPr>
      </p:pic>
      <p:pic>
        <p:nvPicPr>
          <p:cNvPr id="6" name="SO-Legacy P">
            <a:hlinkClick r:id="" action="ppaction://media"/>
            <a:extLst>
              <a:ext uri="{FF2B5EF4-FFF2-40B4-BE49-F238E27FC236}">
                <a16:creationId xmlns:a16="http://schemas.microsoft.com/office/drawing/2014/main" id="{4125B6AE-7BCB-45FB-99FD-4AD2915BA2FD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20068" t="5309" r="17663" b="1144"/>
          <a:stretch/>
        </p:blipFill>
        <p:spPr>
          <a:xfrm>
            <a:off x="8145315" y="1225975"/>
            <a:ext cx="3938400" cy="30084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C8CFC7D-7BA1-46C6-9955-891E902DEC8D}"/>
              </a:ext>
            </a:extLst>
          </p:cNvPr>
          <p:cNvSpPr txBox="1"/>
          <p:nvPr/>
        </p:nvSpPr>
        <p:spPr>
          <a:xfrm>
            <a:off x="414545" y="5734255"/>
            <a:ext cx="11362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Movie S4. P fertilizer demand per county (A), the changes in soil Olsen-P (B) and legacy P (C) per county under the optimal scenario during the time period 2012-2080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ABB524-86F6-428E-9D2F-2851A3434146}"/>
              </a:ext>
            </a:extLst>
          </p:cNvPr>
          <p:cNvSpPr txBox="1"/>
          <p:nvPr/>
        </p:nvSpPr>
        <p:spPr>
          <a:xfrm>
            <a:off x="3523337" y="1294260"/>
            <a:ext cx="46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2DAA98-0213-434D-934D-4D5AFEE90626}"/>
              </a:ext>
            </a:extLst>
          </p:cNvPr>
          <p:cNvSpPr txBox="1"/>
          <p:nvPr/>
        </p:nvSpPr>
        <p:spPr>
          <a:xfrm>
            <a:off x="7551537" y="1325988"/>
            <a:ext cx="46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850C64-9C63-40C5-AD97-22E1839DE708}"/>
              </a:ext>
            </a:extLst>
          </p:cNvPr>
          <p:cNvSpPr txBox="1"/>
          <p:nvPr/>
        </p:nvSpPr>
        <p:spPr>
          <a:xfrm>
            <a:off x="11552122" y="1294260"/>
            <a:ext cx="46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45</Words>
  <Application>Microsoft Office PowerPoint</Application>
  <PresentationFormat>宽屏</PresentationFormat>
  <Paragraphs>4</Paragraphs>
  <Slides>1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5</cp:revision>
  <dcterms:created xsi:type="dcterms:W3CDTF">2021-08-17T08:12:44Z</dcterms:created>
  <dcterms:modified xsi:type="dcterms:W3CDTF">2021-08-17T09:14:30Z</dcterms:modified>
</cp:coreProperties>
</file>