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60" r:id="rId5"/>
    <p:sldId id="262" r:id="rId6"/>
    <p:sldId id="340" r:id="rId7"/>
    <p:sldId id="329" r:id="rId8"/>
    <p:sldId id="261" r:id="rId9"/>
  </p:sldIdLst>
  <p:sldSz cx="11887200" cy="11887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tano.Duque, Lina - ARS" initials="CA" lastIdx="15" clrIdx="0">
    <p:extLst>
      <p:ext uri="{19B8F6BF-5375-455C-9EA6-DF929625EA0E}">
        <p15:presenceInfo xmlns:p15="http://schemas.microsoft.com/office/powerpoint/2012/main" userId="S::lina.castano.duque@usda.gov::59c649d4-fe08-4bbb-bf3f-94c6bc66fd43" providerId="AD"/>
      </p:ext>
    </p:extLst>
  </p:cmAuthor>
  <p:cmAuthor id="2" name="Mack, Brian - ARS" initials="MA" lastIdx="5" clrIdx="1">
    <p:extLst>
      <p:ext uri="{19B8F6BF-5375-455C-9EA6-DF929625EA0E}">
        <p15:presenceInfo xmlns:p15="http://schemas.microsoft.com/office/powerpoint/2012/main" userId="S::brian.mack@usda.gov::6c536870-6340-4dd2-81d1-017f5af8e3e4" providerId="AD"/>
      </p:ext>
    </p:extLst>
  </p:cmAuthor>
  <p:cmAuthor id="3" name="Lebar, Matthew - ARS" initials="LA" lastIdx="9" clrIdx="2">
    <p:extLst>
      <p:ext uri="{19B8F6BF-5375-455C-9EA6-DF929625EA0E}">
        <p15:presenceInfo xmlns:p15="http://schemas.microsoft.com/office/powerpoint/2012/main" userId="S::matthew.lebar@usda.gov::1eabbada-b075-40aa-98c1-4799fcbcf7cd" providerId="AD"/>
      </p:ext>
    </p:extLst>
  </p:cmAuthor>
  <p:cmAuthor id="4" name="Carter-Wientjes, Carol - ARS" initials="CC-A" lastIdx="14" clrIdx="3">
    <p:extLst>
      <p:ext uri="{19B8F6BF-5375-455C-9EA6-DF929625EA0E}">
        <p15:presenceInfo xmlns:p15="http://schemas.microsoft.com/office/powerpoint/2012/main" userId="S::carol.carter@usda.gov::0c5dc231-4ea9-44a3-ad37-3fcd20780b37" providerId="AD"/>
      </p:ext>
    </p:extLst>
  </p:cmAuthor>
  <p:cmAuthor id="5" name="Rajasekaran,  Kanniah - ARS" initials="RK-A" lastIdx="8" clrIdx="4">
    <p:extLst>
      <p:ext uri="{19B8F6BF-5375-455C-9EA6-DF929625EA0E}">
        <p15:presenceInfo xmlns:p15="http://schemas.microsoft.com/office/powerpoint/2012/main" userId="S-1-5-21-2443529608-3098792306-3041422421-5549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94660"/>
  </p:normalViewPr>
  <p:slideViewPr>
    <p:cSldViewPr snapToGrid="0">
      <p:cViewPr>
        <p:scale>
          <a:sx n="100" d="100"/>
          <a:sy n="100" d="100"/>
        </p:scale>
        <p:origin x="58" y="-39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bert, Matthew - ARS" userId="5cc2e483-5741-4f22-8a14-9cdb227527de" providerId="ADAL" clId="{65D4FD74-C13D-4409-AB4A-932393E2E195}"/>
    <pc:docChg chg="delSld">
      <pc:chgData name="Gilbert, Matthew - ARS" userId="5cc2e483-5741-4f22-8a14-9cdb227527de" providerId="ADAL" clId="{65D4FD74-C13D-4409-AB4A-932393E2E195}" dt="2021-07-29T21:21:45.567" v="0" actId="2696"/>
      <pc:docMkLst>
        <pc:docMk/>
      </pc:docMkLst>
      <pc:sldChg chg="del">
        <pc:chgData name="Gilbert, Matthew - ARS" userId="5cc2e483-5741-4f22-8a14-9cdb227527de" providerId="ADAL" clId="{65D4FD74-C13D-4409-AB4A-932393E2E195}" dt="2021-07-29T21:21:45.567" v="0" actId="2696"/>
        <pc:sldMkLst>
          <pc:docMk/>
          <pc:sldMk cId="3139170625" sldId="342"/>
        </pc:sldMkLst>
      </pc:sldChg>
    </pc:docChg>
  </pc:docChgLst>
  <pc:docChgLst>
    <pc:chgData name="Gilbert, Matthew - ARS" userId="5cc2e483-5741-4f22-8a14-9cdb227527de" providerId="ADAL" clId="{3983F19D-4FDD-4AF0-9117-25F08371D9C4}"/>
    <pc:docChg chg="modSld">
      <pc:chgData name="Gilbert, Matthew - ARS" userId="5cc2e483-5741-4f22-8a14-9cdb227527de" providerId="ADAL" clId="{3983F19D-4FDD-4AF0-9117-25F08371D9C4}" dt="2021-07-29T21:45:46.379" v="60" actId="20577"/>
      <pc:docMkLst>
        <pc:docMk/>
      </pc:docMkLst>
      <pc:sldChg chg="modSp mod">
        <pc:chgData name="Gilbert, Matthew - ARS" userId="5cc2e483-5741-4f22-8a14-9cdb227527de" providerId="ADAL" clId="{3983F19D-4FDD-4AF0-9117-25F08371D9C4}" dt="2021-07-29T21:43:01.191" v="17" actId="20577"/>
        <pc:sldMkLst>
          <pc:docMk/>
          <pc:sldMk cId="3942546409" sldId="260"/>
        </pc:sldMkLst>
        <pc:spChg chg="mod">
          <ac:chgData name="Gilbert, Matthew - ARS" userId="5cc2e483-5741-4f22-8a14-9cdb227527de" providerId="ADAL" clId="{3983F19D-4FDD-4AF0-9117-25F08371D9C4}" dt="2021-07-29T21:43:01.191" v="17" actId="20577"/>
          <ac:spMkLst>
            <pc:docMk/>
            <pc:sldMk cId="3942546409" sldId="260"/>
            <ac:spMk id="5" creationId="{64054996-3ADB-4CD0-9BDC-A63277062F3A}"/>
          </ac:spMkLst>
        </pc:spChg>
        <pc:spChg chg="mod">
          <ac:chgData name="Gilbert, Matthew - ARS" userId="5cc2e483-5741-4f22-8a14-9cdb227527de" providerId="ADAL" clId="{3983F19D-4FDD-4AF0-9117-25F08371D9C4}" dt="2021-07-29T21:42:03.077" v="2" actId="255"/>
          <ac:spMkLst>
            <pc:docMk/>
            <pc:sldMk cId="3942546409" sldId="260"/>
            <ac:spMk id="20" creationId="{173FE7A3-C8C1-495B-82D8-E4B10CD6B5C9}"/>
          </ac:spMkLst>
        </pc:spChg>
        <pc:spChg chg="mod">
          <ac:chgData name="Gilbert, Matthew - ARS" userId="5cc2e483-5741-4f22-8a14-9cdb227527de" providerId="ADAL" clId="{3983F19D-4FDD-4AF0-9117-25F08371D9C4}" dt="2021-07-29T21:42:12.287" v="5" actId="20577"/>
          <ac:spMkLst>
            <pc:docMk/>
            <pc:sldMk cId="3942546409" sldId="260"/>
            <ac:spMk id="21" creationId="{A3391D4E-563A-4765-A98F-15FFA7C52566}"/>
          </ac:spMkLst>
        </pc:spChg>
        <pc:spChg chg="mod">
          <ac:chgData name="Gilbert, Matthew - ARS" userId="5cc2e483-5741-4f22-8a14-9cdb227527de" providerId="ADAL" clId="{3983F19D-4FDD-4AF0-9117-25F08371D9C4}" dt="2021-07-29T21:42:39.714" v="11" actId="255"/>
          <ac:spMkLst>
            <pc:docMk/>
            <pc:sldMk cId="3942546409" sldId="260"/>
            <ac:spMk id="22" creationId="{190BA489-6DB0-4CE7-9213-3933FAA22D9E}"/>
          </ac:spMkLst>
        </pc:spChg>
        <pc:spChg chg="mod">
          <ac:chgData name="Gilbert, Matthew - ARS" userId="5cc2e483-5741-4f22-8a14-9cdb227527de" providerId="ADAL" clId="{3983F19D-4FDD-4AF0-9117-25F08371D9C4}" dt="2021-07-29T21:42:31.072" v="10" actId="255"/>
          <ac:spMkLst>
            <pc:docMk/>
            <pc:sldMk cId="3942546409" sldId="260"/>
            <ac:spMk id="27" creationId="{73A5251A-913F-46FA-9195-F6A775DE4B32}"/>
          </ac:spMkLst>
        </pc:spChg>
      </pc:sldChg>
      <pc:sldChg chg="modSp mod">
        <pc:chgData name="Gilbert, Matthew - ARS" userId="5cc2e483-5741-4f22-8a14-9cdb227527de" providerId="ADAL" clId="{3983F19D-4FDD-4AF0-9117-25F08371D9C4}" dt="2021-07-29T21:44:59.309" v="47" actId="20577"/>
        <pc:sldMkLst>
          <pc:docMk/>
          <pc:sldMk cId="1778022989" sldId="262"/>
        </pc:sldMkLst>
        <pc:spChg chg="mod">
          <ac:chgData name="Gilbert, Matthew - ARS" userId="5cc2e483-5741-4f22-8a14-9cdb227527de" providerId="ADAL" clId="{3983F19D-4FDD-4AF0-9117-25F08371D9C4}" dt="2021-07-29T21:44:23.561" v="35" actId="20577"/>
          <ac:spMkLst>
            <pc:docMk/>
            <pc:sldMk cId="1778022989" sldId="262"/>
            <ac:spMk id="5" creationId="{5B8578C9-4B92-418B-943A-B0EF86AEAB8A}"/>
          </ac:spMkLst>
        </pc:spChg>
        <pc:spChg chg="mod">
          <ac:chgData name="Gilbert, Matthew - ARS" userId="5cc2e483-5741-4f22-8a14-9cdb227527de" providerId="ADAL" clId="{3983F19D-4FDD-4AF0-9117-25F08371D9C4}" dt="2021-07-29T21:44:38.783" v="37" actId="20577"/>
          <ac:spMkLst>
            <pc:docMk/>
            <pc:sldMk cId="1778022989" sldId="262"/>
            <ac:spMk id="27" creationId="{10C59C18-0059-4BD1-ADF4-CB768993CFBD}"/>
          </ac:spMkLst>
        </pc:spChg>
        <pc:spChg chg="mod">
          <ac:chgData name="Gilbert, Matthew - ARS" userId="5cc2e483-5741-4f22-8a14-9cdb227527de" providerId="ADAL" clId="{3983F19D-4FDD-4AF0-9117-25F08371D9C4}" dt="2021-07-29T21:44:46.871" v="41" actId="20577"/>
          <ac:spMkLst>
            <pc:docMk/>
            <pc:sldMk cId="1778022989" sldId="262"/>
            <ac:spMk id="28" creationId="{983B98AC-9AA8-43A2-ACCC-798F48FC5CDA}"/>
          </ac:spMkLst>
        </pc:spChg>
        <pc:spChg chg="mod">
          <ac:chgData name="Gilbert, Matthew - ARS" userId="5cc2e483-5741-4f22-8a14-9cdb227527de" providerId="ADAL" clId="{3983F19D-4FDD-4AF0-9117-25F08371D9C4}" dt="2021-07-29T21:44:55.958" v="45" actId="20577"/>
          <ac:spMkLst>
            <pc:docMk/>
            <pc:sldMk cId="1778022989" sldId="262"/>
            <ac:spMk id="29" creationId="{8EAA5C1F-D673-4F5F-86AD-40564480CE08}"/>
          </ac:spMkLst>
        </pc:spChg>
        <pc:spChg chg="mod">
          <ac:chgData name="Gilbert, Matthew - ARS" userId="5cc2e483-5741-4f22-8a14-9cdb227527de" providerId="ADAL" clId="{3983F19D-4FDD-4AF0-9117-25F08371D9C4}" dt="2021-07-29T21:44:42.562" v="39" actId="20577"/>
          <ac:spMkLst>
            <pc:docMk/>
            <pc:sldMk cId="1778022989" sldId="262"/>
            <ac:spMk id="30" creationId="{E1C34FA4-A573-4B95-B3C8-0AA970B19D2A}"/>
          </ac:spMkLst>
        </pc:spChg>
        <pc:spChg chg="mod">
          <ac:chgData name="Gilbert, Matthew - ARS" userId="5cc2e483-5741-4f22-8a14-9cdb227527de" providerId="ADAL" clId="{3983F19D-4FDD-4AF0-9117-25F08371D9C4}" dt="2021-07-29T21:44:50.362" v="43" actId="20577"/>
          <ac:spMkLst>
            <pc:docMk/>
            <pc:sldMk cId="1778022989" sldId="262"/>
            <ac:spMk id="31" creationId="{DF0F1E72-4C8A-4F2B-8490-D06CD62EDEB6}"/>
          </ac:spMkLst>
        </pc:spChg>
        <pc:spChg chg="mod">
          <ac:chgData name="Gilbert, Matthew - ARS" userId="5cc2e483-5741-4f22-8a14-9cdb227527de" providerId="ADAL" clId="{3983F19D-4FDD-4AF0-9117-25F08371D9C4}" dt="2021-07-29T21:44:59.309" v="47" actId="20577"/>
          <ac:spMkLst>
            <pc:docMk/>
            <pc:sldMk cId="1778022989" sldId="262"/>
            <ac:spMk id="32" creationId="{993F4E8D-11C4-4691-A815-EE63790201D9}"/>
          </ac:spMkLst>
        </pc:spChg>
      </pc:sldChg>
      <pc:sldChg chg="modSp mod">
        <pc:chgData name="Gilbert, Matthew - ARS" userId="5cc2e483-5741-4f22-8a14-9cdb227527de" providerId="ADAL" clId="{3983F19D-4FDD-4AF0-9117-25F08371D9C4}" dt="2021-07-29T21:45:46.379" v="60" actId="20577"/>
        <pc:sldMkLst>
          <pc:docMk/>
          <pc:sldMk cId="1555072111" sldId="340"/>
        </pc:sldMkLst>
        <pc:spChg chg="mod">
          <ac:chgData name="Gilbert, Matthew - ARS" userId="5cc2e483-5741-4f22-8a14-9cdb227527de" providerId="ADAL" clId="{3983F19D-4FDD-4AF0-9117-25F08371D9C4}" dt="2021-07-29T21:45:46.379" v="60" actId="20577"/>
          <ac:spMkLst>
            <pc:docMk/>
            <pc:sldMk cId="1555072111" sldId="340"/>
            <ac:spMk id="3" creationId="{2054B496-5BD6-4C9A-BCD8-6AE40AFDFE0F}"/>
          </ac:spMkLst>
        </pc:spChg>
        <pc:spChg chg="mod">
          <ac:chgData name="Gilbert, Matthew - ARS" userId="5cc2e483-5741-4f22-8a14-9cdb227527de" providerId="ADAL" clId="{3983F19D-4FDD-4AF0-9117-25F08371D9C4}" dt="2021-07-29T21:45:20.641" v="50" actId="20577"/>
          <ac:spMkLst>
            <pc:docMk/>
            <pc:sldMk cId="1555072111" sldId="340"/>
            <ac:spMk id="20" creationId="{00000000-0000-0000-0000-000000000000}"/>
          </ac:spMkLst>
        </pc:spChg>
        <pc:spChg chg="mod">
          <ac:chgData name="Gilbert, Matthew - ARS" userId="5cc2e483-5741-4f22-8a14-9cdb227527de" providerId="ADAL" clId="{3983F19D-4FDD-4AF0-9117-25F08371D9C4}" dt="2021-07-29T21:45:24.100" v="52" actId="20577"/>
          <ac:spMkLst>
            <pc:docMk/>
            <pc:sldMk cId="1555072111" sldId="340"/>
            <ac:spMk id="21" creationId="{00000000-0000-0000-0000-000000000000}"/>
          </ac:spMkLst>
        </pc:spChg>
        <pc:spChg chg="mod">
          <ac:chgData name="Gilbert, Matthew - ARS" userId="5cc2e483-5741-4f22-8a14-9cdb227527de" providerId="ADAL" clId="{3983F19D-4FDD-4AF0-9117-25F08371D9C4}" dt="2021-07-29T21:45:31.924" v="54" actId="20577"/>
          <ac:spMkLst>
            <pc:docMk/>
            <pc:sldMk cId="1555072111" sldId="340"/>
            <ac:spMk id="22" creationId="{00000000-0000-0000-0000-000000000000}"/>
          </ac:spMkLst>
        </pc:spChg>
      </pc:sldChg>
    </pc:docChg>
  </pc:docChgLst>
  <pc:docChgLst>
    <pc:chgData name="Carter-Wientjes, Carol - ARS" userId="0c5dc231-4ea9-44a3-ad37-3fcd20780b37" providerId="ADAL" clId="{576BD597-D67F-404B-9CF9-721E945963FD}"/>
    <pc:docChg chg="undo custSel modSld">
      <pc:chgData name="Carter-Wientjes, Carol - ARS" userId="0c5dc231-4ea9-44a3-ad37-3fcd20780b37" providerId="ADAL" clId="{576BD597-D67F-404B-9CF9-721E945963FD}" dt="2021-05-07T18:20:51.406" v="75" actId="1589"/>
      <pc:docMkLst>
        <pc:docMk/>
      </pc:docMkLst>
      <pc:sldChg chg="modSp mod addCm delCm modCm">
        <pc:chgData name="Carter-Wientjes, Carol - ARS" userId="0c5dc231-4ea9-44a3-ad37-3fcd20780b37" providerId="ADAL" clId="{576BD597-D67F-404B-9CF9-721E945963FD}" dt="2021-05-07T17:43:26.900" v="29"/>
        <pc:sldMkLst>
          <pc:docMk/>
          <pc:sldMk cId="2173860968" sldId="258"/>
        </pc:sldMkLst>
        <pc:spChg chg="mod">
          <ac:chgData name="Carter-Wientjes, Carol - ARS" userId="0c5dc231-4ea9-44a3-ad37-3fcd20780b37" providerId="ADAL" clId="{576BD597-D67F-404B-9CF9-721E945963FD}" dt="2021-05-07T17:35:40.970" v="23" actId="20577"/>
          <ac:spMkLst>
            <pc:docMk/>
            <pc:sldMk cId="2173860968" sldId="258"/>
            <ac:spMk id="11" creationId="{FDEC8DF5-A753-42AC-B3F5-79D410FAB0AA}"/>
          </ac:spMkLst>
        </pc:spChg>
      </pc:sldChg>
      <pc:sldChg chg="modSp mod">
        <pc:chgData name="Carter-Wientjes, Carol - ARS" userId="0c5dc231-4ea9-44a3-ad37-3fcd20780b37" providerId="ADAL" clId="{576BD597-D67F-404B-9CF9-721E945963FD}" dt="2021-05-07T17:49:38.181" v="30" actId="20577"/>
        <pc:sldMkLst>
          <pc:docMk/>
          <pc:sldMk cId="3942546409" sldId="260"/>
        </pc:sldMkLst>
        <pc:spChg chg="mod">
          <ac:chgData name="Carter-Wientjes, Carol - ARS" userId="0c5dc231-4ea9-44a3-ad37-3fcd20780b37" providerId="ADAL" clId="{576BD597-D67F-404B-9CF9-721E945963FD}" dt="2021-05-07T17:49:38.181" v="30" actId="20577"/>
          <ac:spMkLst>
            <pc:docMk/>
            <pc:sldMk cId="3942546409" sldId="260"/>
            <ac:spMk id="5" creationId="{64054996-3ADB-4CD0-9BDC-A63277062F3A}"/>
          </ac:spMkLst>
        </pc:spChg>
      </pc:sldChg>
      <pc:sldChg chg="modSp mod addCm modCm">
        <pc:chgData name="Carter-Wientjes, Carol - ARS" userId="0c5dc231-4ea9-44a3-ad37-3fcd20780b37" providerId="ADAL" clId="{576BD597-D67F-404B-9CF9-721E945963FD}" dt="2021-05-07T17:53:56.979" v="34"/>
        <pc:sldMkLst>
          <pc:docMk/>
          <pc:sldMk cId="2853094501" sldId="261"/>
        </pc:sldMkLst>
        <pc:spChg chg="mod">
          <ac:chgData name="Carter-Wientjes, Carol - ARS" userId="0c5dc231-4ea9-44a3-ad37-3fcd20780b37" providerId="ADAL" clId="{576BD597-D67F-404B-9CF9-721E945963FD}" dt="2021-05-07T17:50:52.882" v="32" actId="20577"/>
          <ac:spMkLst>
            <pc:docMk/>
            <pc:sldMk cId="2853094501" sldId="261"/>
            <ac:spMk id="3" creationId="{E7A010B7-6163-4DFA-8CEB-D3899043B5B0}"/>
          </ac:spMkLst>
        </pc:spChg>
      </pc:sldChg>
      <pc:sldChg chg="modSp mod addCm modCm">
        <pc:chgData name="Carter-Wientjes, Carol - ARS" userId="0c5dc231-4ea9-44a3-ad37-3fcd20780b37" providerId="ADAL" clId="{576BD597-D67F-404B-9CF9-721E945963FD}" dt="2021-05-07T17:59:52.051" v="42"/>
        <pc:sldMkLst>
          <pc:docMk/>
          <pc:sldMk cId="1778022989" sldId="262"/>
        </pc:sldMkLst>
        <pc:spChg chg="mod">
          <ac:chgData name="Carter-Wientjes, Carol - ARS" userId="0c5dc231-4ea9-44a3-ad37-3fcd20780b37" providerId="ADAL" clId="{576BD597-D67F-404B-9CF9-721E945963FD}" dt="2021-05-07T17:56:55.557" v="39" actId="20577"/>
          <ac:spMkLst>
            <pc:docMk/>
            <pc:sldMk cId="1778022989" sldId="262"/>
            <ac:spMk id="5" creationId="{5B8578C9-4B92-418B-943A-B0EF86AEAB8A}"/>
          </ac:spMkLst>
        </pc:spChg>
      </pc:sldChg>
      <pc:sldChg chg="modSp mod">
        <pc:chgData name="Carter-Wientjes, Carol - ARS" userId="0c5dc231-4ea9-44a3-ad37-3fcd20780b37" providerId="ADAL" clId="{576BD597-D67F-404B-9CF9-721E945963FD}" dt="2021-05-07T18:04:01.506" v="53" actId="20577"/>
        <pc:sldMkLst>
          <pc:docMk/>
          <pc:sldMk cId="1120488799" sldId="263"/>
        </pc:sldMkLst>
        <pc:spChg chg="mod">
          <ac:chgData name="Carter-Wientjes, Carol - ARS" userId="0c5dc231-4ea9-44a3-ad37-3fcd20780b37" providerId="ADAL" clId="{576BD597-D67F-404B-9CF9-721E945963FD}" dt="2021-05-07T18:04:01.506" v="53" actId="20577"/>
          <ac:spMkLst>
            <pc:docMk/>
            <pc:sldMk cId="1120488799" sldId="263"/>
            <ac:spMk id="3" creationId="{1FF363A3-D2B8-4664-A397-A073D1559E64}"/>
          </ac:spMkLst>
        </pc:spChg>
      </pc:sldChg>
      <pc:sldChg chg="modSp mod addCm modCm">
        <pc:chgData name="Carter-Wientjes, Carol - ARS" userId="0c5dc231-4ea9-44a3-ad37-3fcd20780b37" providerId="ADAL" clId="{576BD597-D67F-404B-9CF9-721E945963FD}" dt="2021-05-07T17:31:49.021" v="17"/>
        <pc:sldMkLst>
          <pc:docMk/>
          <pc:sldMk cId="3763679171" sldId="329"/>
        </pc:sldMkLst>
        <pc:spChg chg="mod">
          <ac:chgData name="Carter-Wientjes, Carol - ARS" userId="0c5dc231-4ea9-44a3-ad37-3fcd20780b37" providerId="ADAL" clId="{576BD597-D67F-404B-9CF9-721E945963FD}" dt="2021-05-07T17:28:32.878" v="15" actId="20577"/>
          <ac:spMkLst>
            <pc:docMk/>
            <pc:sldMk cId="3763679171" sldId="329"/>
            <ac:spMk id="10" creationId="{95EBC159-C03A-4D09-8A30-3CFDE686B83E}"/>
          </ac:spMkLst>
        </pc:spChg>
        <pc:graphicFrameChg chg="modGraphic">
          <ac:chgData name="Carter-Wientjes, Carol - ARS" userId="0c5dc231-4ea9-44a3-ad37-3fcd20780b37" providerId="ADAL" clId="{576BD597-D67F-404B-9CF9-721E945963FD}" dt="2021-05-07T17:22:22.481" v="1" actId="20577"/>
          <ac:graphicFrameMkLst>
            <pc:docMk/>
            <pc:sldMk cId="3763679171" sldId="329"/>
            <ac:graphicFrameMk id="5" creationId="{A6CA1B70-573C-49E6-8F33-ACA259C8DC74}"/>
          </ac:graphicFrameMkLst>
        </pc:graphicFrameChg>
      </pc:sldChg>
      <pc:sldChg chg="modSp mod addCm delCm modCm">
        <pc:chgData name="Carter-Wientjes, Carol - ARS" userId="0c5dc231-4ea9-44a3-ad37-3fcd20780b37" providerId="ADAL" clId="{576BD597-D67F-404B-9CF9-721E945963FD}" dt="2021-05-07T18:19:26.249" v="72"/>
        <pc:sldMkLst>
          <pc:docMk/>
          <pc:sldMk cId="1501255700" sldId="332"/>
        </pc:sldMkLst>
        <pc:spChg chg="mod">
          <ac:chgData name="Carter-Wientjes, Carol - ARS" userId="0c5dc231-4ea9-44a3-ad37-3fcd20780b37" providerId="ADAL" clId="{576BD597-D67F-404B-9CF9-721E945963FD}" dt="2021-05-07T18:15:51.851" v="65" actId="13926"/>
          <ac:spMkLst>
            <pc:docMk/>
            <pc:sldMk cId="1501255700" sldId="332"/>
            <ac:spMk id="33" creationId="{72EABCCA-7B37-4669-84F6-D9B4BB88EAE3}"/>
          </ac:spMkLst>
        </pc:spChg>
      </pc:sldChg>
      <pc:sldChg chg="modSp mod addCm delCm modCm">
        <pc:chgData name="Carter-Wientjes, Carol - ARS" userId="0c5dc231-4ea9-44a3-ad37-3fcd20780b37" providerId="ADAL" clId="{576BD597-D67F-404B-9CF9-721E945963FD}" dt="2021-05-07T18:20:51.406" v="75" actId="1589"/>
        <pc:sldMkLst>
          <pc:docMk/>
          <pc:sldMk cId="1555072111" sldId="340"/>
        </pc:sldMkLst>
        <pc:spChg chg="mod">
          <ac:chgData name="Carter-Wientjes, Carol - ARS" userId="0c5dc231-4ea9-44a3-ad37-3fcd20780b37" providerId="ADAL" clId="{576BD597-D67F-404B-9CF9-721E945963FD}" dt="2021-05-07T18:20:12.344" v="74" actId="20577"/>
          <ac:spMkLst>
            <pc:docMk/>
            <pc:sldMk cId="1555072111" sldId="340"/>
            <ac:spMk id="3" creationId="{2054B496-5BD6-4C9A-BCD8-6AE40AFDFE0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atthew.lebar\OneDrive%20-%20USDA\LEBAR_DATA\CURRENT%20PROJECTS\Flavonoids\ML02-078%20AF%20Flavonoids%202021-03-0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b="1" dirty="0"/>
              <a:t>Aflatoxins (ng/g)</a:t>
            </a:r>
          </a:p>
        </c:rich>
      </c:tx>
      <c:layout>
        <c:manualLayout>
          <c:xMode val="edge"/>
          <c:yMode val="edge"/>
          <c:x val="0.37338188976377951"/>
          <c:y val="3.7037037037037035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summary!$L$1</c:f>
              <c:strCache>
                <c:ptCount val="1"/>
                <c:pt idx="0">
                  <c:v>AFB1 avg
SD</c:v>
                </c:pt>
              </c:strCache>
            </c:strRef>
          </c:tx>
          <c:spPr>
            <a:solidFill>
              <a:schemeClr val="tx1"/>
            </a:solidFill>
            <a:ln>
              <a:noFill/>
            </a:ln>
            <a:effectLst/>
          </c:spPr>
          <c:invertIfNegative val="0"/>
          <c:errBars>
            <c:errBarType val="both"/>
            <c:errValType val="cust"/>
            <c:noEndCap val="0"/>
            <c:plus>
              <c:numRef>
                <c:f>(summary!$L$4,summary!$L$7,summary!$L$10,summary!$L$13)</c:f>
                <c:numCache>
                  <c:formatCode>General</c:formatCode>
                  <c:ptCount val="4"/>
                  <c:pt idx="0">
                    <c:v>9.9022998950382183E-6</c:v>
                  </c:pt>
                  <c:pt idx="1">
                    <c:v>2416.647481629755</c:v>
                  </c:pt>
                  <c:pt idx="2">
                    <c:v>1.3835935620107542E-5</c:v>
                  </c:pt>
                  <c:pt idx="3">
                    <c:v>413.89761722406024</c:v>
                  </c:pt>
                </c:numCache>
              </c:numRef>
            </c:plus>
            <c:minus>
              <c:numRef>
                <c:f>(summary!$L$4,summary!$L$7,summary!$L$10,summary!$L$13)</c:f>
                <c:numCache>
                  <c:formatCode>General</c:formatCode>
                  <c:ptCount val="4"/>
                  <c:pt idx="0">
                    <c:v>9.9022998950382183E-6</c:v>
                  </c:pt>
                  <c:pt idx="1">
                    <c:v>2416.647481629755</c:v>
                  </c:pt>
                  <c:pt idx="2">
                    <c:v>1.3835935620107542E-5</c:v>
                  </c:pt>
                  <c:pt idx="3">
                    <c:v>413.89761722406024</c:v>
                  </c:pt>
                </c:numCache>
              </c:numRef>
            </c:minus>
            <c:spPr>
              <a:noFill/>
              <a:ln w="9525" cap="flat" cmpd="sng" algn="ctr">
                <a:solidFill>
                  <a:schemeClr val="tx1">
                    <a:lumMod val="65000"/>
                    <a:lumOff val="35000"/>
                  </a:schemeClr>
                </a:solidFill>
                <a:round/>
              </a:ln>
              <a:effectLst/>
            </c:spPr>
          </c:errBars>
          <c:val>
            <c:numRef>
              <c:f>(summary!$L$3,summary!$L$6,summary!$L$9,summary!$L$12)</c:f>
              <c:numCache>
                <c:formatCode>0</c:formatCode>
                <c:ptCount val="4"/>
                <c:pt idx="0">
                  <c:v>1.9987776377825386E-4</c:v>
                </c:pt>
                <c:pt idx="1">
                  <c:v>4703.2511105569929</c:v>
                </c:pt>
                <c:pt idx="2">
                  <c:v>2.1883968012494255E-4</c:v>
                </c:pt>
                <c:pt idx="3">
                  <c:v>1695.5420982315138</c:v>
                </c:pt>
              </c:numCache>
            </c:numRef>
          </c:val>
          <c:extLst>
            <c:ext xmlns:c16="http://schemas.microsoft.com/office/drawing/2014/chart" uri="{C3380CC4-5D6E-409C-BE32-E72D297353CC}">
              <c16:uniqueId val="{00000000-964E-4B13-A604-867E4724EBA8}"/>
            </c:ext>
          </c:extLst>
        </c:ser>
        <c:ser>
          <c:idx val="1"/>
          <c:order val="1"/>
          <c:tx>
            <c:strRef>
              <c:f>summary!$M$1</c:f>
              <c:strCache>
                <c:ptCount val="1"/>
                <c:pt idx="0">
                  <c:v>AFB2 avg
SD</c:v>
                </c:pt>
              </c:strCache>
            </c:strRef>
          </c:tx>
          <c:spPr>
            <a:solidFill>
              <a:schemeClr val="bg2">
                <a:lumMod val="90000"/>
              </a:schemeClr>
            </a:solidFill>
            <a:ln>
              <a:noFill/>
            </a:ln>
            <a:effectLst/>
          </c:spPr>
          <c:invertIfNegative val="0"/>
          <c:errBars>
            <c:errBarType val="both"/>
            <c:errValType val="cust"/>
            <c:noEndCap val="0"/>
            <c:plus>
              <c:numRef>
                <c:f>(summary!$M$4,summary!$M$7,summary!$M$10,summary!$M$13)</c:f>
                <c:numCache>
                  <c:formatCode>General</c:formatCode>
                  <c:ptCount val="4"/>
                  <c:pt idx="0">
                    <c:v>9.6100618451718728E-7</c:v>
                  </c:pt>
                  <c:pt idx="1">
                    <c:v>46.532261498924406</c:v>
                  </c:pt>
                  <c:pt idx="2">
                    <c:v>1.3427607566366948E-6</c:v>
                  </c:pt>
                  <c:pt idx="3">
                    <c:v>13.3026390988486</c:v>
                  </c:pt>
                </c:numCache>
              </c:numRef>
            </c:plus>
            <c:minus>
              <c:numRef>
                <c:f>(summary!$M$4,summary!$M$7,summary!$M$10,summary!$M$13)</c:f>
                <c:numCache>
                  <c:formatCode>General</c:formatCode>
                  <c:ptCount val="4"/>
                  <c:pt idx="0">
                    <c:v>9.6100618451718728E-7</c:v>
                  </c:pt>
                  <c:pt idx="1">
                    <c:v>46.532261498924406</c:v>
                  </c:pt>
                  <c:pt idx="2">
                    <c:v>1.3427607566366948E-6</c:v>
                  </c:pt>
                  <c:pt idx="3">
                    <c:v>13.3026390988486</c:v>
                  </c:pt>
                </c:numCache>
              </c:numRef>
            </c:minus>
            <c:spPr>
              <a:noFill/>
              <a:ln w="9525" cap="flat" cmpd="sng" algn="ctr">
                <a:solidFill>
                  <a:schemeClr val="tx1">
                    <a:lumMod val="65000"/>
                    <a:lumOff val="35000"/>
                  </a:schemeClr>
                </a:solidFill>
                <a:round/>
              </a:ln>
              <a:effectLst/>
            </c:spPr>
          </c:errBars>
          <c:val>
            <c:numRef>
              <c:f>(summary!$M$3,summary!$M$6,summary!$M$9,summary!$M$12)</c:f>
              <c:numCache>
                <c:formatCode>0</c:formatCode>
                <c:ptCount val="4"/>
                <c:pt idx="0">
                  <c:v>1.939789434519301E-5</c:v>
                </c:pt>
                <c:pt idx="1">
                  <c:v>85.431514834033962</c:v>
                </c:pt>
                <c:pt idx="2">
                  <c:v>2.123812530897105E-5</c:v>
                </c:pt>
                <c:pt idx="3">
                  <c:v>37.440942543533886</c:v>
                </c:pt>
              </c:numCache>
            </c:numRef>
          </c:val>
          <c:extLst>
            <c:ext xmlns:c16="http://schemas.microsoft.com/office/drawing/2014/chart" uri="{C3380CC4-5D6E-409C-BE32-E72D297353CC}">
              <c16:uniqueId val="{00000001-964E-4B13-A604-867E4724EBA8}"/>
            </c:ext>
          </c:extLst>
        </c:ser>
        <c:dLbls>
          <c:showLegendKey val="0"/>
          <c:showVal val="0"/>
          <c:showCatName val="0"/>
          <c:showSerName val="0"/>
          <c:showPercent val="0"/>
          <c:showBubbleSize val="0"/>
        </c:dLbls>
        <c:gapWidth val="100"/>
        <c:overlap val="-10"/>
        <c:axId val="274938512"/>
        <c:axId val="274938904"/>
      </c:barChart>
      <c:catAx>
        <c:axId val="274938512"/>
        <c:scaling>
          <c:orientation val="minMax"/>
        </c:scaling>
        <c:delete val="1"/>
        <c:axPos val="b"/>
        <c:majorTickMark val="none"/>
        <c:minorTickMark val="none"/>
        <c:tickLblPos val="nextTo"/>
        <c:crossAx val="274938904"/>
        <c:crosses val="autoZero"/>
        <c:auto val="1"/>
        <c:lblAlgn val="ctr"/>
        <c:lblOffset val="100"/>
        <c:noMultiLvlLbl val="0"/>
      </c:catAx>
      <c:valAx>
        <c:axId val="274938904"/>
        <c:scaling>
          <c:orientation val="minMax"/>
          <c:max val="7500"/>
          <c:min val="0"/>
        </c:scaling>
        <c:delete val="0"/>
        <c:axPos val="l"/>
        <c:majorGridlines>
          <c:spPr>
            <a:ln w="9525" cap="flat" cmpd="sng" algn="ctr">
              <a:no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749385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C4B4B-6090-4F75-9168-ABB79E8ED676}" type="datetimeFigureOut">
              <a:rPr lang="en-US" smtClean="0"/>
              <a:t>7/29/2021</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96520-057B-46E9-B497-A7CDC298E32C}" type="slidenum">
              <a:rPr lang="en-US" smtClean="0"/>
              <a:t>‹#›</a:t>
            </a:fld>
            <a:endParaRPr lang="en-US"/>
          </a:p>
        </p:txBody>
      </p:sp>
    </p:spTree>
    <p:extLst>
      <p:ext uri="{BB962C8B-B14F-4D97-AF65-F5344CB8AC3E}">
        <p14:creationId xmlns:p14="http://schemas.microsoft.com/office/powerpoint/2010/main" val="399226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56825-D8E9-4A21-BFC3-B1BB1A7E8101}" type="slidenum">
              <a:rPr lang="en-US" smtClean="0"/>
              <a:t>3</a:t>
            </a:fld>
            <a:endParaRPr lang="en-US"/>
          </a:p>
        </p:txBody>
      </p:sp>
    </p:spTree>
    <p:extLst>
      <p:ext uri="{BB962C8B-B14F-4D97-AF65-F5344CB8AC3E}">
        <p14:creationId xmlns:p14="http://schemas.microsoft.com/office/powerpoint/2010/main" val="71124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945429"/>
            <a:ext cx="10104120" cy="4138507"/>
          </a:xfrm>
        </p:spPr>
        <p:txBody>
          <a:bodyPr anchor="b"/>
          <a:lstStyle>
            <a:lvl1pPr algn="ctr">
              <a:defRPr sz="7800"/>
            </a:lvl1pPr>
          </a:lstStyle>
          <a:p>
            <a:r>
              <a:rPr lang="en-US"/>
              <a:t>Click to edit Master title style</a:t>
            </a:r>
          </a:p>
        </p:txBody>
      </p:sp>
      <p:sp>
        <p:nvSpPr>
          <p:cNvPr id="3" name="Subtitle 2"/>
          <p:cNvSpPr>
            <a:spLocks noGrp="1"/>
          </p:cNvSpPr>
          <p:nvPr>
            <p:ph type="subTitle" idx="1"/>
          </p:nvPr>
        </p:nvSpPr>
        <p:spPr>
          <a:xfrm>
            <a:off x="1485900" y="6243533"/>
            <a:ext cx="8915400" cy="2869987"/>
          </a:xfrm>
        </p:spPr>
        <p:txBody>
          <a:bodyPr/>
          <a:lstStyle>
            <a:lvl1pPr marL="0" indent="0" algn="ctr">
              <a:buNone/>
              <a:defRPr sz="3120"/>
            </a:lvl1pPr>
            <a:lvl2pPr marL="594360" indent="0" algn="ctr">
              <a:buNone/>
              <a:defRPr sz="2600"/>
            </a:lvl2pPr>
            <a:lvl3pPr marL="1188720" indent="0" algn="ctr">
              <a:buNone/>
              <a:defRPr sz="2340"/>
            </a:lvl3pPr>
            <a:lvl4pPr marL="1783080" indent="0" algn="ctr">
              <a:buNone/>
              <a:defRPr sz="2080"/>
            </a:lvl4pPr>
            <a:lvl5pPr marL="2377440" indent="0" algn="ctr">
              <a:buNone/>
              <a:defRPr sz="2080"/>
            </a:lvl5pPr>
            <a:lvl6pPr marL="2971800" indent="0" algn="ctr">
              <a:buNone/>
              <a:defRPr sz="2080"/>
            </a:lvl6pPr>
            <a:lvl7pPr marL="3566160" indent="0" algn="ctr">
              <a:buNone/>
              <a:defRPr sz="2080"/>
            </a:lvl7pPr>
            <a:lvl8pPr marL="4160520" indent="0" algn="ctr">
              <a:buNone/>
              <a:defRPr sz="2080"/>
            </a:lvl8pPr>
            <a:lvl9pPr marL="4754880" indent="0" algn="ctr">
              <a:buNone/>
              <a:defRPr sz="2080"/>
            </a:lvl9pPr>
          </a:lstStyle>
          <a:p>
            <a:r>
              <a:rPr lang="en-US"/>
              <a:t>Click to edit Master subtitle style</a:t>
            </a:r>
          </a:p>
        </p:txBody>
      </p:sp>
      <p:sp>
        <p:nvSpPr>
          <p:cNvPr id="4" name="Date Placeholder 3"/>
          <p:cNvSpPr>
            <a:spLocks noGrp="1"/>
          </p:cNvSpPr>
          <p:nvPr>
            <p:ph type="dt" sz="half" idx="10"/>
          </p:nvPr>
        </p:nvSpPr>
        <p:spPr/>
        <p:txBody>
          <a:bodyPr/>
          <a:lstStyle/>
          <a:p>
            <a:fld id="{62051804-CE61-47AB-84E9-A1504BFB7F41}"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DCCAA-7EEE-4CCE-8CD2-6E40EF5F4A34}" type="slidenum">
              <a:rPr lang="en-US" smtClean="0"/>
              <a:t>‹#›</a:t>
            </a:fld>
            <a:endParaRPr lang="en-US"/>
          </a:p>
        </p:txBody>
      </p:sp>
    </p:spTree>
    <p:extLst>
      <p:ext uri="{BB962C8B-B14F-4D97-AF65-F5344CB8AC3E}">
        <p14:creationId xmlns:p14="http://schemas.microsoft.com/office/powerpoint/2010/main" val="7409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051804-CE61-47AB-84E9-A1504BFB7F41}"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DCCAA-7EEE-4CCE-8CD2-6E40EF5F4A34}" type="slidenum">
              <a:rPr lang="en-US" smtClean="0"/>
              <a:t>‹#›</a:t>
            </a:fld>
            <a:endParaRPr lang="en-US"/>
          </a:p>
        </p:txBody>
      </p:sp>
    </p:spTree>
    <p:extLst>
      <p:ext uri="{BB962C8B-B14F-4D97-AF65-F5344CB8AC3E}">
        <p14:creationId xmlns:p14="http://schemas.microsoft.com/office/powerpoint/2010/main" val="8879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632883"/>
            <a:ext cx="2563178" cy="1007385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7245" y="632883"/>
            <a:ext cx="7540943" cy="100738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051804-CE61-47AB-84E9-A1504BFB7F41}"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DCCAA-7EEE-4CCE-8CD2-6E40EF5F4A34}" type="slidenum">
              <a:rPr lang="en-US" smtClean="0"/>
              <a:t>‹#›</a:t>
            </a:fld>
            <a:endParaRPr lang="en-US"/>
          </a:p>
        </p:txBody>
      </p:sp>
    </p:spTree>
    <p:extLst>
      <p:ext uri="{BB962C8B-B14F-4D97-AF65-F5344CB8AC3E}">
        <p14:creationId xmlns:p14="http://schemas.microsoft.com/office/powerpoint/2010/main" val="3486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051804-CE61-47AB-84E9-A1504BFB7F41}"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DCCAA-7EEE-4CCE-8CD2-6E40EF5F4A34}" type="slidenum">
              <a:rPr lang="en-US" smtClean="0"/>
              <a:t>‹#›</a:t>
            </a:fld>
            <a:endParaRPr lang="en-US"/>
          </a:p>
        </p:txBody>
      </p:sp>
    </p:spTree>
    <p:extLst>
      <p:ext uri="{BB962C8B-B14F-4D97-AF65-F5344CB8AC3E}">
        <p14:creationId xmlns:p14="http://schemas.microsoft.com/office/powerpoint/2010/main" val="164675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2963549"/>
            <a:ext cx="10252710" cy="4944744"/>
          </a:xfrm>
        </p:spPr>
        <p:txBody>
          <a:bodyPr anchor="b"/>
          <a:lstStyle>
            <a:lvl1pPr>
              <a:defRPr sz="7800"/>
            </a:lvl1pPr>
          </a:lstStyle>
          <a:p>
            <a:r>
              <a:rPr lang="en-US"/>
              <a:t>Click to edit Master title style</a:t>
            </a:r>
          </a:p>
        </p:txBody>
      </p:sp>
      <p:sp>
        <p:nvSpPr>
          <p:cNvPr id="3" name="Text Placeholder 2"/>
          <p:cNvSpPr>
            <a:spLocks noGrp="1"/>
          </p:cNvSpPr>
          <p:nvPr>
            <p:ph type="body" idx="1"/>
          </p:nvPr>
        </p:nvSpPr>
        <p:spPr>
          <a:xfrm>
            <a:off x="811054" y="7955072"/>
            <a:ext cx="10252710" cy="2600324"/>
          </a:xfrm>
        </p:spPr>
        <p:txBody>
          <a:bodyPr/>
          <a:lstStyle>
            <a:lvl1pPr marL="0" indent="0">
              <a:buNone/>
              <a:defRPr sz="3120">
                <a:solidFill>
                  <a:schemeClr val="tx1"/>
                </a:solidFill>
              </a:defRPr>
            </a:lvl1pPr>
            <a:lvl2pPr marL="594360" indent="0">
              <a:buNone/>
              <a:defRPr sz="2600">
                <a:solidFill>
                  <a:schemeClr val="tx1">
                    <a:tint val="75000"/>
                  </a:schemeClr>
                </a:solidFill>
              </a:defRPr>
            </a:lvl2pPr>
            <a:lvl3pPr marL="1188720" indent="0">
              <a:buNone/>
              <a:defRPr sz="2340">
                <a:solidFill>
                  <a:schemeClr val="tx1">
                    <a:tint val="75000"/>
                  </a:schemeClr>
                </a:solidFill>
              </a:defRPr>
            </a:lvl3pPr>
            <a:lvl4pPr marL="1783080" indent="0">
              <a:buNone/>
              <a:defRPr sz="2080">
                <a:solidFill>
                  <a:schemeClr val="tx1">
                    <a:tint val="75000"/>
                  </a:schemeClr>
                </a:solidFill>
              </a:defRPr>
            </a:lvl4pPr>
            <a:lvl5pPr marL="2377440" indent="0">
              <a:buNone/>
              <a:defRPr sz="2080">
                <a:solidFill>
                  <a:schemeClr val="tx1">
                    <a:tint val="75000"/>
                  </a:schemeClr>
                </a:solidFill>
              </a:defRPr>
            </a:lvl5pPr>
            <a:lvl6pPr marL="2971800" indent="0">
              <a:buNone/>
              <a:defRPr sz="2080">
                <a:solidFill>
                  <a:schemeClr val="tx1">
                    <a:tint val="75000"/>
                  </a:schemeClr>
                </a:solidFill>
              </a:defRPr>
            </a:lvl6pPr>
            <a:lvl7pPr marL="3566160" indent="0">
              <a:buNone/>
              <a:defRPr sz="2080">
                <a:solidFill>
                  <a:schemeClr val="tx1">
                    <a:tint val="75000"/>
                  </a:schemeClr>
                </a:solidFill>
              </a:defRPr>
            </a:lvl7pPr>
            <a:lvl8pPr marL="4160520" indent="0">
              <a:buNone/>
              <a:defRPr sz="2080">
                <a:solidFill>
                  <a:schemeClr val="tx1">
                    <a:tint val="75000"/>
                  </a:schemeClr>
                </a:solidFill>
              </a:defRPr>
            </a:lvl8pPr>
            <a:lvl9pPr marL="4754880" indent="0">
              <a:buNone/>
              <a:defRPr sz="20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51804-CE61-47AB-84E9-A1504BFB7F41}"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DCCAA-7EEE-4CCE-8CD2-6E40EF5F4A34}" type="slidenum">
              <a:rPr lang="en-US" smtClean="0"/>
              <a:t>‹#›</a:t>
            </a:fld>
            <a:endParaRPr lang="en-US"/>
          </a:p>
        </p:txBody>
      </p:sp>
    </p:spTree>
    <p:extLst>
      <p:ext uri="{BB962C8B-B14F-4D97-AF65-F5344CB8AC3E}">
        <p14:creationId xmlns:p14="http://schemas.microsoft.com/office/powerpoint/2010/main" val="332792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724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7895" y="3164417"/>
            <a:ext cx="505206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051804-CE61-47AB-84E9-A1504BFB7F41}"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DCCAA-7EEE-4CCE-8CD2-6E40EF5F4A34}" type="slidenum">
              <a:rPr lang="en-US" smtClean="0"/>
              <a:t>‹#›</a:t>
            </a:fld>
            <a:endParaRPr lang="en-US"/>
          </a:p>
        </p:txBody>
      </p:sp>
    </p:spTree>
    <p:extLst>
      <p:ext uri="{BB962C8B-B14F-4D97-AF65-F5344CB8AC3E}">
        <p14:creationId xmlns:p14="http://schemas.microsoft.com/office/powerpoint/2010/main" val="411643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632886"/>
            <a:ext cx="10252710" cy="2297643"/>
          </a:xfrm>
        </p:spPr>
        <p:txBody>
          <a:bodyPr/>
          <a:lstStyle/>
          <a:p>
            <a:r>
              <a:rPr lang="en-US"/>
              <a:t>Click to edit Master title style</a:t>
            </a:r>
          </a:p>
        </p:txBody>
      </p:sp>
      <p:sp>
        <p:nvSpPr>
          <p:cNvPr id="3" name="Text Placeholder 2"/>
          <p:cNvSpPr>
            <a:spLocks noGrp="1"/>
          </p:cNvSpPr>
          <p:nvPr>
            <p:ph type="body" idx="1"/>
          </p:nvPr>
        </p:nvSpPr>
        <p:spPr>
          <a:xfrm>
            <a:off x="818795" y="2914016"/>
            <a:ext cx="5028842" cy="1428114"/>
          </a:xfrm>
        </p:spPr>
        <p:txBody>
          <a:bodyPr anchor="b"/>
          <a:lstStyle>
            <a:lvl1pPr marL="0" indent="0">
              <a:buNone/>
              <a:defRPr sz="3120" b="1"/>
            </a:lvl1pPr>
            <a:lvl2pPr marL="594360" indent="0">
              <a:buNone/>
              <a:defRPr sz="2600" b="1"/>
            </a:lvl2pPr>
            <a:lvl3pPr marL="1188720" indent="0">
              <a:buNone/>
              <a:defRPr sz="2340" b="1"/>
            </a:lvl3pPr>
            <a:lvl4pPr marL="1783080" indent="0">
              <a:buNone/>
              <a:defRPr sz="2080" b="1"/>
            </a:lvl4pPr>
            <a:lvl5pPr marL="2377440" indent="0">
              <a:buNone/>
              <a:defRPr sz="2080" b="1"/>
            </a:lvl5pPr>
            <a:lvl6pPr marL="2971800" indent="0">
              <a:buNone/>
              <a:defRPr sz="2080" b="1"/>
            </a:lvl6pPr>
            <a:lvl7pPr marL="3566160" indent="0">
              <a:buNone/>
              <a:defRPr sz="2080" b="1"/>
            </a:lvl7pPr>
            <a:lvl8pPr marL="4160520" indent="0">
              <a:buNone/>
              <a:defRPr sz="2080" b="1"/>
            </a:lvl8pPr>
            <a:lvl9pPr marL="4754880" indent="0">
              <a:buNone/>
              <a:defRPr sz="2080" b="1"/>
            </a:lvl9pPr>
          </a:lstStyle>
          <a:p>
            <a:pPr lvl="0"/>
            <a:r>
              <a:rPr lang="en-US"/>
              <a:t>Click to edit Master text styles</a:t>
            </a:r>
          </a:p>
        </p:txBody>
      </p:sp>
      <p:sp>
        <p:nvSpPr>
          <p:cNvPr id="4" name="Content Placeholder 3"/>
          <p:cNvSpPr>
            <a:spLocks noGrp="1"/>
          </p:cNvSpPr>
          <p:nvPr>
            <p:ph sz="half" idx="2"/>
          </p:nvPr>
        </p:nvSpPr>
        <p:spPr>
          <a:xfrm>
            <a:off x="818795" y="4342130"/>
            <a:ext cx="5028842"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17896" y="2914016"/>
            <a:ext cx="5053608" cy="1428114"/>
          </a:xfrm>
        </p:spPr>
        <p:txBody>
          <a:bodyPr anchor="b"/>
          <a:lstStyle>
            <a:lvl1pPr marL="0" indent="0">
              <a:buNone/>
              <a:defRPr sz="3120" b="1"/>
            </a:lvl1pPr>
            <a:lvl2pPr marL="594360" indent="0">
              <a:buNone/>
              <a:defRPr sz="2600" b="1"/>
            </a:lvl2pPr>
            <a:lvl3pPr marL="1188720" indent="0">
              <a:buNone/>
              <a:defRPr sz="2340" b="1"/>
            </a:lvl3pPr>
            <a:lvl4pPr marL="1783080" indent="0">
              <a:buNone/>
              <a:defRPr sz="2080" b="1"/>
            </a:lvl4pPr>
            <a:lvl5pPr marL="2377440" indent="0">
              <a:buNone/>
              <a:defRPr sz="2080" b="1"/>
            </a:lvl5pPr>
            <a:lvl6pPr marL="2971800" indent="0">
              <a:buNone/>
              <a:defRPr sz="2080" b="1"/>
            </a:lvl6pPr>
            <a:lvl7pPr marL="3566160" indent="0">
              <a:buNone/>
              <a:defRPr sz="2080" b="1"/>
            </a:lvl7pPr>
            <a:lvl8pPr marL="4160520" indent="0">
              <a:buNone/>
              <a:defRPr sz="2080" b="1"/>
            </a:lvl8pPr>
            <a:lvl9pPr marL="4754880" indent="0">
              <a:buNone/>
              <a:defRPr sz="2080" b="1"/>
            </a:lvl9pPr>
          </a:lstStyle>
          <a:p>
            <a:pPr lvl="0"/>
            <a:r>
              <a:rPr lang="en-US"/>
              <a:t>Click to edit Master text styles</a:t>
            </a:r>
          </a:p>
        </p:txBody>
      </p:sp>
      <p:sp>
        <p:nvSpPr>
          <p:cNvPr id="6" name="Content Placeholder 5"/>
          <p:cNvSpPr>
            <a:spLocks noGrp="1"/>
          </p:cNvSpPr>
          <p:nvPr>
            <p:ph sz="quarter" idx="4"/>
          </p:nvPr>
        </p:nvSpPr>
        <p:spPr>
          <a:xfrm>
            <a:off x="6017896" y="4342130"/>
            <a:ext cx="5053608"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051804-CE61-47AB-84E9-A1504BFB7F41}" type="datetimeFigureOut">
              <a:rPr lang="en-US" smtClean="0"/>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5DCCAA-7EEE-4CCE-8CD2-6E40EF5F4A34}" type="slidenum">
              <a:rPr lang="en-US" smtClean="0"/>
              <a:t>‹#›</a:t>
            </a:fld>
            <a:endParaRPr lang="en-US"/>
          </a:p>
        </p:txBody>
      </p:sp>
    </p:spTree>
    <p:extLst>
      <p:ext uri="{BB962C8B-B14F-4D97-AF65-F5344CB8AC3E}">
        <p14:creationId xmlns:p14="http://schemas.microsoft.com/office/powerpoint/2010/main" val="306642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051804-CE61-47AB-84E9-A1504BFB7F41}" type="datetimeFigureOut">
              <a:rPr lang="en-US" smtClean="0"/>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5DCCAA-7EEE-4CCE-8CD2-6E40EF5F4A34}" type="slidenum">
              <a:rPr lang="en-US" smtClean="0"/>
              <a:t>‹#›</a:t>
            </a:fld>
            <a:endParaRPr lang="en-US"/>
          </a:p>
        </p:txBody>
      </p:sp>
    </p:spTree>
    <p:extLst>
      <p:ext uri="{BB962C8B-B14F-4D97-AF65-F5344CB8AC3E}">
        <p14:creationId xmlns:p14="http://schemas.microsoft.com/office/powerpoint/2010/main" val="73919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51804-CE61-47AB-84E9-A1504BFB7F41}" type="datetimeFigureOut">
              <a:rPr lang="en-US" smtClean="0"/>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5DCCAA-7EEE-4CCE-8CD2-6E40EF5F4A34}" type="slidenum">
              <a:rPr lang="en-US" smtClean="0"/>
              <a:t>‹#›</a:t>
            </a:fld>
            <a:endParaRPr lang="en-US"/>
          </a:p>
        </p:txBody>
      </p:sp>
    </p:spTree>
    <p:extLst>
      <p:ext uri="{BB962C8B-B14F-4D97-AF65-F5344CB8AC3E}">
        <p14:creationId xmlns:p14="http://schemas.microsoft.com/office/powerpoint/2010/main" val="352658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792480"/>
            <a:ext cx="3833931" cy="2773680"/>
          </a:xfrm>
        </p:spPr>
        <p:txBody>
          <a:bodyPr anchor="b"/>
          <a:lstStyle>
            <a:lvl1pPr>
              <a:defRPr sz="4160"/>
            </a:lvl1pPr>
          </a:lstStyle>
          <a:p>
            <a:r>
              <a:rPr lang="en-US"/>
              <a:t>Click to edit Master title style</a:t>
            </a:r>
          </a:p>
        </p:txBody>
      </p:sp>
      <p:sp>
        <p:nvSpPr>
          <p:cNvPr id="3" name="Content Placeholder 2"/>
          <p:cNvSpPr>
            <a:spLocks noGrp="1"/>
          </p:cNvSpPr>
          <p:nvPr>
            <p:ph idx="1"/>
          </p:nvPr>
        </p:nvSpPr>
        <p:spPr>
          <a:xfrm>
            <a:off x="5053608" y="1711539"/>
            <a:ext cx="6017895" cy="8447617"/>
          </a:xfrm>
        </p:spPr>
        <p:txBody>
          <a:bodyPr/>
          <a:lstStyle>
            <a:lvl1pPr>
              <a:defRPr sz="4160"/>
            </a:lvl1pPr>
            <a:lvl2pPr>
              <a:defRPr sz="3640"/>
            </a:lvl2pPr>
            <a:lvl3pPr>
              <a:defRPr sz="312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8794" y="3566160"/>
            <a:ext cx="3833931" cy="6606753"/>
          </a:xfrm>
        </p:spPr>
        <p:txBody>
          <a:bodyPr/>
          <a:lstStyle>
            <a:lvl1pPr marL="0" indent="0">
              <a:buNone/>
              <a:defRPr sz="2080"/>
            </a:lvl1pPr>
            <a:lvl2pPr marL="594360" indent="0">
              <a:buNone/>
              <a:defRPr sz="1820"/>
            </a:lvl2pPr>
            <a:lvl3pPr marL="1188720" indent="0">
              <a:buNone/>
              <a:defRPr sz="1560"/>
            </a:lvl3pPr>
            <a:lvl4pPr marL="1783080" indent="0">
              <a:buNone/>
              <a:defRPr sz="1300"/>
            </a:lvl4pPr>
            <a:lvl5pPr marL="2377440" indent="0">
              <a:buNone/>
              <a:defRPr sz="1300"/>
            </a:lvl5pPr>
            <a:lvl6pPr marL="2971800" indent="0">
              <a:buNone/>
              <a:defRPr sz="1300"/>
            </a:lvl6pPr>
            <a:lvl7pPr marL="3566160" indent="0">
              <a:buNone/>
              <a:defRPr sz="1300"/>
            </a:lvl7pPr>
            <a:lvl8pPr marL="4160520" indent="0">
              <a:buNone/>
              <a:defRPr sz="1300"/>
            </a:lvl8pPr>
            <a:lvl9pPr marL="475488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62051804-CE61-47AB-84E9-A1504BFB7F41}"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DCCAA-7EEE-4CCE-8CD2-6E40EF5F4A34}" type="slidenum">
              <a:rPr lang="en-US" smtClean="0"/>
              <a:t>‹#›</a:t>
            </a:fld>
            <a:endParaRPr lang="en-US"/>
          </a:p>
        </p:txBody>
      </p:sp>
    </p:spTree>
    <p:extLst>
      <p:ext uri="{BB962C8B-B14F-4D97-AF65-F5344CB8AC3E}">
        <p14:creationId xmlns:p14="http://schemas.microsoft.com/office/powerpoint/2010/main" val="108969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792480"/>
            <a:ext cx="3833931" cy="2773680"/>
          </a:xfrm>
        </p:spPr>
        <p:txBody>
          <a:bodyPr anchor="b"/>
          <a:lstStyle>
            <a:lvl1pPr>
              <a:defRPr sz="4160"/>
            </a:lvl1pPr>
          </a:lstStyle>
          <a:p>
            <a:r>
              <a:rPr lang="en-US"/>
              <a:t>Click to edit Master title style</a:t>
            </a:r>
          </a:p>
        </p:txBody>
      </p:sp>
      <p:sp>
        <p:nvSpPr>
          <p:cNvPr id="3" name="Picture Placeholder 2"/>
          <p:cNvSpPr>
            <a:spLocks noGrp="1" noChangeAspect="1"/>
          </p:cNvSpPr>
          <p:nvPr>
            <p:ph type="pic" idx="1"/>
          </p:nvPr>
        </p:nvSpPr>
        <p:spPr>
          <a:xfrm>
            <a:off x="5053608" y="1711539"/>
            <a:ext cx="6017895" cy="8447617"/>
          </a:xfrm>
        </p:spPr>
        <p:txBody>
          <a:bodyPr anchor="t"/>
          <a:lstStyle>
            <a:lvl1pPr marL="0" indent="0">
              <a:buNone/>
              <a:defRPr sz="4160"/>
            </a:lvl1pPr>
            <a:lvl2pPr marL="594360" indent="0">
              <a:buNone/>
              <a:defRPr sz="3640"/>
            </a:lvl2pPr>
            <a:lvl3pPr marL="1188720" indent="0">
              <a:buNone/>
              <a:defRPr sz="3120"/>
            </a:lvl3pPr>
            <a:lvl4pPr marL="1783080" indent="0">
              <a:buNone/>
              <a:defRPr sz="2600"/>
            </a:lvl4pPr>
            <a:lvl5pPr marL="2377440" indent="0">
              <a:buNone/>
              <a:defRPr sz="2600"/>
            </a:lvl5pPr>
            <a:lvl6pPr marL="2971800" indent="0">
              <a:buNone/>
              <a:defRPr sz="2600"/>
            </a:lvl6pPr>
            <a:lvl7pPr marL="3566160" indent="0">
              <a:buNone/>
              <a:defRPr sz="2600"/>
            </a:lvl7pPr>
            <a:lvl8pPr marL="4160520" indent="0">
              <a:buNone/>
              <a:defRPr sz="2600"/>
            </a:lvl8pPr>
            <a:lvl9pPr marL="4754880" indent="0">
              <a:buNone/>
              <a:defRPr sz="2600"/>
            </a:lvl9pPr>
          </a:lstStyle>
          <a:p>
            <a:r>
              <a:rPr lang="en-US"/>
              <a:t>Click icon to add picture</a:t>
            </a:r>
          </a:p>
        </p:txBody>
      </p:sp>
      <p:sp>
        <p:nvSpPr>
          <p:cNvPr id="4" name="Text Placeholder 3"/>
          <p:cNvSpPr>
            <a:spLocks noGrp="1"/>
          </p:cNvSpPr>
          <p:nvPr>
            <p:ph type="body" sz="half" idx="2"/>
          </p:nvPr>
        </p:nvSpPr>
        <p:spPr>
          <a:xfrm>
            <a:off x="818794" y="3566160"/>
            <a:ext cx="3833931" cy="6606753"/>
          </a:xfrm>
        </p:spPr>
        <p:txBody>
          <a:bodyPr/>
          <a:lstStyle>
            <a:lvl1pPr marL="0" indent="0">
              <a:buNone/>
              <a:defRPr sz="2080"/>
            </a:lvl1pPr>
            <a:lvl2pPr marL="594360" indent="0">
              <a:buNone/>
              <a:defRPr sz="1820"/>
            </a:lvl2pPr>
            <a:lvl3pPr marL="1188720" indent="0">
              <a:buNone/>
              <a:defRPr sz="1560"/>
            </a:lvl3pPr>
            <a:lvl4pPr marL="1783080" indent="0">
              <a:buNone/>
              <a:defRPr sz="1300"/>
            </a:lvl4pPr>
            <a:lvl5pPr marL="2377440" indent="0">
              <a:buNone/>
              <a:defRPr sz="1300"/>
            </a:lvl5pPr>
            <a:lvl6pPr marL="2971800" indent="0">
              <a:buNone/>
              <a:defRPr sz="1300"/>
            </a:lvl6pPr>
            <a:lvl7pPr marL="3566160" indent="0">
              <a:buNone/>
              <a:defRPr sz="1300"/>
            </a:lvl7pPr>
            <a:lvl8pPr marL="4160520" indent="0">
              <a:buNone/>
              <a:defRPr sz="1300"/>
            </a:lvl8pPr>
            <a:lvl9pPr marL="475488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62051804-CE61-47AB-84E9-A1504BFB7F41}"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DCCAA-7EEE-4CCE-8CD2-6E40EF5F4A34}" type="slidenum">
              <a:rPr lang="en-US" smtClean="0"/>
              <a:t>‹#›</a:t>
            </a:fld>
            <a:endParaRPr lang="en-US"/>
          </a:p>
        </p:txBody>
      </p:sp>
    </p:spTree>
    <p:extLst>
      <p:ext uri="{BB962C8B-B14F-4D97-AF65-F5344CB8AC3E}">
        <p14:creationId xmlns:p14="http://schemas.microsoft.com/office/powerpoint/2010/main" val="343257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632886"/>
            <a:ext cx="10252710" cy="22976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17245" y="3164417"/>
            <a:ext cx="10252710" cy="75423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7245" y="11017676"/>
            <a:ext cx="2674620" cy="632883"/>
          </a:xfrm>
          <a:prstGeom prst="rect">
            <a:avLst/>
          </a:prstGeom>
        </p:spPr>
        <p:txBody>
          <a:bodyPr vert="horz" lIns="91440" tIns="45720" rIns="91440" bIns="45720" rtlCol="0" anchor="ctr"/>
          <a:lstStyle>
            <a:lvl1pPr algn="l">
              <a:defRPr sz="1560">
                <a:solidFill>
                  <a:schemeClr val="tx1">
                    <a:tint val="75000"/>
                  </a:schemeClr>
                </a:solidFill>
              </a:defRPr>
            </a:lvl1pPr>
          </a:lstStyle>
          <a:p>
            <a:fld id="{62051804-CE61-47AB-84E9-A1504BFB7F41}" type="datetimeFigureOut">
              <a:rPr lang="en-US" smtClean="0"/>
              <a:t>7/29/2021</a:t>
            </a:fld>
            <a:endParaRPr lang="en-US"/>
          </a:p>
        </p:txBody>
      </p:sp>
      <p:sp>
        <p:nvSpPr>
          <p:cNvPr id="5" name="Footer Placeholder 4"/>
          <p:cNvSpPr>
            <a:spLocks noGrp="1"/>
          </p:cNvSpPr>
          <p:nvPr>
            <p:ph type="ftr" sz="quarter" idx="3"/>
          </p:nvPr>
        </p:nvSpPr>
        <p:spPr>
          <a:xfrm>
            <a:off x="3937635" y="11017676"/>
            <a:ext cx="4011930" cy="632883"/>
          </a:xfrm>
          <a:prstGeom prst="rect">
            <a:avLst/>
          </a:prstGeom>
        </p:spPr>
        <p:txBody>
          <a:bodyPr vert="horz" lIns="91440" tIns="45720" rIns="91440" bIns="45720" rtlCol="0" anchor="ctr"/>
          <a:lstStyle>
            <a:lvl1pPr algn="ctr">
              <a:defRPr sz="15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11017676"/>
            <a:ext cx="2674620" cy="632883"/>
          </a:xfrm>
          <a:prstGeom prst="rect">
            <a:avLst/>
          </a:prstGeom>
        </p:spPr>
        <p:txBody>
          <a:bodyPr vert="horz" lIns="91440" tIns="45720" rIns="91440" bIns="45720" rtlCol="0" anchor="ctr"/>
          <a:lstStyle>
            <a:lvl1pPr algn="r">
              <a:defRPr sz="1560">
                <a:solidFill>
                  <a:schemeClr val="tx1">
                    <a:tint val="75000"/>
                  </a:schemeClr>
                </a:solidFill>
              </a:defRPr>
            </a:lvl1pPr>
          </a:lstStyle>
          <a:p>
            <a:fld id="{835DCCAA-7EEE-4CCE-8CD2-6E40EF5F4A34}" type="slidenum">
              <a:rPr lang="en-US" smtClean="0"/>
              <a:t>‹#›</a:t>
            </a:fld>
            <a:endParaRPr lang="en-US"/>
          </a:p>
        </p:txBody>
      </p:sp>
    </p:spTree>
    <p:extLst>
      <p:ext uri="{BB962C8B-B14F-4D97-AF65-F5344CB8AC3E}">
        <p14:creationId xmlns:p14="http://schemas.microsoft.com/office/powerpoint/2010/main" val="2019568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88720" rtl="0" eaLnBrk="1" latinLnBrk="0" hangingPunct="1">
        <a:lnSpc>
          <a:spcPct val="90000"/>
        </a:lnSpc>
        <a:spcBef>
          <a:spcPct val="0"/>
        </a:spcBef>
        <a:buNone/>
        <a:defRPr sz="5720" kern="1200">
          <a:solidFill>
            <a:schemeClr val="tx1"/>
          </a:solidFill>
          <a:latin typeface="+mj-lt"/>
          <a:ea typeface="+mj-ea"/>
          <a:cs typeface="+mj-cs"/>
        </a:defRPr>
      </a:lvl1pPr>
    </p:titleStyle>
    <p:bodyStyle>
      <a:lvl1pPr marL="297180" indent="-297180" algn="l" defTabSz="1188720" rtl="0" eaLnBrk="1" latinLnBrk="0" hangingPunct="1">
        <a:lnSpc>
          <a:spcPct val="90000"/>
        </a:lnSpc>
        <a:spcBef>
          <a:spcPts val="1300"/>
        </a:spcBef>
        <a:buFont typeface="Arial" panose="020B0604020202020204" pitchFamily="34" charset="0"/>
        <a:buChar char="•"/>
        <a:defRPr sz="3640" kern="1200">
          <a:solidFill>
            <a:schemeClr val="tx1"/>
          </a:solidFill>
          <a:latin typeface="+mn-lt"/>
          <a:ea typeface="+mn-ea"/>
          <a:cs typeface="+mn-cs"/>
        </a:defRPr>
      </a:lvl1pPr>
      <a:lvl2pPr marL="891540" indent="-297180" algn="l" defTabSz="1188720" rtl="0" eaLnBrk="1" latinLnBrk="0" hangingPunct="1">
        <a:lnSpc>
          <a:spcPct val="90000"/>
        </a:lnSpc>
        <a:spcBef>
          <a:spcPts val="650"/>
        </a:spcBef>
        <a:buFont typeface="Arial" panose="020B0604020202020204" pitchFamily="34" charset="0"/>
        <a:buChar char="•"/>
        <a:defRPr sz="3120" kern="1200">
          <a:solidFill>
            <a:schemeClr val="tx1"/>
          </a:solidFill>
          <a:latin typeface="+mn-lt"/>
          <a:ea typeface="+mn-ea"/>
          <a:cs typeface="+mn-cs"/>
        </a:defRPr>
      </a:lvl2pPr>
      <a:lvl3pPr marL="1485900" indent="-297180" algn="l" defTabSz="1188720" rtl="0" eaLnBrk="1" latinLnBrk="0" hangingPunct="1">
        <a:lnSpc>
          <a:spcPct val="90000"/>
        </a:lnSpc>
        <a:spcBef>
          <a:spcPts val="650"/>
        </a:spcBef>
        <a:buFont typeface="Arial" panose="020B0604020202020204" pitchFamily="34" charset="0"/>
        <a:buChar char="•"/>
        <a:defRPr sz="2600" kern="1200">
          <a:solidFill>
            <a:schemeClr val="tx1"/>
          </a:solidFill>
          <a:latin typeface="+mn-lt"/>
          <a:ea typeface="+mn-ea"/>
          <a:cs typeface="+mn-cs"/>
        </a:defRPr>
      </a:lvl3pPr>
      <a:lvl4pPr marL="2080260" indent="-297180" algn="l" defTabSz="1188720"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4pPr>
      <a:lvl5pPr marL="2674620" indent="-297180" algn="l" defTabSz="1188720"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5pPr>
      <a:lvl6pPr marL="3268980" indent="-297180" algn="l" defTabSz="1188720"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6pPr>
      <a:lvl7pPr marL="3863340" indent="-297180" algn="l" defTabSz="1188720"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7pPr>
      <a:lvl8pPr marL="4457700" indent="-297180" algn="l" defTabSz="1188720"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8pPr>
      <a:lvl9pPr marL="5052060" indent="-297180" algn="l" defTabSz="1188720"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9pPr>
    </p:bodyStyle>
    <p:otherStyle>
      <a:defPPr>
        <a:defRPr lang="en-US"/>
      </a:defPPr>
      <a:lvl1pPr marL="0" algn="l" defTabSz="1188720" rtl="0" eaLnBrk="1" latinLnBrk="0" hangingPunct="1">
        <a:defRPr sz="2340" kern="1200">
          <a:solidFill>
            <a:schemeClr val="tx1"/>
          </a:solidFill>
          <a:latin typeface="+mn-lt"/>
          <a:ea typeface="+mn-ea"/>
          <a:cs typeface="+mn-cs"/>
        </a:defRPr>
      </a:lvl1pPr>
      <a:lvl2pPr marL="594360" algn="l" defTabSz="1188720" rtl="0" eaLnBrk="1" latinLnBrk="0" hangingPunct="1">
        <a:defRPr sz="2340" kern="1200">
          <a:solidFill>
            <a:schemeClr val="tx1"/>
          </a:solidFill>
          <a:latin typeface="+mn-lt"/>
          <a:ea typeface="+mn-ea"/>
          <a:cs typeface="+mn-cs"/>
        </a:defRPr>
      </a:lvl2pPr>
      <a:lvl3pPr marL="1188720" algn="l" defTabSz="1188720" rtl="0" eaLnBrk="1" latinLnBrk="0" hangingPunct="1">
        <a:defRPr sz="2340" kern="1200">
          <a:solidFill>
            <a:schemeClr val="tx1"/>
          </a:solidFill>
          <a:latin typeface="+mn-lt"/>
          <a:ea typeface="+mn-ea"/>
          <a:cs typeface="+mn-cs"/>
        </a:defRPr>
      </a:lvl3pPr>
      <a:lvl4pPr marL="1783080" algn="l" defTabSz="1188720" rtl="0" eaLnBrk="1" latinLnBrk="0" hangingPunct="1">
        <a:defRPr sz="2340" kern="1200">
          <a:solidFill>
            <a:schemeClr val="tx1"/>
          </a:solidFill>
          <a:latin typeface="+mn-lt"/>
          <a:ea typeface="+mn-ea"/>
          <a:cs typeface="+mn-cs"/>
        </a:defRPr>
      </a:lvl4pPr>
      <a:lvl5pPr marL="2377440" algn="l" defTabSz="1188720" rtl="0" eaLnBrk="1" latinLnBrk="0" hangingPunct="1">
        <a:defRPr sz="2340" kern="1200">
          <a:solidFill>
            <a:schemeClr val="tx1"/>
          </a:solidFill>
          <a:latin typeface="+mn-lt"/>
          <a:ea typeface="+mn-ea"/>
          <a:cs typeface="+mn-cs"/>
        </a:defRPr>
      </a:lvl5pPr>
      <a:lvl6pPr marL="2971800" algn="l" defTabSz="1188720" rtl="0" eaLnBrk="1" latinLnBrk="0" hangingPunct="1">
        <a:defRPr sz="2340" kern="1200">
          <a:solidFill>
            <a:schemeClr val="tx1"/>
          </a:solidFill>
          <a:latin typeface="+mn-lt"/>
          <a:ea typeface="+mn-ea"/>
          <a:cs typeface="+mn-cs"/>
        </a:defRPr>
      </a:lvl6pPr>
      <a:lvl7pPr marL="3566160" algn="l" defTabSz="1188720" rtl="0" eaLnBrk="1" latinLnBrk="0" hangingPunct="1">
        <a:defRPr sz="2340" kern="1200">
          <a:solidFill>
            <a:schemeClr val="tx1"/>
          </a:solidFill>
          <a:latin typeface="+mn-lt"/>
          <a:ea typeface="+mn-ea"/>
          <a:cs typeface="+mn-cs"/>
        </a:defRPr>
      </a:lvl7pPr>
      <a:lvl8pPr marL="4160520" algn="l" defTabSz="1188720" rtl="0" eaLnBrk="1" latinLnBrk="0" hangingPunct="1">
        <a:defRPr sz="2340" kern="1200">
          <a:solidFill>
            <a:schemeClr val="tx1"/>
          </a:solidFill>
          <a:latin typeface="+mn-lt"/>
          <a:ea typeface="+mn-ea"/>
          <a:cs typeface="+mn-cs"/>
        </a:defRPr>
      </a:lvl8pPr>
      <a:lvl9pPr marL="4754880" algn="l" defTabSz="1188720" rtl="0" eaLnBrk="1" latinLnBrk="0" hangingPunct="1">
        <a:defRPr sz="23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D2DCD0A-F7DF-4963-A278-4A4F9A3BE7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2756" y="5512559"/>
            <a:ext cx="2922627" cy="5103007"/>
          </a:xfrm>
          <a:prstGeom prst="rect">
            <a:avLst/>
          </a:prstGeom>
          <a:noFill/>
          <a:ln>
            <a:noFill/>
          </a:ln>
        </p:spPr>
      </p:pic>
      <p:pic>
        <p:nvPicPr>
          <p:cNvPr id="17" name="Picture 16">
            <a:extLst>
              <a:ext uri="{FF2B5EF4-FFF2-40B4-BE49-F238E27FC236}">
                <a16:creationId xmlns:a16="http://schemas.microsoft.com/office/drawing/2014/main" id="{A7D90CED-86EE-4A56-8746-659DB783F0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5564" y="203803"/>
            <a:ext cx="4769819" cy="4845655"/>
          </a:xfrm>
          <a:prstGeom prst="rect">
            <a:avLst/>
          </a:prstGeom>
          <a:noFill/>
          <a:ln>
            <a:noFill/>
          </a:ln>
        </p:spPr>
      </p:pic>
      <p:pic>
        <p:nvPicPr>
          <p:cNvPr id="18" name="Picture 17">
            <a:extLst>
              <a:ext uri="{FF2B5EF4-FFF2-40B4-BE49-F238E27FC236}">
                <a16:creationId xmlns:a16="http://schemas.microsoft.com/office/drawing/2014/main" id="{17D54D33-CE09-4074-9CF8-BEB23C9423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17" y="5203686"/>
            <a:ext cx="8392099" cy="5962638"/>
          </a:xfrm>
          <a:prstGeom prst="rect">
            <a:avLst/>
          </a:prstGeom>
        </p:spPr>
      </p:pic>
      <p:sp>
        <p:nvSpPr>
          <p:cNvPr id="5" name="Content Placeholder 4">
            <a:extLst>
              <a:ext uri="{FF2B5EF4-FFF2-40B4-BE49-F238E27FC236}">
                <a16:creationId xmlns:a16="http://schemas.microsoft.com/office/drawing/2014/main" id="{64054996-3ADB-4CD0-9BDC-A63277062F3A}"/>
              </a:ext>
            </a:extLst>
          </p:cNvPr>
          <p:cNvSpPr>
            <a:spLocks noGrp="1"/>
          </p:cNvSpPr>
          <p:nvPr>
            <p:ph idx="1"/>
          </p:nvPr>
        </p:nvSpPr>
        <p:spPr>
          <a:xfrm>
            <a:off x="10496" y="11067974"/>
            <a:ext cx="11885957" cy="819226"/>
          </a:xfrm>
        </p:spPr>
        <p:txBody>
          <a:bodyPr vert="horz" lIns="91440" tIns="45720" rIns="91440" bIns="45720" rtlCol="0" anchor="t">
            <a:normAutofit fontScale="32500" lnSpcReduction="20000"/>
          </a:bodyPr>
          <a:lstStyle/>
          <a:p>
            <a:pPr marL="0" indent="0" algn="just">
              <a:buNone/>
            </a:pPr>
            <a:r>
              <a:rPr lang="en-US" b="1" dirty="0"/>
              <a:t>Supplemental figure 1. </a:t>
            </a:r>
            <a:r>
              <a:rPr lang="en-US" dirty="0"/>
              <a:t>General visualization of gene expression patterns using A) metabolic pathways and gene ontology enrichment analysis of B) molecular function, C) biological process and d) cellular compartment using the candidate genes with 2 standard deviations from the RDA axis 1 and 2. Gene ontology annotations were performed using </a:t>
            </a:r>
            <a:r>
              <a:rPr lang="en-US" dirty="0" err="1"/>
              <a:t>AgriGO</a:t>
            </a:r>
            <a:r>
              <a:rPr lang="en-US" dirty="0"/>
              <a:t> online tools. In boxes: colors represent statistical significance: darker and redder colors indicate greater statistical significance. The numbers in parentheses are the enrichment multiple-test adjusted p-values; first ratio is the number of GO terms of proteins that were searched from RDA candidate genes and background (Maize genome locus from maizeseuqnce.org)</a:t>
            </a:r>
            <a:r>
              <a:rPr lang="en-US" i="1" dirty="0"/>
              <a:t>; </a:t>
            </a:r>
            <a:r>
              <a:rPr lang="en-US" dirty="0"/>
              <a:t>the second ratio is the total number proteins queued and background (Maize gene model). </a:t>
            </a:r>
          </a:p>
          <a:p>
            <a:pPr marL="0" indent="0" algn="just">
              <a:buNone/>
            </a:pPr>
            <a:endParaRPr lang="en-US" sz="2000" dirty="0"/>
          </a:p>
        </p:txBody>
      </p:sp>
      <p:pic>
        <p:nvPicPr>
          <p:cNvPr id="19" name="Picture 3">
            <a:extLst>
              <a:ext uri="{FF2B5EF4-FFF2-40B4-BE49-F238E27FC236}">
                <a16:creationId xmlns:a16="http://schemas.microsoft.com/office/drawing/2014/main" id="{E933DCBD-7C7E-47A8-8EE3-F519B24F1353}"/>
              </a:ext>
            </a:extLst>
          </p:cNvPr>
          <p:cNvPicPr>
            <a:picLocks noChangeAspect="1"/>
          </p:cNvPicPr>
          <p:nvPr/>
        </p:nvPicPr>
        <p:blipFill>
          <a:blip r:embed="rId5"/>
          <a:stretch>
            <a:fillRect/>
          </a:stretch>
        </p:blipFill>
        <p:spPr>
          <a:xfrm>
            <a:off x="5439057" y="9569281"/>
            <a:ext cx="2047295" cy="1466807"/>
          </a:xfrm>
          <a:prstGeom prst="rect">
            <a:avLst/>
          </a:prstGeom>
        </p:spPr>
      </p:pic>
      <p:sp>
        <p:nvSpPr>
          <p:cNvPr id="20" name="TextBox 7">
            <a:extLst>
              <a:ext uri="{FF2B5EF4-FFF2-40B4-BE49-F238E27FC236}">
                <a16:creationId xmlns:a16="http://schemas.microsoft.com/office/drawing/2014/main" id="{173FE7A3-C8C1-495B-82D8-E4B10CD6B5C9}"/>
              </a:ext>
            </a:extLst>
          </p:cNvPr>
          <p:cNvSpPr txBox="1"/>
          <p:nvPr/>
        </p:nvSpPr>
        <p:spPr>
          <a:xfrm>
            <a:off x="103001" y="0"/>
            <a:ext cx="1170166" cy="629460"/>
          </a:xfrm>
          <a:prstGeom prst="rect">
            <a:avLst/>
          </a:prstGeom>
          <a:noFill/>
        </p:spPr>
        <p:txBody>
          <a:bodyPr wrap="square" rtlCol="0">
            <a:noAutofit/>
          </a:bodyPr>
          <a:lstStyle/>
          <a:p>
            <a:pPr marL="0" marR="0">
              <a:lnSpc>
                <a:spcPct val="107000"/>
              </a:lnSpc>
              <a:spcBef>
                <a:spcPts val="0"/>
              </a:spcBef>
              <a:spcAft>
                <a:spcPts val="800"/>
              </a:spcAft>
            </a:pPr>
            <a:r>
              <a:rPr lang="en-US" sz="2000" b="1" dirty="0">
                <a:solidFill>
                  <a:srgbClr val="000000"/>
                </a:solidFill>
                <a:ea typeface="Calibri" panose="020F0502020204030204" pitchFamily="34" charset="0"/>
                <a:cs typeface="Times New Roman" panose="02020603050405020304" pitchFamily="18" charset="0"/>
              </a:rPr>
              <a:t>A</a:t>
            </a:r>
            <a:r>
              <a:rPr lang="en-US" sz="2000" b="1" kern="1200" dirty="0">
                <a:solidFill>
                  <a:srgbClr val="000000"/>
                </a:solidFill>
                <a:effectLst/>
                <a:ea typeface="Calibri" panose="020F0502020204030204" pitchFamily="34" charset="0"/>
                <a:cs typeface="Times New Roman" panose="02020603050405020304" pitchFamily="18" charset="0"/>
              </a:rPr>
              <a:t>)</a:t>
            </a:r>
            <a:endParaRPr lang="en-US" sz="2000" b="1" dirty="0">
              <a:effectLst/>
              <a:ea typeface="Calibri" panose="020F0502020204030204" pitchFamily="34" charset="0"/>
              <a:cs typeface="Times New Roman" panose="02020603050405020304" pitchFamily="18" charset="0"/>
            </a:endParaRPr>
          </a:p>
        </p:txBody>
      </p:sp>
      <p:sp>
        <p:nvSpPr>
          <p:cNvPr id="21" name="TextBox 8">
            <a:extLst>
              <a:ext uri="{FF2B5EF4-FFF2-40B4-BE49-F238E27FC236}">
                <a16:creationId xmlns:a16="http://schemas.microsoft.com/office/drawing/2014/main" id="{A3391D4E-563A-4765-A98F-15FFA7C52566}"/>
              </a:ext>
            </a:extLst>
          </p:cNvPr>
          <p:cNvSpPr txBox="1"/>
          <p:nvPr/>
        </p:nvSpPr>
        <p:spPr>
          <a:xfrm>
            <a:off x="6901269" y="-32954"/>
            <a:ext cx="1170166" cy="629460"/>
          </a:xfrm>
          <a:prstGeom prst="rect">
            <a:avLst/>
          </a:prstGeom>
          <a:noFill/>
        </p:spPr>
        <p:txBody>
          <a:bodyPr wrap="square" rtlCol="0">
            <a:noAutofit/>
          </a:bodyPr>
          <a:lstStyle/>
          <a:p>
            <a:pPr marL="0" marR="0">
              <a:lnSpc>
                <a:spcPct val="107000"/>
              </a:lnSpc>
              <a:spcBef>
                <a:spcPts val="0"/>
              </a:spcBef>
              <a:spcAft>
                <a:spcPts val="800"/>
              </a:spcAft>
            </a:pPr>
            <a:r>
              <a:rPr lang="en-US" sz="2000" b="1" dirty="0">
                <a:solidFill>
                  <a:srgbClr val="000000"/>
                </a:solidFill>
                <a:ea typeface="Calibri" panose="020F0502020204030204" pitchFamily="34" charset="0"/>
                <a:cs typeface="Times New Roman" panose="02020603050405020304" pitchFamily="18" charset="0"/>
              </a:rPr>
              <a:t>B</a:t>
            </a:r>
            <a:r>
              <a:rPr lang="en-US" sz="2000" b="1" kern="1200" dirty="0">
                <a:solidFill>
                  <a:srgbClr val="000000"/>
                </a:solidFill>
                <a:effectLst/>
                <a:ea typeface="Calibri" panose="020F0502020204030204" pitchFamily="34" charset="0"/>
                <a:cs typeface="Times New Roman" panose="02020603050405020304" pitchFamily="18" charset="0"/>
              </a:rPr>
              <a:t>)</a:t>
            </a:r>
            <a:endParaRPr lang="en-US" sz="2000" b="1" dirty="0">
              <a:effectLst/>
              <a:ea typeface="Calibri" panose="020F0502020204030204" pitchFamily="34" charset="0"/>
              <a:cs typeface="Times New Roman" panose="02020603050405020304" pitchFamily="18" charset="0"/>
            </a:endParaRPr>
          </a:p>
        </p:txBody>
      </p:sp>
      <p:sp>
        <p:nvSpPr>
          <p:cNvPr id="22" name="TextBox 9">
            <a:extLst>
              <a:ext uri="{FF2B5EF4-FFF2-40B4-BE49-F238E27FC236}">
                <a16:creationId xmlns:a16="http://schemas.microsoft.com/office/drawing/2014/main" id="{190BA489-6DB0-4CE7-9213-3933FAA22D9E}"/>
              </a:ext>
            </a:extLst>
          </p:cNvPr>
          <p:cNvSpPr txBox="1"/>
          <p:nvPr/>
        </p:nvSpPr>
        <p:spPr>
          <a:xfrm>
            <a:off x="128911" y="5301841"/>
            <a:ext cx="465289" cy="301424"/>
          </a:xfrm>
          <a:prstGeom prst="rect">
            <a:avLst/>
          </a:prstGeom>
          <a:noFill/>
        </p:spPr>
        <p:txBody>
          <a:bodyPr wrap="square" rtlCol="0">
            <a:noAutofit/>
          </a:bodyPr>
          <a:lstStyle/>
          <a:p>
            <a:pPr marL="0" marR="0">
              <a:lnSpc>
                <a:spcPct val="107000"/>
              </a:lnSpc>
              <a:spcBef>
                <a:spcPts val="0"/>
              </a:spcBef>
              <a:spcAft>
                <a:spcPts val="800"/>
              </a:spcAft>
            </a:pPr>
            <a:r>
              <a:rPr lang="en-US" sz="2000" b="1" dirty="0">
                <a:solidFill>
                  <a:srgbClr val="000000"/>
                </a:solidFill>
                <a:ea typeface="Calibri" panose="020F0502020204030204" pitchFamily="34" charset="0"/>
                <a:cs typeface="Times New Roman" panose="02020603050405020304" pitchFamily="18" charset="0"/>
              </a:rPr>
              <a:t>C</a:t>
            </a:r>
            <a:r>
              <a:rPr lang="en-US" sz="2000" b="1" kern="1200" dirty="0">
                <a:solidFill>
                  <a:srgbClr val="000000"/>
                </a:solidFill>
                <a:effectLst/>
                <a:ea typeface="Calibri" panose="020F0502020204030204" pitchFamily="34" charset="0"/>
                <a:cs typeface="Times New Roman" panose="02020603050405020304" pitchFamily="18" charset="0"/>
              </a:rPr>
              <a:t>)</a:t>
            </a:r>
            <a:endParaRPr lang="en-US" sz="2000" b="1" dirty="0">
              <a:effectLst/>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49852A4A-A813-4B56-A017-8A2E26922498}"/>
              </a:ext>
            </a:extLst>
          </p:cNvPr>
          <p:cNvPicPr>
            <a:picLocks noChangeAspect="1"/>
          </p:cNvPicPr>
          <p:nvPr/>
        </p:nvPicPr>
        <p:blipFill rotWithShape="1">
          <a:blip r:embed="rId6"/>
          <a:srcRect l="12592" t="14430" r="10894" b="4047"/>
          <a:stretch/>
        </p:blipFill>
        <p:spPr>
          <a:xfrm>
            <a:off x="278776" y="895318"/>
            <a:ext cx="6518662" cy="4308368"/>
          </a:xfrm>
          <a:prstGeom prst="rect">
            <a:avLst/>
          </a:prstGeom>
        </p:spPr>
      </p:pic>
      <p:pic>
        <p:nvPicPr>
          <p:cNvPr id="23" name="Picture 22">
            <a:extLst>
              <a:ext uri="{FF2B5EF4-FFF2-40B4-BE49-F238E27FC236}">
                <a16:creationId xmlns:a16="http://schemas.microsoft.com/office/drawing/2014/main" id="{15DD0C96-04A5-42AA-A298-E87A926010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5771" y="334981"/>
            <a:ext cx="1420591" cy="924364"/>
          </a:xfrm>
          <a:prstGeom prst="rect">
            <a:avLst/>
          </a:prstGeom>
        </p:spPr>
      </p:pic>
      <p:sp>
        <p:nvSpPr>
          <p:cNvPr id="27" name="TextBox 9">
            <a:extLst>
              <a:ext uri="{FF2B5EF4-FFF2-40B4-BE49-F238E27FC236}">
                <a16:creationId xmlns:a16="http://schemas.microsoft.com/office/drawing/2014/main" id="{73A5251A-913F-46FA-9195-F6A775DE4B32}"/>
              </a:ext>
            </a:extLst>
          </p:cNvPr>
          <p:cNvSpPr txBox="1"/>
          <p:nvPr/>
        </p:nvSpPr>
        <p:spPr>
          <a:xfrm>
            <a:off x="8465237" y="5289423"/>
            <a:ext cx="465289" cy="326260"/>
          </a:xfrm>
          <a:prstGeom prst="rect">
            <a:avLst/>
          </a:prstGeom>
          <a:noFill/>
        </p:spPr>
        <p:txBody>
          <a:bodyPr wrap="square" rtlCol="0">
            <a:noAutofit/>
          </a:bodyPr>
          <a:lstStyle/>
          <a:p>
            <a:pPr marL="0" marR="0">
              <a:lnSpc>
                <a:spcPct val="107000"/>
              </a:lnSpc>
              <a:spcBef>
                <a:spcPts val="0"/>
              </a:spcBef>
              <a:spcAft>
                <a:spcPts val="800"/>
              </a:spcAft>
            </a:pPr>
            <a:r>
              <a:rPr lang="en-US" sz="2000" b="1" kern="1200" dirty="0">
                <a:solidFill>
                  <a:srgbClr val="000000"/>
                </a:solidFill>
                <a:effectLst/>
                <a:ea typeface="Calibri" panose="020F0502020204030204" pitchFamily="34" charset="0"/>
                <a:cs typeface="Times New Roman" panose="02020603050405020304" pitchFamily="18" charset="0"/>
              </a:rPr>
              <a:t>D)</a:t>
            </a:r>
            <a:endParaRPr lang="en-US" sz="20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254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8578C9-4B92-418B-943A-B0EF86AEAB8A}"/>
              </a:ext>
            </a:extLst>
          </p:cNvPr>
          <p:cNvSpPr>
            <a:spLocks noGrp="1"/>
          </p:cNvSpPr>
          <p:nvPr>
            <p:ph idx="1"/>
          </p:nvPr>
        </p:nvSpPr>
        <p:spPr>
          <a:xfrm>
            <a:off x="-6479" y="10826682"/>
            <a:ext cx="11900158" cy="1067436"/>
          </a:xfrm>
        </p:spPr>
        <p:txBody>
          <a:bodyPr vert="horz" lIns="91440" tIns="45720" rIns="91440" bIns="45720" rtlCol="0" anchor="t">
            <a:normAutofit fontScale="40000" lnSpcReduction="20000"/>
          </a:bodyPr>
          <a:lstStyle/>
          <a:p>
            <a:pPr marL="0" indent="0" algn="just">
              <a:buNone/>
            </a:pPr>
            <a:r>
              <a:rPr lang="en-US" b="1" dirty="0"/>
              <a:t>Supplemental figure 2. </a:t>
            </a:r>
            <a:r>
              <a:rPr lang="en-US" dirty="0"/>
              <a:t>Genome wide association and post GWAS results using aflatoxin data from (Warburton et al., 2015). Manhattan plots of GWAS results for A) College Station, TX, B) Lubbock, TX, C) Starkville, MS and Manhattan plots of MAGMA analyses performed the SNP (404,860) to Gene genomic data (25,768 genes) for D) College Station, TX, E) Lubbock, TX and F) Starkville, MS. In GWAS Manhattan plots, each dot is a single nucleotide polymorphism, while in MAGMA Manhattan plots each dot is a gene. The horizontal dotted lines are the thresholds for significant log 10 p value/Number of markers). SNPs and genes within a chromosome are colored as follows: chromosome 1 blue, 2 yellow, 3 purple, 4 dark green, 5 </a:t>
            </a:r>
            <a:r>
              <a:rPr lang="en-US" dirty="0" err="1"/>
              <a:t>fuscia</a:t>
            </a:r>
            <a:r>
              <a:rPr lang="en-US" dirty="0"/>
              <a:t>, 6 orange, 7 pink, 8 light green, 9 brown, and 10 blue green. </a:t>
            </a:r>
          </a:p>
          <a:p>
            <a:pPr marL="0" indent="0" algn="just">
              <a:buNone/>
            </a:pPr>
            <a:endParaRPr lang="en-US" sz="1200" dirty="0">
              <a:cs typeface="Calibri"/>
            </a:endParaRPr>
          </a:p>
        </p:txBody>
      </p:sp>
      <p:grpSp>
        <p:nvGrpSpPr>
          <p:cNvPr id="6" name="Group 5">
            <a:extLst>
              <a:ext uri="{FF2B5EF4-FFF2-40B4-BE49-F238E27FC236}">
                <a16:creationId xmlns:a16="http://schemas.microsoft.com/office/drawing/2014/main" id="{F3D0B0A0-345E-4B75-8E41-3C9899B327FA}"/>
              </a:ext>
            </a:extLst>
          </p:cNvPr>
          <p:cNvGrpSpPr/>
          <p:nvPr/>
        </p:nvGrpSpPr>
        <p:grpSpPr>
          <a:xfrm>
            <a:off x="327710" y="524025"/>
            <a:ext cx="11182352" cy="9669373"/>
            <a:chOff x="190500" y="483641"/>
            <a:chExt cx="11182352" cy="9669373"/>
          </a:xfrm>
        </p:grpSpPr>
        <p:grpSp>
          <p:nvGrpSpPr>
            <p:cNvPr id="7" name="Group 6">
              <a:extLst>
                <a:ext uri="{FF2B5EF4-FFF2-40B4-BE49-F238E27FC236}">
                  <a16:creationId xmlns:a16="http://schemas.microsoft.com/office/drawing/2014/main" id="{5AF69ADC-09F8-4F14-948A-F75FE9B283A3}"/>
                </a:ext>
              </a:extLst>
            </p:cNvPr>
            <p:cNvGrpSpPr/>
            <p:nvPr/>
          </p:nvGrpSpPr>
          <p:grpSpPr>
            <a:xfrm>
              <a:off x="190500" y="532764"/>
              <a:ext cx="11182352" cy="9620250"/>
              <a:chOff x="0" y="-2"/>
              <a:chExt cx="6051474" cy="6810385"/>
            </a:xfrm>
          </p:grpSpPr>
          <p:grpSp>
            <p:nvGrpSpPr>
              <p:cNvPr id="26" name="Group 25">
                <a:extLst>
                  <a:ext uri="{FF2B5EF4-FFF2-40B4-BE49-F238E27FC236}">
                    <a16:creationId xmlns:a16="http://schemas.microsoft.com/office/drawing/2014/main" id="{E4B171CE-F6B8-4627-B2AD-9006E3A850A7}"/>
                  </a:ext>
                </a:extLst>
              </p:cNvPr>
              <p:cNvGrpSpPr/>
              <p:nvPr/>
            </p:nvGrpSpPr>
            <p:grpSpPr>
              <a:xfrm>
                <a:off x="397786" y="-2"/>
                <a:ext cx="5653688" cy="6810385"/>
                <a:chOff x="397813" y="-2"/>
                <a:chExt cx="5654230" cy="7579139"/>
              </a:xfrm>
            </p:grpSpPr>
            <p:grpSp>
              <p:nvGrpSpPr>
                <p:cNvPr id="33" name="Group 32">
                  <a:extLst>
                    <a:ext uri="{FF2B5EF4-FFF2-40B4-BE49-F238E27FC236}">
                      <a16:creationId xmlns:a16="http://schemas.microsoft.com/office/drawing/2014/main" id="{33A2D12A-51A3-4055-8302-240DA73225BD}"/>
                    </a:ext>
                  </a:extLst>
                </p:cNvPr>
                <p:cNvGrpSpPr/>
                <p:nvPr/>
              </p:nvGrpSpPr>
              <p:grpSpPr>
                <a:xfrm>
                  <a:off x="3414539" y="0"/>
                  <a:ext cx="2637504" cy="7579137"/>
                  <a:chOff x="3414587" y="0"/>
                  <a:chExt cx="2637975" cy="7586349"/>
                </a:xfrm>
              </p:grpSpPr>
              <p:pic>
                <p:nvPicPr>
                  <p:cNvPr id="38" name="Picture 37">
                    <a:extLst>
                      <a:ext uri="{FF2B5EF4-FFF2-40B4-BE49-F238E27FC236}">
                        <a16:creationId xmlns:a16="http://schemas.microsoft.com/office/drawing/2014/main" id="{7111390F-070C-4203-8CE8-69971B331B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58"/>
                  <a:stretch/>
                </p:blipFill>
                <p:spPr>
                  <a:xfrm>
                    <a:off x="3414587" y="2551171"/>
                    <a:ext cx="2629625" cy="2486751"/>
                  </a:xfrm>
                  <a:prstGeom prst="rect">
                    <a:avLst/>
                  </a:prstGeom>
                </p:spPr>
              </p:pic>
              <p:pic>
                <p:nvPicPr>
                  <p:cNvPr id="39" name="Picture 38">
                    <a:extLst>
                      <a:ext uri="{FF2B5EF4-FFF2-40B4-BE49-F238E27FC236}">
                        <a16:creationId xmlns:a16="http://schemas.microsoft.com/office/drawing/2014/main" id="{5DA2CB84-E097-42EE-B63A-3021222D45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94"/>
                  <a:stretch/>
                </p:blipFill>
                <p:spPr>
                  <a:xfrm>
                    <a:off x="3422218" y="0"/>
                    <a:ext cx="2630344" cy="2493997"/>
                  </a:xfrm>
                  <a:prstGeom prst="rect">
                    <a:avLst/>
                  </a:prstGeom>
                </p:spPr>
              </p:pic>
              <p:pic>
                <p:nvPicPr>
                  <p:cNvPr id="40" name="Picture 39">
                    <a:extLst>
                      <a:ext uri="{FF2B5EF4-FFF2-40B4-BE49-F238E27FC236}">
                        <a16:creationId xmlns:a16="http://schemas.microsoft.com/office/drawing/2014/main" id="{6F14986A-3CE6-44DE-BE71-CC9DF01C8D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408"/>
                  <a:stretch/>
                </p:blipFill>
                <p:spPr>
                  <a:xfrm>
                    <a:off x="3416833" y="5135324"/>
                    <a:ext cx="2635729" cy="2451025"/>
                  </a:xfrm>
                  <a:prstGeom prst="rect">
                    <a:avLst/>
                  </a:prstGeom>
                </p:spPr>
              </p:pic>
            </p:grpSp>
            <p:grpSp>
              <p:nvGrpSpPr>
                <p:cNvPr id="34" name="Group 33">
                  <a:extLst>
                    <a:ext uri="{FF2B5EF4-FFF2-40B4-BE49-F238E27FC236}">
                      <a16:creationId xmlns:a16="http://schemas.microsoft.com/office/drawing/2014/main" id="{C900196B-4F93-4C0D-A8BC-7800D95C17E9}"/>
                    </a:ext>
                  </a:extLst>
                </p:cNvPr>
                <p:cNvGrpSpPr/>
                <p:nvPr/>
              </p:nvGrpSpPr>
              <p:grpSpPr>
                <a:xfrm>
                  <a:off x="397813" y="-2"/>
                  <a:ext cx="2629155" cy="7579130"/>
                  <a:chOff x="397813" y="0"/>
                  <a:chExt cx="2629155" cy="7579746"/>
                </a:xfrm>
              </p:grpSpPr>
              <p:pic>
                <p:nvPicPr>
                  <p:cNvPr id="35" name="Picture 34">
                    <a:extLst>
                      <a:ext uri="{FF2B5EF4-FFF2-40B4-BE49-F238E27FC236}">
                        <a16:creationId xmlns:a16="http://schemas.microsoft.com/office/drawing/2014/main" id="{4CE45ADE-FEB3-45DE-A983-9E69641B8F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77"/>
                  <a:stretch/>
                </p:blipFill>
                <p:spPr>
                  <a:xfrm>
                    <a:off x="397813" y="2551053"/>
                    <a:ext cx="2629155" cy="2494915"/>
                  </a:xfrm>
                  <a:prstGeom prst="rect">
                    <a:avLst/>
                  </a:prstGeom>
                </p:spPr>
              </p:pic>
              <p:pic>
                <p:nvPicPr>
                  <p:cNvPr id="36" name="Picture 35">
                    <a:extLst>
                      <a:ext uri="{FF2B5EF4-FFF2-40B4-BE49-F238E27FC236}">
                        <a16:creationId xmlns:a16="http://schemas.microsoft.com/office/drawing/2014/main" id="{A2E4C032-644D-4087-BD19-02529546D2A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77"/>
                  <a:stretch/>
                </p:blipFill>
                <p:spPr>
                  <a:xfrm>
                    <a:off x="397813" y="5147060"/>
                    <a:ext cx="2629155" cy="2432686"/>
                  </a:xfrm>
                  <a:prstGeom prst="rect">
                    <a:avLst/>
                  </a:prstGeom>
                </p:spPr>
              </p:pic>
              <p:pic>
                <p:nvPicPr>
                  <p:cNvPr id="37" name="Picture 36">
                    <a:extLst>
                      <a:ext uri="{FF2B5EF4-FFF2-40B4-BE49-F238E27FC236}">
                        <a16:creationId xmlns:a16="http://schemas.microsoft.com/office/drawing/2014/main" id="{55B76A9F-DFE1-442A-BFCD-1CA1DDA0FF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677"/>
                  <a:stretch/>
                </p:blipFill>
                <p:spPr>
                  <a:xfrm>
                    <a:off x="397813" y="0"/>
                    <a:ext cx="2629155" cy="2495550"/>
                  </a:xfrm>
                  <a:prstGeom prst="rect">
                    <a:avLst/>
                  </a:prstGeom>
                </p:spPr>
              </p:pic>
            </p:grpSp>
          </p:grpSp>
          <p:sp>
            <p:nvSpPr>
              <p:cNvPr id="27" name="TextBox 20">
                <a:extLst>
                  <a:ext uri="{FF2B5EF4-FFF2-40B4-BE49-F238E27FC236}">
                    <a16:creationId xmlns:a16="http://schemas.microsoft.com/office/drawing/2014/main" id="{10C59C18-0059-4BD1-ADF4-CB768993CFBD}"/>
                  </a:ext>
                </a:extLst>
              </p:cNvPr>
              <p:cNvSpPr txBox="1"/>
              <p:nvPr/>
            </p:nvSpPr>
            <p:spPr>
              <a:xfrm>
                <a:off x="0" y="0"/>
                <a:ext cx="325120" cy="377190"/>
              </a:xfrm>
              <a:prstGeom prst="rect">
                <a:avLst/>
              </a:prstGeom>
              <a:noFill/>
            </p:spPr>
            <p:txBody>
              <a:bodyPr wrap="square" rtlCol="0">
                <a:noAutofit/>
              </a:bodyPr>
              <a:lstStyle/>
              <a:p>
                <a:pPr marL="0" marR="0">
                  <a:lnSpc>
                    <a:spcPct val="107000"/>
                  </a:lnSpc>
                  <a:spcBef>
                    <a:spcPts val="0"/>
                  </a:spcBef>
                  <a:spcAft>
                    <a:spcPts val="800"/>
                  </a:spcAft>
                </a:pPr>
                <a:r>
                  <a:rPr lang="en-US" sz="2000" b="1" dirty="0">
                    <a:solidFill>
                      <a:srgbClr val="000000"/>
                    </a:solidFill>
                    <a:ea typeface="Calibri" panose="020F0502020204030204" pitchFamily="34" charset="0"/>
                    <a:cs typeface="Arial" panose="020B0604020202020204" pitchFamily="34" charset="0"/>
                  </a:rPr>
                  <a:t>A</a:t>
                </a:r>
                <a:r>
                  <a:rPr lang="en-US" sz="2000" b="1" kern="1200" dirty="0">
                    <a:solidFill>
                      <a:srgbClr val="000000"/>
                    </a:solidFill>
                    <a:effectLst/>
                    <a:ea typeface="Calibri" panose="020F0502020204030204" pitchFamily="34" charset="0"/>
                    <a:cs typeface="Arial" panose="020B0604020202020204" pitchFamily="34" charset="0"/>
                  </a:rPr>
                  <a:t>)</a:t>
                </a:r>
                <a:endParaRPr lang="en-US" sz="2000" b="1" dirty="0">
                  <a:effectLst/>
                  <a:ea typeface="Calibri" panose="020F0502020204030204" pitchFamily="34" charset="0"/>
                  <a:cs typeface="Arial" panose="020B0604020202020204" pitchFamily="34" charset="0"/>
                </a:endParaRPr>
              </a:p>
            </p:txBody>
          </p:sp>
          <p:sp>
            <p:nvSpPr>
              <p:cNvPr id="28" name="TextBox 21">
                <a:extLst>
                  <a:ext uri="{FF2B5EF4-FFF2-40B4-BE49-F238E27FC236}">
                    <a16:creationId xmlns:a16="http://schemas.microsoft.com/office/drawing/2014/main" id="{983B98AC-9AA8-43A2-ACCC-798F48FC5CDA}"/>
                  </a:ext>
                </a:extLst>
              </p:cNvPr>
              <p:cNvSpPr txBox="1"/>
              <p:nvPr/>
            </p:nvSpPr>
            <p:spPr>
              <a:xfrm>
                <a:off x="0" y="2244159"/>
                <a:ext cx="325120" cy="377190"/>
              </a:xfrm>
              <a:prstGeom prst="rect">
                <a:avLst/>
              </a:prstGeom>
              <a:noFill/>
            </p:spPr>
            <p:txBody>
              <a:bodyPr wrap="square" rtlCol="0">
                <a:noAutofit/>
              </a:bodyPr>
              <a:lstStyle/>
              <a:p>
                <a:pPr marL="0" marR="0">
                  <a:lnSpc>
                    <a:spcPct val="107000"/>
                  </a:lnSpc>
                  <a:spcBef>
                    <a:spcPts val="0"/>
                  </a:spcBef>
                  <a:spcAft>
                    <a:spcPts val="800"/>
                  </a:spcAft>
                </a:pPr>
                <a:r>
                  <a:rPr lang="en-US" sz="2000" b="1" dirty="0">
                    <a:solidFill>
                      <a:srgbClr val="000000"/>
                    </a:solidFill>
                    <a:ea typeface="Calibri" panose="020F0502020204030204" pitchFamily="34" charset="0"/>
                    <a:cs typeface="Arial" panose="020B0604020202020204" pitchFamily="34" charset="0"/>
                  </a:rPr>
                  <a:t>B</a:t>
                </a:r>
                <a:r>
                  <a:rPr lang="en-US" sz="2000" b="1" kern="1200" dirty="0">
                    <a:solidFill>
                      <a:srgbClr val="000000"/>
                    </a:solidFill>
                    <a:effectLst/>
                    <a:ea typeface="Calibri" panose="020F0502020204030204" pitchFamily="34" charset="0"/>
                    <a:cs typeface="Arial" panose="020B0604020202020204" pitchFamily="34" charset="0"/>
                  </a:rPr>
                  <a:t>)</a:t>
                </a:r>
                <a:endParaRPr lang="en-US" sz="2000" b="1" dirty="0">
                  <a:effectLst/>
                  <a:ea typeface="Calibri" panose="020F0502020204030204" pitchFamily="34" charset="0"/>
                  <a:cs typeface="Arial" panose="020B0604020202020204" pitchFamily="34" charset="0"/>
                </a:endParaRPr>
              </a:p>
            </p:txBody>
          </p:sp>
          <p:sp>
            <p:nvSpPr>
              <p:cNvPr id="29" name="TextBox 22">
                <a:extLst>
                  <a:ext uri="{FF2B5EF4-FFF2-40B4-BE49-F238E27FC236}">
                    <a16:creationId xmlns:a16="http://schemas.microsoft.com/office/drawing/2014/main" id="{8EAA5C1F-D673-4F5F-86AD-40564480CE08}"/>
                  </a:ext>
                </a:extLst>
              </p:cNvPr>
              <p:cNvSpPr txBox="1"/>
              <p:nvPr/>
            </p:nvSpPr>
            <p:spPr>
              <a:xfrm>
                <a:off x="0" y="4565333"/>
                <a:ext cx="325120" cy="377190"/>
              </a:xfrm>
              <a:prstGeom prst="rect">
                <a:avLst/>
              </a:prstGeom>
              <a:noFill/>
            </p:spPr>
            <p:txBody>
              <a:bodyPr wrap="square" rtlCol="0">
                <a:noAutofit/>
              </a:bodyPr>
              <a:lstStyle/>
              <a:p>
                <a:pPr marL="0" marR="0">
                  <a:lnSpc>
                    <a:spcPct val="107000"/>
                  </a:lnSpc>
                  <a:spcBef>
                    <a:spcPts val="0"/>
                  </a:spcBef>
                  <a:spcAft>
                    <a:spcPts val="800"/>
                  </a:spcAft>
                </a:pPr>
                <a:r>
                  <a:rPr lang="en-US" sz="2000" b="1" dirty="0">
                    <a:solidFill>
                      <a:srgbClr val="000000"/>
                    </a:solidFill>
                    <a:ea typeface="Calibri" panose="020F0502020204030204" pitchFamily="34" charset="0"/>
                    <a:cs typeface="Arial" panose="020B0604020202020204" pitchFamily="34" charset="0"/>
                  </a:rPr>
                  <a:t>C</a:t>
                </a:r>
                <a:r>
                  <a:rPr lang="en-US" sz="2000" b="1" kern="1200" dirty="0">
                    <a:solidFill>
                      <a:srgbClr val="000000"/>
                    </a:solidFill>
                    <a:effectLst/>
                    <a:ea typeface="Calibri" panose="020F0502020204030204" pitchFamily="34" charset="0"/>
                    <a:cs typeface="Arial" panose="020B0604020202020204" pitchFamily="34" charset="0"/>
                  </a:rPr>
                  <a:t>)</a:t>
                </a:r>
                <a:endParaRPr lang="en-US" sz="2000" b="1" dirty="0">
                  <a:effectLst/>
                  <a:ea typeface="Calibri" panose="020F0502020204030204" pitchFamily="34" charset="0"/>
                  <a:cs typeface="Arial" panose="020B0604020202020204" pitchFamily="34" charset="0"/>
                </a:endParaRPr>
              </a:p>
            </p:txBody>
          </p:sp>
          <p:sp>
            <p:nvSpPr>
              <p:cNvPr id="30" name="TextBox 23">
                <a:extLst>
                  <a:ext uri="{FF2B5EF4-FFF2-40B4-BE49-F238E27FC236}">
                    <a16:creationId xmlns:a16="http://schemas.microsoft.com/office/drawing/2014/main" id="{E1C34FA4-A573-4B95-B3C8-0AA970B19D2A}"/>
                  </a:ext>
                </a:extLst>
              </p:cNvPr>
              <p:cNvSpPr txBox="1"/>
              <p:nvPr/>
            </p:nvSpPr>
            <p:spPr>
              <a:xfrm>
                <a:off x="3070151" y="0"/>
                <a:ext cx="325120" cy="377190"/>
              </a:xfrm>
              <a:prstGeom prst="rect">
                <a:avLst/>
              </a:prstGeom>
              <a:noFill/>
            </p:spPr>
            <p:txBody>
              <a:bodyPr wrap="square" rtlCol="0">
                <a:noAutofit/>
              </a:bodyPr>
              <a:lstStyle/>
              <a:p>
                <a:pPr marL="0" marR="0">
                  <a:lnSpc>
                    <a:spcPct val="107000"/>
                  </a:lnSpc>
                  <a:spcBef>
                    <a:spcPts val="0"/>
                  </a:spcBef>
                  <a:spcAft>
                    <a:spcPts val="800"/>
                  </a:spcAft>
                </a:pPr>
                <a:r>
                  <a:rPr lang="en-US" sz="2000" b="1" dirty="0">
                    <a:solidFill>
                      <a:srgbClr val="000000"/>
                    </a:solidFill>
                    <a:ea typeface="Calibri" panose="020F0502020204030204" pitchFamily="34" charset="0"/>
                    <a:cs typeface="Arial" panose="020B0604020202020204" pitchFamily="34" charset="0"/>
                  </a:rPr>
                  <a:t>D</a:t>
                </a:r>
                <a:r>
                  <a:rPr lang="en-US" sz="2000" b="1" kern="1200" dirty="0">
                    <a:solidFill>
                      <a:srgbClr val="000000"/>
                    </a:solidFill>
                    <a:effectLst/>
                    <a:ea typeface="Calibri" panose="020F0502020204030204" pitchFamily="34" charset="0"/>
                    <a:cs typeface="Arial" panose="020B0604020202020204" pitchFamily="34" charset="0"/>
                  </a:rPr>
                  <a:t>)</a:t>
                </a:r>
                <a:endParaRPr lang="en-US" sz="2000" b="1" dirty="0">
                  <a:effectLst/>
                  <a:ea typeface="Calibri" panose="020F0502020204030204" pitchFamily="34" charset="0"/>
                  <a:cs typeface="Arial" panose="020B0604020202020204" pitchFamily="34" charset="0"/>
                </a:endParaRPr>
              </a:p>
            </p:txBody>
          </p:sp>
          <p:sp>
            <p:nvSpPr>
              <p:cNvPr id="31" name="TextBox 24">
                <a:extLst>
                  <a:ext uri="{FF2B5EF4-FFF2-40B4-BE49-F238E27FC236}">
                    <a16:creationId xmlns:a16="http://schemas.microsoft.com/office/drawing/2014/main" id="{DF0F1E72-4C8A-4F2B-8490-D06CD62EDEB6}"/>
                  </a:ext>
                </a:extLst>
              </p:cNvPr>
              <p:cNvSpPr txBox="1"/>
              <p:nvPr/>
            </p:nvSpPr>
            <p:spPr>
              <a:xfrm>
                <a:off x="3070151" y="2244159"/>
                <a:ext cx="325120" cy="377190"/>
              </a:xfrm>
              <a:prstGeom prst="rect">
                <a:avLst/>
              </a:prstGeom>
              <a:noFill/>
            </p:spPr>
            <p:txBody>
              <a:bodyPr wrap="square" rtlCol="0">
                <a:noAutofit/>
              </a:bodyPr>
              <a:lstStyle/>
              <a:p>
                <a:pPr marL="0" marR="0">
                  <a:lnSpc>
                    <a:spcPct val="107000"/>
                  </a:lnSpc>
                  <a:spcBef>
                    <a:spcPts val="0"/>
                  </a:spcBef>
                  <a:spcAft>
                    <a:spcPts val="800"/>
                  </a:spcAft>
                </a:pPr>
                <a:r>
                  <a:rPr lang="en-US" sz="2000" b="1" dirty="0">
                    <a:solidFill>
                      <a:srgbClr val="000000"/>
                    </a:solidFill>
                    <a:ea typeface="Calibri" panose="020F0502020204030204" pitchFamily="34" charset="0"/>
                    <a:cs typeface="Arial" panose="020B0604020202020204" pitchFamily="34" charset="0"/>
                  </a:rPr>
                  <a:t>E</a:t>
                </a:r>
                <a:r>
                  <a:rPr lang="en-US" sz="2000" b="1" kern="1200" dirty="0">
                    <a:solidFill>
                      <a:srgbClr val="000000"/>
                    </a:solidFill>
                    <a:effectLst/>
                    <a:ea typeface="Calibri" panose="020F0502020204030204" pitchFamily="34" charset="0"/>
                    <a:cs typeface="Arial" panose="020B0604020202020204" pitchFamily="34" charset="0"/>
                  </a:rPr>
                  <a:t>)</a:t>
                </a:r>
                <a:endParaRPr lang="en-US" sz="2000" b="1" dirty="0">
                  <a:effectLst/>
                  <a:ea typeface="Calibri" panose="020F0502020204030204" pitchFamily="34" charset="0"/>
                  <a:cs typeface="Arial" panose="020B0604020202020204" pitchFamily="34" charset="0"/>
                </a:endParaRPr>
              </a:p>
            </p:txBody>
          </p:sp>
          <p:sp>
            <p:nvSpPr>
              <p:cNvPr id="32" name="TextBox 25">
                <a:extLst>
                  <a:ext uri="{FF2B5EF4-FFF2-40B4-BE49-F238E27FC236}">
                    <a16:creationId xmlns:a16="http://schemas.microsoft.com/office/drawing/2014/main" id="{993F4E8D-11C4-4691-A815-EE63790201D9}"/>
                  </a:ext>
                </a:extLst>
              </p:cNvPr>
              <p:cNvSpPr txBox="1"/>
              <p:nvPr/>
            </p:nvSpPr>
            <p:spPr>
              <a:xfrm>
                <a:off x="3070151" y="4565333"/>
                <a:ext cx="325120" cy="377190"/>
              </a:xfrm>
              <a:prstGeom prst="rect">
                <a:avLst/>
              </a:prstGeom>
              <a:noFill/>
            </p:spPr>
            <p:txBody>
              <a:bodyPr wrap="square" rtlCol="0">
                <a:noAutofit/>
              </a:bodyPr>
              <a:lstStyle/>
              <a:p>
                <a:pPr marL="0" marR="0">
                  <a:lnSpc>
                    <a:spcPct val="107000"/>
                  </a:lnSpc>
                  <a:spcBef>
                    <a:spcPts val="0"/>
                  </a:spcBef>
                  <a:spcAft>
                    <a:spcPts val="800"/>
                  </a:spcAft>
                </a:pPr>
                <a:r>
                  <a:rPr lang="en-US" sz="2000" b="1" dirty="0">
                    <a:solidFill>
                      <a:srgbClr val="000000"/>
                    </a:solidFill>
                    <a:ea typeface="Calibri" panose="020F0502020204030204" pitchFamily="34" charset="0"/>
                    <a:cs typeface="Arial" panose="020B0604020202020204" pitchFamily="34" charset="0"/>
                  </a:rPr>
                  <a:t>D</a:t>
                </a:r>
                <a:r>
                  <a:rPr lang="en-US" sz="2000" b="1" kern="1200" dirty="0">
                    <a:solidFill>
                      <a:srgbClr val="000000"/>
                    </a:solidFill>
                    <a:effectLst/>
                    <a:ea typeface="Calibri" panose="020F0502020204030204" pitchFamily="34" charset="0"/>
                    <a:cs typeface="Arial" panose="020B0604020202020204" pitchFamily="34" charset="0"/>
                  </a:rPr>
                  <a:t>)</a:t>
                </a:r>
                <a:endParaRPr lang="en-US" sz="2000" b="1" dirty="0">
                  <a:effectLst/>
                  <a:ea typeface="Calibri" panose="020F0502020204030204" pitchFamily="34" charset="0"/>
                  <a:cs typeface="Arial" panose="020B0604020202020204" pitchFamily="34" charset="0"/>
                </a:endParaRPr>
              </a:p>
            </p:txBody>
          </p:sp>
        </p:grpSp>
        <p:sp>
          <p:nvSpPr>
            <p:cNvPr id="8" name="TextBox 20">
              <a:extLst>
                <a:ext uri="{FF2B5EF4-FFF2-40B4-BE49-F238E27FC236}">
                  <a16:creationId xmlns:a16="http://schemas.microsoft.com/office/drawing/2014/main" id="{E08987BC-A8F6-41F9-8EDF-7E642D7B8DC7}"/>
                </a:ext>
              </a:extLst>
            </p:cNvPr>
            <p:cNvSpPr txBox="1"/>
            <p:nvPr/>
          </p:nvSpPr>
          <p:spPr>
            <a:xfrm>
              <a:off x="2716135" y="483641"/>
              <a:ext cx="1611273" cy="323811"/>
            </a:xfrm>
            <a:prstGeom prst="rect">
              <a:avLst/>
            </a:prstGeom>
            <a:noFill/>
          </p:spPr>
          <p:txBody>
            <a:bodyPr wrap="square" rtlCol="0">
              <a:noAutofit/>
            </a:bodyPr>
            <a:lstStyle/>
            <a:p>
              <a:pPr marL="0" marR="0">
                <a:lnSpc>
                  <a:spcPct val="107000"/>
                </a:lnSpc>
                <a:spcBef>
                  <a:spcPts val="0"/>
                </a:spcBef>
                <a:spcAft>
                  <a:spcPts val="800"/>
                </a:spcAft>
              </a:pPr>
              <a:r>
                <a:rPr lang="en-US" sz="1200" kern="1200" dirty="0">
                  <a:solidFill>
                    <a:srgbClr val="000000"/>
                  </a:solidFill>
                  <a:effectLst/>
                  <a:ea typeface="Calibri" panose="020F0502020204030204" pitchFamily="34" charset="0"/>
                  <a:cs typeface="Arial" panose="020B0604020202020204" pitchFamily="34" charset="0"/>
                </a:rPr>
                <a:t>College Station, TX</a:t>
              </a:r>
              <a:endParaRPr lang="en-US" sz="1200" dirty="0">
                <a:effectLst/>
                <a:ea typeface="Calibri" panose="020F0502020204030204" pitchFamily="34" charset="0"/>
                <a:cs typeface="Arial" panose="020B0604020202020204" pitchFamily="34" charset="0"/>
              </a:endParaRPr>
            </a:p>
          </p:txBody>
        </p:sp>
        <p:sp>
          <p:nvSpPr>
            <p:cNvPr id="9" name="TextBox 20">
              <a:extLst>
                <a:ext uri="{FF2B5EF4-FFF2-40B4-BE49-F238E27FC236}">
                  <a16:creationId xmlns:a16="http://schemas.microsoft.com/office/drawing/2014/main" id="{156E5604-CB70-49C5-BC8F-9869B100A736}"/>
                </a:ext>
              </a:extLst>
            </p:cNvPr>
            <p:cNvSpPr txBox="1"/>
            <p:nvPr/>
          </p:nvSpPr>
          <p:spPr>
            <a:xfrm rot="5400000">
              <a:off x="5068329" y="1300778"/>
              <a:ext cx="1058610" cy="190663"/>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200" dirty="0">
                  <a:effectLst/>
                  <a:ea typeface="Calibri" panose="020F0502020204030204" pitchFamily="34" charset="0"/>
                  <a:cs typeface="Arial" panose="020B0604020202020204" pitchFamily="34" charset="0"/>
                </a:rPr>
                <a:t>2009</a:t>
              </a:r>
            </a:p>
          </p:txBody>
        </p:sp>
        <p:sp>
          <p:nvSpPr>
            <p:cNvPr id="10" name="TextBox 20">
              <a:extLst>
                <a:ext uri="{FF2B5EF4-FFF2-40B4-BE49-F238E27FC236}">
                  <a16:creationId xmlns:a16="http://schemas.microsoft.com/office/drawing/2014/main" id="{A392D317-4D55-4F9F-8B77-88D1072C7CD4}"/>
                </a:ext>
              </a:extLst>
            </p:cNvPr>
            <p:cNvSpPr txBox="1"/>
            <p:nvPr/>
          </p:nvSpPr>
          <p:spPr>
            <a:xfrm rot="5400000">
              <a:off x="5064012" y="2670774"/>
              <a:ext cx="1058610" cy="190663"/>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200" dirty="0">
                  <a:ea typeface="Calibri" panose="020F0502020204030204" pitchFamily="34" charset="0"/>
                  <a:cs typeface="Arial" panose="020B0604020202020204" pitchFamily="34" charset="0"/>
                </a:rPr>
                <a:t>2010</a:t>
              </a:r>
              <a:endParaRPr lang="en-US" sz="1200" dirty="0">
                <a:effectLst/>
                <a:ea typeface="Calibri" panose="020F0502020204030204" pitchFamily="34" charset="0"/>
                <a:cs typeface="Arial" panose="020B0604020202020204" pitchFamily="34" charset="0"/>
              </a:endParaRPr>
            </a:p>
          </p:txBody>
        </p:sp>
        <p:sp>
          <p:nvSpPr>
            <p:cNvPr id="11" name="TextBox 20">
              <a:extLst>
                <a:ext uri="{FF2B5EF4-FFF2-40B4-BE49-F238E27FC236}">
                  <a16:creationId xmlns:a16="http://schemas.microsoft.com/office/drawing/2014/main" id="{6753A18D-39CF-4D99-B471-6CBFD14320C1}"/>
                </a:ext>
              </a:extLst>
            </p:cNvPr>
            <p:cNvSpPr txBox="1"/>
            <p:nvPr/>
          </p:nvSpPr>
          <p:spPr>
            <a:xfrm>
              <a:off x="2654700" y="3741663"/>
              <a:ext cx="1265314" cy="261250"/>
            </a:xfrm>
            <a:prstGeom prst="rect">
              <a:avLst/>
            </a:prstGeom>
            <a:noFill/>
          </p:spPr>
          <p:txBody>
            <a:bodyPr wrap="square" rtlCol="0">
              <a:noAutofit/>
            </a:bodyPr>
            <a:lstStyle/>
            <a:p>
              <a:pPr marL="0" marR="0">
                <a:lnSpc>
                  <a:spcPct val="107000"/>
                </a:lnSpc>
                <a:spcBef>
                  <a:spcPts val="0"/>
                </a:spcBef>
                <a:spcAft>
                  <a:spcPts val="800"/>
                </a:spcAft>
              </a:pPr>
              <a:r>
                <a:rPr lang="en-US" sz="1200" kern="1200" dirty="0">
                  <a:solidFill>
                    <a:srgbClr val="000000"/>
                  </a:solidFill>
                  <a:effectLst/>
                  <a:ea typeface="Calibri" panose="020F0502020204030204" pitchFamily="34" charset="0"/>
                  <a:cs typeface="Arial" panose="020B0604020202020204" pitchFamily="34" charset="0"/>
                </a:rPr>
                <a:t>Lubbock, TX</a:t>
              </a:r>
              <a:endParaRPr lang="en-US" sz="1200" dirty="0">
                <a:effectLst/>
                <a:ea typeface="Calibri" panose="020F0502020204030204" pitchFamily="34" charset="0"/>
                <a:cs typeface="Arial" panose="020B0604020202020204" pitchFamily="34" charset="0"/>
              </a:endParaRPr>
            </a:p>
          </p:txBody>
        </p:sp>
        <p:sp>
          <p:nvSpPr>
            <p:cNvPr id="12" name="TextBox 20">
              <a:extLst>
                <a:ext uri="{FF2B5EF4-FFF2-40B4-BE49-F238E27FC236}">
                  <a16:creationId xmlns:a16="http://schemas.microsoft.com/office/drawing/2014/main" id="{E3E52393-D4C9-4BA6-9E22-E77329632F53}"/>
                </a:ext>
              </a:extLst>
            </p:cNvPr>
            <p:cNvSpPr txBox="1"/>
            <p:nvPr/>
          </p:nvSpPr>
          <p:spPr>
            <a:xfrm rot="5400000">
              <a:off x="5078798" y="4650656"/>
              <a:ext cx="1058610" cy="190663"/>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200" dirty="0">
                  <a:effectLst/>
                  <a:ea typeface="Calibri" panose="020F0502020204030204" pitchFamily="34" charset="0"/>
                  <a:cs typeface="Arial" panose="020B0604020202020204" pitchFamily="34" charset="0"/>
                </a:rPr>
                <a:t>2009</a:t>
              </a:r>
            </a:p>
          </p:txBody>
        </p:sp>
        <p:sp>
          <p:nvSpPr>
            <p:cNvPr id="13" name="TextBox 20">
              <a:extLst>
                <a:ext uri="{FF2B5EF4-FFF2-40B4-BE49-F238E27FC236}">
                  <a16:creationId xmlns:a16="http://schemas.microsoft.com/office/drawing/2014/main" id="{F05C416B-2D55-4368-8B67-A652A0C3C588}"/>
                </a:ext>
              </a:extLst>
            </p:cNvPr>
            <p:cNvSpPr txBox="1"/>
            <p:nvPr/>
          </p:nvSpPr>
          <p:spPr>
            <a:xfrm rot="5400000">
              <a:off x="5074481" y="6020652"/>
              <a:ext cx="1058610" cy="190663"/>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200" dirty="0">
                  <a:ea typeface="Calibri" panose="020F0502020204030204" pitchFamily="34" charset="0"/>
                  <a:cs typeface="Arial" panose="020B0604020202020204" pitchFamily="34" charset="0"/>
                </a:rPr>
                <a:t>2010</a:t>
              </a:r>
              <a:endParaRPr lang="en-US" sz="1200" dirty="0">
                <a:effectLst/>
                <a:ea typeface="Calibri" panose="020F0502020204030204" pitchFamily="34" charset="0"/>
                <a:cs typeface="Arial" panose="020B0604020202020204" pitchFamily="34" charset="0"/>
              </a:endParaRPr>
            </a:p>
          </p:txBody>
        </p:sp>
        <p:sp>
          <p:nvSpPr>
            <p:cNvPr id="14" name="TextBox 20">
              <a:extLst>
                <a:ext uri="{FF2B5EF4-FFF2-40B4-BE49-F238E27FC236}">
                  <a16:creationId xmlns:a16="http://schemas.microsoft.com/office/drawing/2014/main" id="{76A4BC1D-CD14-4703-9761-39182A9F68E6}"/>
                </a:ext>
              </a:extLst>
            </p:cNvPr>
            <p:cNvSpPr txBox="1"/>
            <p:nvPr/>
          </p:nvSpPr>
          <p:spPr>
            <a:xfrm>
              <a:off x="2461605" y="7065430"/>
              <a:ext cx="1265314" cy="261250"/>
            </a:xfrm>
            <a:prstGeom prst="rect">
              <a:avLst/>
            </a:prstGeom>
            <a:noFill/>
          </p:spPr>
          <p:txBody>
            <a:bodyPr wrap="square" rtlCol="0">
              <a:noAutofit/>
            </a:bodyPr>
            <a:lstStyle/>
            <a:p>
              <a:pPr marL="0" marR="0">
                <a:lnSpc>
                  <a:spcPct val="107000"/>
                </a:lnSpc>
                <a:spcBef>
                  <a:spcPts val="0"/>
                </a:spcBef>
                <a:spcAft>
                  <a:spcPts val="800"/>
                </a:spcAft>
              </a:pPr>
              <a:r>
                <a:rPr lang="en-US" sz="1200" dirty="0">
                  <a:solidFill>
                    <a:srgbClr val="000000"/>
                  </a:solidFill>
                  <a:ea typeface="Calibri" panose="020F0502020204030204" pitchFamily="34" charset="0"/>
                  <a:cs typeface="Arial" panose="020B0604020202020204" pitchFamily="34" charset="0"/>
                </a:rPr>
                <a:t>St</a:t>
              </a:r>
              <a:r>
                <a:rPr lang="en-US" sz="1200" kern="1200" dirty="0">
                  <a:solidFill>
                    <a:srgbClr val="000000"/>
                  </a:solidFill>
                  <a:effectLst/>
                  <a:ea typeface="Calibri" panose="020F0502020204030204" pitchFamily="34" charset="0"/>
                  <a:cs typeface="Arial" panose="020B0604020202020204" pitchFamily="34" charset="0"/>
                </a:rPr>
                <a:t>arkville, MS</a:t>
              </a:r>
              <a:endParaRPr lang="en-US" sz="1200" dirty="0">
                <a:effectLst/>
                <a:ea typeface="Calibri" panose="020F0502020204030204" pitchFamily="34" charset="0"/>
                <a:cs typeface="Arial" panose="020B0604020202020204" pitchFamily="34" charset="0"/>
              </a:endParaRPr>
            </a:p>
          </p:txBody>
        </p:sp>
        <p:sp>
          <p:nvSpPr>
            <p:cNvPr id="15" name="TextBox 20">
              <a:extLst>
                <a:ext uri="{FF2B5EF4-FFF2-40B4-BE49-F238E27FC236}">
                  <a16:creationId xmlns:a16="http://schemas.microsoft.com/office/drawing/2014/main" id="{CC1A67E0-DEDD-43D8-817D-E82C306927B2}"/>
                </a:ext>
              </a:extLst>
            </p:cNvPr>
            <p:cNvSpPr txBox="1"/>
            <p:nvPr/>
          </p:nvSpPr>
          <p:spPr>
            <a:xfrm rot="5400000">
              <a:off x="5074480" y="7817210"/>
              <a:ext cx="1058610" cy="190663"/>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200" dirty="0">
                  <a:effectLst/>
                  <a:ea typeface="Calibri" panose="020F0502020204030204" pitchFamily="34" charset="0"/>
                  <a:cs typeface="Arial" panose="020B0604020202020204" pitchFamily="34" charset="0"/>
                </a:rPr>
                <a:t>2009</a:t>
              </a:r>
            </a:p>
          </p:txBody>
        </p:sp>
        <p:sp>
          <p:nvSpPr>
            <p:cNvPr id="16" name="TextBox 20">
              <a:extLst>
                <a:ext uri="{FF2B5EF4-FFF2-40B4-BE49-F238E27FC236}">
                  <a16:creationId xmlns:a16="http://schemas.microsoft.com/office/drawing/2014/main" id="{8E7AF235-D41E-421B-8E59-1E74A7D5F57B}"/>
                </a:ext>
              </a:extLst>
            </p:cNvPr>
            <p:cNvSpPr txBox="1"/>
            <p:nvPr/>
          </p:nvSpPr>
          <p:spPr>
            <a:xfrm rot="5400000">
              <a:off x="5070163" y="9187206"/>
              <a:ext cx="1058610" cy="190663"/>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200" dirty="0">
                  <a:ea typeface="Calibri" panose="020F0502020204030204" pitchFamily="34" charset="0"/>
                  <a:cs typeface="Arial" panose="020B0604020202020204" pitchFamily="34" charset="0"/>
                </a:rPr>
                <a:t>2010</a:t>
              </a:r>
              <a:endParaRPr lang="en-US" sz="1200" dirty="0">
                <a:effectLst/>
                <a:ea typeface="Calibri" panose="020F0502020204030204" pitchFamily="34" charset="0"/>
                <a:cs typeface="Arial" panose="020B0604020202020204" pitchFamily="34" charset="0"/>
              </a:endParaRPr>
            </a:p>
          </p:txBody>
        </p:sp>
        <p:sp>
          <p:nvSpPr>
            <p:cNvPr id="17" name="TextBox 20">
              <a:extLst>
                <a:ext uri="{FF2B5EF4-FFF2-40B4-BE49-F238E27FC236}">
                  <a16:creationId xmlns:a16="http://schemas.microsoft.com/office/drawing/2014/main" id="{C263AFC0-47E7-4807-AF8D-754B7F335BC8}"/>
                </a:ext>
              </a:extLst>
            </p:cNvPr>
            <p:cNvSpPr txBox="1"/>
            <p:nvPr/>
          </p:nvSpPr>
          <p:spPr>
            <a:xfrm>
              <a:off x="8295795" y="485472"/>
              <a:ext cx="1611272" cy="321979"/>
            </a:xfrm>
            <a:prstGeom prst="rect">
              <a:avLst/>
            </a:prstGeom>
            <a:noFill/>
          </p:spPr>
          <p:txBody>
            <a:bodyPr wrap="square" rtlCol="0">
              <a:noAutofit/>
            </a:bodyPr>
            <a:lstStyle/>
            <a:p>
              <a:pPr marL="0" marR="0">
                <a:lnSpc>
                  <a:spcPct val="107000"/>
                </a:lnSpc>
                <a:spcBef>
                  <a:spcPts val="0"/>
                </a:spcBef>
                <a:spcAft>
                  <a:spcPts val="800"/>
                </a:spcAft>
              </a:pPr>
              <a:r>
                <a:rPr lang="en-US" sz="1200" kern="1200" dirty="0">
                  <a:solidFill>
                    <a:srgbClr val="000000"/>
                  </a:solidFill>
                  <a:effectLst/>
                  <a:ea typeface="Calibri" panose="020F0502020204030204" pitchFamily="34" charset="0"/>
                  <a:cs typeface="Arial" panose="020B0604020202020204" pitchFamily="34" charset="0"/>
                </a:rPr>
                <a:t>College Station, TX</a:t>
              </a:r>
              <a:endParaRPr lang="en-US" sz="1200" dirty="0">
                <a:effectLst/>
                <a:ea typeface="Calibri" panose="020F0502020204030204" pitchFamily="34" charset="0"/>
                <a:cs typeface="Arial" panose="020B0604020202020204" pitchFamily="34" charset="0"/>
              </a:endParaRPr>
            </a:p>
          </p:txBody>
        </p:sp>
        <p:sp>
          <p:nvSpPr>
            <p:cNvPr id="18" name="TextBox 20">
              <a:extLst>
                <a:ext uri="{FF2B5EF4-FFF2-40B4-BE49-F238E27FC236}">
                  <a16:creationId xmlns:a16="http://schemas.microsoft.com/office/drawing/2014/main" id="{94A7251D-9409-4D8E-9BB6-C3CCB5418870}"/>
                </a:ext>
              </a:extLst>
            </p:cNvPr>
            <p:cNvSpPr txBox="1"/>
            <p:nvPr/>
          </p:nvSpPr>
          <p:spPr>
            <a:xfrm rot="5400000">
              <a:off x="10647988" y="1302609"/>
              <a:ext cx="1058610" cy="190663"/>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200" dirty="0">
                  <a:effectLst/>
                  <a:ea typeface="Calibri" panose="020F0502020204030204" pitchFamily="34" charset="0"/>
                  <a:cs typeface="Arial" panose="020B0604020202020204" pitchFamily="34" charset="0"/>
                </a:rPr>
                <a:t>2009</a:t>
              </a:r>
            </a:p>
          </p:txBody>
        </p:sp>
        <p:sp>
          <p:nvSpPr>
            <p:cNvPr id="19" name="TextBox 20">
              <a:extLst>
                <a:ext uri="{FF2B5EF4-FFF2-40B4-BE49-F238E27FC236}">
                  <a16:creationId xmlns:a16="http://schemas.microsoft.com/office/drawing/2014/main" id="{C88E65E1-60D7-44F1-97AA-0F44E6152E28}"/>
                </a:ext>
              </a:extLst>
            </p:cNvPr>
            <p:cNvSpPr txBox="1"/>
            <p:nvPr/>
          </p:nvSpPr>
          <p:spPr>
            <a:xfrm rot="5400000">
              <a:off x="10643671" y="2672605"/>
              <a:ext cx="1058610" cy="190663"/>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200" dirty="0">
                  <a:ea typeface="Calibri" panose="020F0502020204030204" pitchFamily="34" charset="0"/>
                  <a:cs typeface="Arial" panose="020B0604020202020204" pitchFamily="34" charset="0"/>
                </a:rPr>
                <a:t>2010</a:t>
              </a:r>
              <a:endParaRPr lang="en-US" sz="1200" dirty="0">
                <a:effectLst/>
                <a:ea typeface="Calibri" panose="020F0502020204030204" pitchFamily="34" charset="0"/>
                <a:cs typeface="Arial" panose="020B0604020202020204" pitchFamily="34" charset="0"/>
              </a:endParaRPr>
            </a:p>
          </p:txBody>
        </p:sp>
        <p:sp>
          <p:nvSpPr>
            <p:cNvPr id="20" name="TextBox 20">
              <a:extLst>
                <a:ext uri="{FF2B5EF4-FFF2-40B4-BE49-F238E27FC236}">
                  <a16:creationId xmlns:a16="http://schemas.microsoft.com/office/drawing/2014/main" id="{21CC92FC-4798-4A48-BF62-A66530BAA883}"/>
                </a:ext>
              </a:extLst>
            </p:cNvPr>
            <p:cNvSpPr txBox="1"/>
            <p:nvPr/>
          </p:nvSpPr>
          <p:spPr>
            <a:xfrm>
              <a:off x="8234359" y="3743494"/>
              <a:ext cx="1265314" cy="261250"/>
            </a:xfrm>
            <a:prstGeom prst="rect">
              <a:avLst/>
            </a:prstGeom>
            <a:noFill/>
          </p:spPr>
          <p:txBody>
            <a:bodyPr wrap="square" rtlCol="0">
              <a:noAutofit/>
            </a:bodyPr>
            <a:lstStyle/>
            <a:p>
              <a:pPr marL="0" marR="0">
                <a:lnSpc>
                  <a:spcPct val="107000"/>
                </a:lnSpc>
                <a:spcBef>
                  <a:spcPts val="0"/>
                </a:spcBef>
                <a:spcAft>
                  <a:spcPts val="800"/>
                </a:spcAft>
              </a:pPr>
              <a:r>
                <a:rPr lang="en-US" sz="1200" kern="1200" dirty="0">
                  <a:solidFill>
                    <a:srgbClr val="000000"/>
                  </a:solidFill>
                  <a:effectLst/>
                  <a:ea typeface="Calibri" panose="020F0502020204030204" pitchFamily="34" charset="0"/>
                  <a:cs typeface="Arial" panose="020B0604020202020204" pitchFamily="34" charset="0"/>
                </a:rPr>
                <a:t>Lubbock, TX</a:t>
              </a:r>
              <a:endParaRPr lang="en-US" sz="1200" dirty="0">
                <a:effectLst/>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9BB6751-4AC1-481A-A93C-4A39202A8F74}"/>
                </a:ext>
              </a:extLst>
            </p:cNvPr>
            <p:cNvSpPr txBox="1"/>
            <p:nvPr/>
          </p:nvSpPr>
          <p:spPr>
            <a:xfrm rot="5400000">
              <a:off x="10658457" y="4652487"/>
              <a:ext cx="1058610" cy="190663"/>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200" dirty="0">
                  <a:effectLst/>
                  <a:ea typeface="Calibri" panose="020F0502020204030204" pitchFamily="34" charset="0"/>
                  <a:cs typeface="Arial" panose="020B0604020202020204" pitchFamily="34" charset="0"/>
                </a:rPr>
                <a:t>2009</a:t>
              </a:r>
            </a:p>
          </p:txBody>
        </p:sp>
        <p:sp>
          <p:nvSpPr>
            <p:cNvPr id="22" name="TextBox 20">
              <a:extLst>
                <a:ext uri="{FF2B5EF4-FFF2-40B4-BE49-F238E27FC236}">
                  <a16:creationId xmlns:a16="http://schemas.microsoft.com/office/drawing/2014/main" id="{E4753F87-49F3-4B9F-9B14-0DB4F58CA5E1}"/>
                </a:ext>
              </a:extLst>
            </p:cNvPr>
            <p:cNvSpPr txBox="1"/>
            <p:nvPr/>
          </p:nvSpPr>
          <p:spPr>
            <a:xfrm rot="5400000">
              <a:off x="10654140" y="6022483"/>
              <a:ext cx="1058610" cy="190663"/>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200" dirty="0">
                  <a:ea typeface="Calibri" panose="020F0502020204030204" pitchFamily="34" charset="0"/>
                  <a:cs typeface="Arial" panose="020B0604020202020204" pitchFamily="34" charset="0"/>
                </a:rPr>
                <a:t>2010</a:t>
              </a:r>
              <a:endParaRPr lang="en-US" sz="1200" dirty="0">
                <a:effectLst/>
                <a:ea typeface="Calibri" panose="020F0502020204030204" pitchFamily="34" charset="0"/>
                <a:cs typeface="Arial" panose="020B0604020202020204" pitchFamily="34" charset="0"/>
              </a:endParaRPr>
            </a:p>
          </p:txBody>
        </p:sp>
        <p:sp>
          <p:nvSpPr>
            <p:cNvPr id="23" name="TextBox 20">
              <a:extLst>
                <a:ext uri="{FF2B5EF4-FFF2-40B4-BE49-F238E27FC236}">
                  <a16:creationId xmlns:a16="http://schemas.microsoft.com/office/drawing/2014/main" id="{E6FF0059-6780-4B7C-984A-1F00F38730D1}"/>
                </a:ext>
              </a:extLst>
            </p:cNvPr>
            <p:cNvSpPr txBox="1"/>
            <p:nvPr/>
          </p:nvSpPr>
          <p:spPr>
            <a:xfrm>
              <a:off x="8041264" y="7067261"/>
              <a:ext cx="1265314" cy="261250"/>
            </a:xfrm>
            <a:prstGeom prst="rect">
              <a:avLst/>
            </a:prstGeom>
            <a:noFill/>
          </p:spPr>
          <p:txBody>
            <a:bodyPr wrap="square" rtlCol="0">
              <a:noAutofit/>
            </a:bodyPr>
            <a:lstStyle/>
            <a:p>
              <a:pPr marL="0" marR="0">
                <a:lnSpc>
                  <a:spcPct val="107000"/>
                </a:lnSpc>
                <a:spcBef>
                  <a:spcPts val="0"/>
                </a:spcBef>
                <a:spcAft>
                  <a:spcPts val="800"/>
                </a:spcAft>
              </a:pPr>
              <a:r>
                <a:rPr lang="en-US" sz="1200" dirty="0">
                  <a:solidFill>
                    <a:srgbClr val="000000"/>
                  </a:solidFill>
                  <a:ea typeface="Calibri" panose="020F0502020204030204" pitchFamily="34" charset="0"/>
                  <a:cs typeface="Arial" panose="020B0604020202020204" pitchFamily="34" charset="0"/>
                </a:rPr>
                <a:t>St</a:t>
              </a:r>
              <a:r>
                <a:rPr lang="en-US" sz="1200" kern="1200" dirty="0">
                  <a:solidFill>
                    <a:srgbClr val="000000"/>
                  </a:solidFill>
                  <a:effectLst/>
                  <a:ea typeface="Calibri" panose="020F0502020204030204" pitchFamily="34" charset="0"/>
                  <a:cs typeface="Arial" panose="020B0604020202020204" pitchFamily="34" charset="0"/>
                </a:rPr>
                <a:t>arkville, MS</a:t>
              </a:r>
              <a:endParaRPr lang="en-US" sz="1200" dirty="0">
                <a:effectLst/>
                <a:ea typeface="Calibri" panose="020F0502020204030204" pitchFamily="34" charset="0"/>
                <a:cs typeface="Arial" panose="020B0604020202020204" pitchFamily="34" charset="0"/>
              </a:endParaRPr>
            </a:p>
          </p:txBody>
        </p:sp>
        <p:sp>
          <p:nvSpPr>
            <p:cNvPr id="24" name="TextBox 20">
              <a:extLst>
                <a:ext uri="{FF2B5EF4-FFF2-40B4-BE49-F238E27FC236}">
                  <a16:creationId xmlns:a16="http://schemas.microsoft.com/office/drawing/2014/main" id="{BF488085-BB1B-4209-8879-BCDFB9149972}"/>
                </a:ext>
              </a:extLst>
            </p:cNvPr>
            <p:cNvSpPr txBox="1"/>
            <p:nvPr/>
          </p:nvSpPr>
          <p:spPr>
            <a:xfrm rot="5400000">
              <a:off x="10654139" y="7819041"/>
              <a:ext cx="1058610" cy="190663"/>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200" dirty="0">
                  <a:effectLst/>
                  <a:ea typeface="Calibri" panose="020F0502020204030204" pitchFamily="34" charset="0"/>
                  <a:cs typeface="Arial" panose="020B0604020202020204" pitchFamily="34" charset="0"/>
                </a:rPr>
                <a:t>2009</a:t>
              </a:r>
            </a:p>
          </p:txBody>
        </p:sp>
        <p:sp>
          <p:nvSpPr>
            <p:cNvPr id="25" name="TextBox 20">
              <a:extLst>
                <a:ext uri="{FF2B5EF4-FFF2-40B4-BE49-F238E27FC236}">
                  <a16:creationId xmlns:a16="http://schemas.microsoft.com/office/drawing/2014/main" id="{0EA39024-AA5C-4561-ADFC-61775A6BA32A}"/>
                </a:ext>
              </a:extLst>
            </p:cNvPr>
            <p:cNvSpPr txBox="1"/>
            <p:nvPr/>
          </p:nvSpPr>
          <p:spPr>
            <a:xfrm rot="5400000">
              <a:off x="10649822" y="9189037"/>
              <a:ext cx="1058610" cy="190663"/>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200" dirty="0">
                  <a:ea typeface="Calibri" panose="020F0502020204030204" pitchFamily="34" charset="0"/>
                  <a:cs typeface="Arial" panose="020B0604020202020204" pitchFamily="34" charset="0"/>
                </a:rPr>
                <a:t>2010</a:t>
              </a:r>
              <a:endParaRPr lang="en-US" sz="1200" dirty="0">
                <a:effectLst/>
                <a:ea typeface="Calibri" panose="020F0502020204030204" pitchFamily="34" charset="0"/>
                <a:cs typeface="Arial" panose="020B0604020202020204" pitchFamily="34" charset="0"/>
              </a:endParaRPr>
            </a:p>
          </p:txBody>
        </p:sp>
      </p:grpSp>
      <p:grpSp>
        <p:nvGrpSpPr>
          <p:cNvPr id="41" name="Group 40">
            <a:extLst>
              <a:ext uri="{FF2B5EF4-FFF2-40B4-BE49-F238E27FC236}">
                <a16:creationId xmlns:a16="http://schemas.microsoft.com/office/drawing/2014/main" id="{26D7F482-D353-49CD-A2A9-02D030E1619D}"/>
              </a:ext>
            </a:extLst>
          </p:cNvPr>
          <p:cNvGrpSpPr/>
          <p:nvPr/>
        </p:nvGrpSpPr>
        <p:grpSpPr>
          <a:xfrm>
            <a:off x="782484" y="3468428"/>
            <a:ext cx="4875879" cy="224156"/>
            <a:chOff x="645274" y="3428044"/>
            <a:chExt cx="4875879" cy="224156"/>
          </a:xfrm>
        </p:grpSpPr>
        <p:sp>
          <p:nvSpPr>
            <p:cNvPr id="42" name="TextBox 20">
              <a:extLst>
                <a:ext uri="{FF2B5EF4-FFF2-40B4-BE49-F238E27FC236}">
                  <a16:creationId xmlns:a16="http://schemas.microsoft.com/office/drawing/2014/main" id="{070DCCA2-5C2F-4A15-9F65-6718812F17B9}"/>
                </a:ext>
              </a:extLst>
            </p:cNvPr>
            <p:cNvSpPr txBox="1"/>
            <p:nvPr/>
          </p:nvSpPr>
          <p:spPr>
            <a:xfrm>
              <a:off x="121917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1</a:t>
              </a:r>
            </a:p>
          </p:txBody>
        </p:sp>
        <p:sp>
          <p:nvSpPr>
            <p:cNvPr id="43" name="TextBox 20">
              <a:extLst>
                <a:ext uri="{FF2B5EF4-FFF2-40B4-BE49-F238E27FC236}">
                  <a16:creationId xmlns:a16="http://schemas.microsoft.com/office/drawing/2014/main" id="{AB9B18FD-6C05-453E-9DA9-59B9F2C7C7E0}"/>
                </a:ext>
              </a:extLst>
            </p:cNvPr>
            <p:cNvSpPr txBox="1"/>
            <p:nvPr/>
          </p:nvSpPr>
          <p:spPr>
            <a:xfrm>
              <a:off x="179858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2</a:t>
              </a:r>
            </a:p>
          </p:txBody>
        </p:sp>
        <p:sp>
          <p:nvSpPr>
            <p:cNvPr id="44" name="TextBox 20">
              <a:extLst>
                <a:ext uri="{FF2B5EF4-FFF2-40B4-BE49-F238E27FC236}">
                  <a16:creationId xmlns:a16="http://schemas.microsoft.com/office/drawing/2014/main" id="{4C84F10C-C609-4632-A42F-A293D14C847C}"/>
                </a:ext>
              </a:extLst>
            </p:cNvPr>
            <p:cNvSpPr txBox="1"/>
            <p:nvPr/>
          </p:nvSpPr>
          <p:spPr>
            <a:xfrm>
              <a:off x="2297425"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3</a:t>
              </a:r>
              <a:endParaRPr lang="en-US" sz="1400" dirty="0">
                <a:effectLst/>
                <a:ea typeface="Calibri" panose="020F0502020204030204" pitchFamily="34" charset="0"/>
                <a:cs typeface="Arial" panose="020B0604020202020204" pitchFamily="34" charset="0"/>
              </a:endParaRPr>
            </a:p>
          </p:txBody>
        </p:sp>
        <p:sp>
          <p:nvSpPr>
            <p:cNvPr id="45" name="TextBox 20">
              <a:extLst>
                <a:ext uri="{FF2B5EF4-FFF2-40B4-BE49-F238E27FC236}">
                  <a16:creationId xmlns:a16="http://schemas.microsoft.com/office/drawing/2014/main" id="{23B979F0-D30A-43A7-8FE5-286A54D4A43A}"/>
                </a:ext>
              </a:extLst>
            </p:cNvPr>
            <p:cNvSpPr txBox="1"/>
            <p:nvPr/>
          </p:nvSpPr>
          <p:spPr>
            <a:xfrm>
              <a:off x="2813335"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4</a:t>
              </a:r>
              <a:endParaRPr lang="en-US" sz="1400" dirty="0">
                <a:effectLst/>
                <a:ea typeface="Calibri" panose="020F0502020204030204" pitchFamily="34" charset="0"/>
                <a:cs typeface="Arial" panose="020B0604020202020204" pitchFamily="34" charset="0"/>
              </a:endParaRPr>
            </a:p>
          </p:txBody>
        </p:sp>
        <p:sp>
          <p:nvSpPr>
            <p:cNvPr id="46" name="TextBox 20">
              <a:extLst>
                <a:ext uri="{FF2B5EF4-FFF2-40B4-BE49-F238E27FC236}">
                  <a16:creationId xmlns:a16="http://schemas.microsoft.com/office/drawing/2014/main" id="{30A09AB6-5B2A-481C-84E1-9BBDA9AF38ED}"/>
                </a:ext>
              </a:extLst>
            </p:cNvPr>
            <p:cNvSpPr txBox="1"/>
            <p:nvPr/>
          </p:nvSpPr>
          <p:spPr>
            <a:xfrm>
              <a:off x="3305822"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5</a:t>
              </a:r>
            </a:p>
          </p:txBody>
        </p:sp>
        <p:sp>
          <p:nvSpPr>
            <p:cNvPr id="47" name="TextBox 20">
              <a:extLst>
                <a:ext uri="{FF2B5EF4-FFF2-40B4-BE49-F238E27FC236}">
                  <a16:creationId xmlns:a16="http://schemas.microsoft.com/office/drawing/2014/main" id="{06363461-5C39-455E-B005-544BC2F14D26}"/>
                </a:ext>
              </a:extLst>
            </p:cNvPr>
            <p:cNvSpPr txBox="1"/>
            <p:nvPr/>
          </p:nvSpPr>
          <p:spPr>
            <a:xfrm>
              <a:off x="3726919"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6</a:t>
              </a:r>
              <a:endParaRPr lang="en-US" sz="1400" dirty="0">
                <a:effectLst/>
                <a:ea typeface="Calibri" panose="020F0502020204030204" pitchFamily="34" charset="0"/>
                <a:cs typeface="Arial" panose="020B0604020202020204" pitchFamily="34" charset="0"/>
              </a:endParaRPr>
            </a:p>
          </p:txBody>
        </p:sp>
        <p:sp>
          <p:nvSpPr>
            <p:cNvPr id="48" name="TextBox 20">
              <a:extLst>
                <a:ext uri="{FF2B5EF4-FFF2-40B4-BE49-F238E27FC236}">
                  <a16:creationId xmlns:a16="http://schemas.microsoft.com/office/drawing/2014/main" id="{B470625D-C321-4405-AD99-82BCC5BE7CD0}"/>
                </a:ext>
              </a:extLst>
            </p:cNvPr>
            <p:cNvSpPr txBox="1"/>
            <p:nvPr/>
          </p:nvSpPr>
          <p:spPr>
            <a:xfrm>
              <a:off x="4131284"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7</a:t>
              </a:r>
            </a:p>
          </p:txBody>
        </p:sp>
        <p:sp>
          <p:nvSpPr>
            <p:cNvPr id="49" name="TextBox 20">
              <a:extLst>
                <a:ext uri="{FF2B5EF4-FFF2-40B4-BE49-F238E27FC236}">
                  <a16:creationId xmlns:a16="http://schemas.microsoft.com/office/drawing/2014/main" id="{9A702BF4-CE50-49E4-8367-BEA310DD31BF}"/>
                </a:ext>
              </a:extLst>
            </p:cNvPr>
            <p:cNvSpPr txBox="1"/>
            <p:nvPr/>
          </p:nvSpPr>
          <p:spPr>
            <a:xfrm>
              <a:off x="4517469"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8</a:t>
              </a:r>
              <a:endParaRPr lang="en-US" sz="1400" dirty="0">
                <a:effectLst/>
                <a:ea typeface="Calibri" panose="020F0502020204030204" pitchFamily="34" charset="0"/>
                <a:cs typeface="Arial" panose="020B0604020202020204" pitchFamily="34" charset="0"/>
              </a:endParaRPr>
            </a:p>
          </p:txBody>
        </p:sp>
        <p:sp>
          <p:nvSpPr>
            <p:cNvPr id="50" name="TextBox 20">
              <a:extLst>
                <a:ext uri="{FF2B5EF4-FFF2-40B4-BE49-F238E27FC236}">
                  <a16:creationId xmlns:a16="http://schemas.microsoft.com/office/drawing/2014/main" id="{6B73BFD0-E77B-444B-B199-155D01DF363D}"/>
                </a:ext>
              </a:extLst>
            </p:cNvPr>
            <p:cNvSpPr txBox="1"/>
            <p:nvPr/>
          </p:nvSpPr>
          <p:spPr>
            <a:xfrm>
              <a:off x="488912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9</a:t>
              </a:r>
            </a:p>
          </p:txBody>
        </p:sp>
        <p:sp>
          <p:nvSpPr>
            <p:cNvPr id="51" name="TextBox 20">
              <a:extLst>
                <a:ext uri="{FF2B5EF4-FFF2-40B4-BE49-F238E27FC236}">
                  <a16:creationId xmlns:a16="http://schemas.microsoft.com/office/drawing/2014/main" id="{B5E92914-1758-4AC3-8817-CBE27E99D3B7}"/>
                </a:ext>
              </a:extLst>
            </p:cNvPr>
            <p:cNvSpPr txBox="1"/>
            <p:nvPr/>
          </p:nvSpPr>
          <p:spPr>
            <a:xfrm>
              <a:off x="5139621" y="3428044"/>
              <a:ext cx="381532"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10</a:t>
              </a:r>
              <a:endParaRPr lang="en-US" sz="1400" dirty="0">
                <a:effectLst/>
                <a:ea typeface="Calibri" panose="020F0502020204030204" pitchFamily="34" charset="0"/>
                <a:cs typeface="Arial" panose="020B0604020202020204" pitchFamily="34" charset="0"/>
              </a:endParaRPr>
            </a:p>
          </p:txBody>
        </p:sp>
        <p:sp>
          <p:nvSpPr>
            <p:cNvPr id="52" name="TextBox 20">
              <a:extLst>
                <a:ext uri="{FF2B5EF4-FFF2-40B4-BE49-F238E27FC236}">
                  <a16:creationId xmlns:a16="http://schemas.microsoft.com/office/drawing/2014/main" id="{500C9473-82F1-4028-A318-4E44F590FC06}"/>
                </a:ext>
              </a:extLst>
            </p:cNvPr>
            <p:cNvSpPr txBox="1"/>
            <p:nvPr/>
          </p:nvSpPr>
          <p:spPr>
            <a:xfrm>
              <a:off x="645274" y="3428044"/>
              <a:ext cx="600780"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CHR</a:t>
              </a:r>
              <a:endParaRPr lang="en-US" sz="1400" dirty="0">
                <a:effectLst/>
                <a:ea typeface="Calibri" panose="020F0502020204030204" pitchFamily="34" charset="0"/>
                <a:cs typeface="Arial" panose="020B0604020202020204" pitchFamily="34" charset="0"/>
              </a:endParaRPr>
            </a:p>
          </p:txBody>
        </p:sp>
      </p:grpSp>
      <p:grpSp>
        <p:nvGrpSpPr>
          <p:cNvPr id="53" name="Group 52">
            <a:extLst>
              <a:ext uri="{FF2B5EF4-FFF2-40B4-BE49-F238E27FC236}">
                <a16:creationId xmlns:a16="http://schemas.microsoft.com/office/drawing/2014/main" id="{4F8B35F6-26DA-44EA-AC63-F1AE24C35DF7}"/>
              </a:ext>
            </a:extLst>
          </p:cNvPr>
          <p:cNvGrpSpPr/>
          <p:nvPr/>
        </p:nvGrpSpPr>
        <p:grpSpPr>
          <a:xfrm>
            <a:off x="639815" y="2089564"/>
            <a:ext cx="496833" cy="1343642"/>
            <a:chOff x="502605" y="2049180"/>
            <a:chExt cx="496833" cy="1343642"/>
          </a:xfrm>
        </p:grpSpPr>
        <p:sp>
          <p:nvSpPr>
            <p:cNvPr id="54" name="TextBox 20">
              <a:extLst>
                <a:ext uri="{FF2B5EF4-FFF2-40B4-BE49-F238E27FC236}">
                  <a16:creationId xmlns:a16="http://schemas.microsoft.com/office/drawing/2014/main" id="{CB75E681-A91A-4D6C-939F-5894CE5FD3C0}"/>
                </a:ext>
              </a:extLst>
            </p:cNvPr>
            <p:cNvSpPr txBox="1"/>
            <p:nvPr/>
          </p:nvSpPr>
          <p:spPr>
            <a:xfrm rot="16200000">
              <a:off x="112021" y="2687939"/>
              <a:ext cx="1005323"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Log</a:t>
              </a:r>
              <a:r>
                <a:rPr lang="en-US" sz="800" dirty="0">
                  <a:effectLst/>
                  <a:ea typeface="Calibri" panose="020F0502020204030204" pitchFamily="34" charset="0"/>
                  <a:cs typeface="Arial" panose="020B0604020202020204" pitchFamily="34" charset="0"/>
                </a:rPr>
                <a:t>10</a:t>
              </a:r>
              <a:r>
                <a:rPr lang="en-US" sz="1400" dirty="0">
                  <a:effectLst/>
                  <a:ea typeface="Calibri" panose="020F0502020204030204" pitchFamily="34" charset="0"/>
                  <a:cs typeface="Arial" panose="020B0604020202020204" pitchFamily="34" charset="0"/>
                </a:rPr>
                <a:t>(</a:t>
              </a:r>
              <a:r>
                <a:rPr lang="en-US" sz="1400" dirty="0">
                  <a:ea typeface="Calibri" panose="020F0502020204030204" pitchFamily="34" charset="0"/>
                  <a:cs typeface="Arial" panose="020B0604020202020204" pitchFamily="34" charset="0"/>
                </a:rPr>
                <a:t>p)</a:t>
              </a:r>
              <a:endParaRPr lang="en-US" sz="1400" dirty="0">
                <a:effectLst/>
                <a:ea typeface="Calibri" panose="020F0502020204030204" pitchFamily="34" charset="0"/>
                <a:cs typeface="Arial" panose="020B0604020202020204" pitchFamily="34" charset="0"/>
              </a:endParaRPr>
            </a:p>
          </p:txBody>
        </p:sp>
        <p:sp>
          <p:nvSpPr>
            <p:cNvPr id="55" name="TextBox 20">
              <a:extLst>
                <a:ext uri="{FF2B5EF4-FFF2-40B4-BE49-F238E27FC236}">
                  <a16:creationId xmlns:a16="http://schemas.microsoft.com/office/drawing/2014/main" id="{54E31DD5-8C36-4495-A820-D7C5028B20C9}"/>
                </a:ext>
              </a:extLst>
            </p:cNvPr>
            <p:cNvSpPr txBox="1"/>
            <p:nvPr/>
          </p:nvSpPr>
          <p:spPr>
            <a:xfrm>
              <a:off x="766691" y="307003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1</a:t>
              </a:r>
            </a:p>
          </p:txBody>
        </p:sp>
        <p:sp>
          <p:nvSpPr>
            <p:cNvPr id="56" name="TextBox 20">
              <a:extLst>
                <a:ext uri="{FF2B5EF4-FFF2-40B4-BE49-F238E27FC236}">
                  <a16:creationId xmlns:a16="http://schemas.microsoft.com/office/drawing/2014/main" id="{45D21478-5812-479A-A7D4-C16407C71047}"/>
                </a:ext>
              </a:extLst>
            </p:cNvPr>
            <p:cNvSpPr txBox="1"/>
            <p:nvPr/>
          </p:nvSpPr>
          <p:spPr>
            <a:xfrm>
              <a:off x="766691" y="323831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0</a:t>
              </a:r>
              <a:endParaRPr lang="en-US" sz="800" dirty="0">
                <a:effectLst/>
                <a:ea typeface="Calibri" panose="020F0502020204030204" pitchFamily="34" charset="0"/>
                <a:cs typeface="Arial" panose="020B0604020202020204" pitchFamily="34" charset="0"/>
              </a:endParaRPr>
            </a:p>
          </p:txBody>
        </p:sp>
        <p:sp>
          <p:nvSpPr>
            <p:cNvPr id="57" name="TextBox 20">
              <a:extLst>
                <a:ext uri="{FF2B5EF4-FFF2-40B4-BE49-F238E27FC236}">
                  <a16:creationId xmlns:a16="http://schemas.microsoft.com/office/drawing/2014/main" id="{24C949D7-52D4-49C4-BA07-D875FC9313FF}"/>
                </a:ext>
              </a:extLst>
            </p:cNvPr>
            <p:cNvSpPr txBox="1"/>
            <p:nvPr/>
          </p:nvSpPr>
          <p:spPr>
            <a:xfrm>
              <a:off x="778868" y="2725466"/>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3</a:t>
              </a:r>
            </a:p>
          </p:txBody>
        </p:sp>
        <p:sp>
          <p:nvSpPr>
            <p:cNvPr id="58" name="TextBox 20">
              <a:extLst>
                <a:ext uri="{FF2B5EF4-FFF2-40B4-BE49-F238E27FC236}">
                  <a16:creationId xmlns:a16="http://schemas.microsoft.com/office/drawing/2014/main" id="{99ED78D8-5135-4701-BB7E-A1486DAE5F0A}"/>
                </a:ext>
              </a:extLst>
            </p:cNvPr>
            <p:cNvSpPr txBox="1"/>
            <p:nvPr/>
          </p:nvSpPr>
          <p:spPr>
            <a:xfrm>
              <a:off x="778868" y="255992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4</a:t>
              </a:r>
              <a:endParaRPr lang="en-US" sz="800" dirty="0">
                <a:effectLst/>
                <a:ea typeface="Calibri" panose="020F0502020204030204" pitchFamily="34" charset="0"/>
                <a:cs typeface="Arial" panose="020B0604020202020204" pitchFamily="34" charset="0"/>
              </a:endParaRPr>
            </a:p>
          </p:txBody>
        </p:sp>
        <p:sp>
          <p:nvSpPr>
            <p:cNvPr id="59" name="TextBox 20">
              <a:extLst>
                <a:ext uri="{FF2B5EF4-FFF2-40B4-BE49-F238E27FC236}">
                  <a16:creationId xmlns:a16="http://schemas.microsoft.com/office/drawing/2014/main" id="{E3506CF4-9C36-45EE-8422-E072B313EF81}"/>
                </a:ext>
              </a:extLst>
            </p:cNvPr>
            <p:cNvSpPr txBox="1"/>
            <p:nvPr/>
          </p:nvSpPr>
          <p:spPr>
            <a:xfrm>
              <a:off x="778868" y="238010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5</a:t>
              </a:r>
            </a:p>
          </p:txBody>
        </p:sp>
        <p:sp>
          <p:nvSpPr>
            <p:cNvPr id="60" name="TextBox 20">
              <a:extLst>
                <a:ext uri="{FF2B5EF4-FFF2-40B4-BE49-F238E27FC236}">
                  <a16:creationId xmlns:a16="http://schemas.microsoft.com/office/drawing/2014/main" id="{D4F819E4-DE96-4A44-AA28-B999DECDE47F}"/>
                </a:ext>
              </a:extLst>
            </p:cNvPr>
            <p:cNvSpPr txBox="1"/>
            <p:nvPr/>
          </p:nvSpPr>
          <p:spPr>
            <a:xfrm>
              <a:off x="778868" y="2897205"/>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2</a:t>
              </a:r>
              <a:endParaRPr lang="en-US" sz="800" dirty="0">
                <a:effectLst/>
                <a:ea typeface="Calibri" panose="020F0502020204030204" pitchFamily="34" charset="0"/>
                <a:cs typeface="Arial" panose="020B0604020202020204" pitchFamily="34" charset="0"/>
              </a:endParaRPr>
            </a:p>
          </p:txBody>
        </p:sp>
        <p:sp>
          <p:nvSpPr>
            <p:cNvPr id="61" name="TextBox 20">
              <a:extLst>
                <a:ext uri="{FF2B5EF4-FFF2-40B4-BE49-F238E27FC236}">
                  <a16:creationId xmlns:a16="http://schemas.microsoft.com/office/drawing/2014/main" id="{8142EC4D-EE0E-42A6-90AD-E50F33728C3C}"/>
                </a:ext>
              </a:extLst>
            </p:cNvPr>
            <p:cNvSpPr txBox="1"/>
            <p:nvPr/>
          </p:nvSpPr>
          <p:spPr>
            <a:xfrm>
              <a:off x="775878" y="2220919"/>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6</a:t>
              </a:r>
              <a:endParaRPr lang="en-US" sz="800" dirty="0">
                <a:effectLst/>
                <a:ea typeface="Calibri" panose="020F0502020204030204" pitchFamily="34" charset="0"/>
                <a:cs typeface="Arial" panose="020B0604020202020204" pitchFamily="34" charset="0"/>
              </a:endParaRPr>
            </a:p>
          </p:txBody>
        </p:sp>
        <p:sp>
          <p:nvSpPr>
            <p:cNvPr id="62" name="TextBox 20">
              <a:extLst>
                <a:ext uri="{FF2B5EF4-FFF2-40B4-BE49-F238E27FC236}">
                  <a16:creationId xmlns:a16="http://schemas.microsoft.com/office/drawing/2014/main" id="{66E78430-BB63-4392-A79F-DA8CF1E1E329}"/>
                </a:ext>
              </a:extLst>
            </p:cNvPr>
            <p:cNvSpPr txBox="1"/>
            <p:nvPr/>
          </p:nvSpPr>
          <p:spPr>
            <a:xfrm>
              <a:off x="775878" y="2049180"/>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7</a:t>
              </a:r>
            </a:p>
          </p:txBody>
        </p:sp>
      </p:grpSp>
      <p:grpSp>
        <p:nvGrpSpPr>
          <p:cNvPr id="63" name="Group 62">
            <a:extLst>
              <a:ext uri="{FF2B5EF4-FFF2-40B4-BE49-F238E27FC236}">
                <a16:creationId xmlns:a16="http://schemas.microsoft.com/office/drawing/2014/main" id="{496A8FEF-F63D-436C-B54A-04352EE63EC9}"/>
              </a:ext>
            </a:extLst>
          </p:cNvPr>
          <p:cNvGrpSpPr/>
          <p:nvPr/>
        </p:nvGrpSpPr>
        <p:grpSpPr>
          <a:xfrm>
            <a:off x="647706" y="715165"/>
            <a:ext cx="496833" cy="1343642"/>
            <a:chOff x="510496" y="674781"/>
            <a:chExt cx="496833" cy="1343642"/>
          </a:xfrm>
        </p:grpSpPr>
        <p:sp>
          <p:nvSpPr>
            <p:cNvPr id="64" name="TextBox 20">
              <a:extLst>
                <a:ext uri="{FF2B5EF4-FFF2-40B4-BE49-F238E27FC236}">
                  <a16:creationId xmlns:a16="http://schemas.microsoft.com/office/drawing/2014/main" id="{18CC3FE5-2F1D-41A3-9555-3BD57FBECE39}"/>
                </a:ext>
              </a:extLst>
            </p:cNvPr>
            <p:cNvSpPr txBox="1"/>
            <p:nvPr/>
          </p:nvSpPr>
          <p:spPr>
            <a:xfrm rot="16200000">
              <a:off x="119912" y="1313540"/>
              <a:ext cx="1005323"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Log</a:t>
              </a:r>
              <a:r>
                <a:rPr lang="en-US" sz="800" dirty="0">
                  <a:effectLst/>
                  <a:ea typeface="Calibri" panose="020F0502020204030204" pitchFamily="34" charset="0"/>
                  <a:cs typeface="Arial" panose="020B0604020202020204" pitchFamily="34" charset="0"/>
                </a:rPr>
                <a:t>10</a:t>
              </a:r>
              <a:r>
                <a:rPr lang="en-US" sz="1400" dirty="0">
                  <a:effectLst/>
                  <a:ea typeface="Calibri" panose="020F0502020204030204" pitchFamily="34" charset="0"/>
                  <a:cs typeface="Arial" panose="020B0604020202020204" pitchFamily="34" charset="0"/>
                </a:rPr>
                <a:t>(</a:t>
              </a:r>
              <a:r>
                <a:rPr lang="en-US" sz="1400" dirty="0">
                  <a:ea typeface="Calibri" panose="020F0502020204030204" pitchFamily="34" charset="0"/>
                  <a:cs typeface="Arial" panose="020B0604020202020204" pitchFamily="34" charset="0"/>
                </a:rPr>
                <a:t>p)</a:t>
              </a:r>
              <a:endParaRPr lang="en-US" sz="1400" dirty="0">
                <a:effectLst/>
                <a:ea typeface="Calibri" panose="020F0502020204030204" pitchFamily="34" charset="0"/>
                <a:cs typeface="Arial" panose="020B0604020202020204" pitchFamily="34" charset="0"/>
              </a:endParaRPr>
            </a:p>
          </p:txBody>
        </p:sp>
        <p:sp>
          <p:nvSpPr>
            <p:cNvPr id="65" name="TextBox 20">
              <a:extLst>
                <a:ext uri="{FF2B5EF4-FFF2-40B4-BE49-F238E27FC236}">
                  <a16:creationId xmlns:a16="http://schemas.microsoft.com/office/drawing/2014/main" id="{A9917523-9CDB-44BF-8C19-641B7643FCC8}"/>
                </a:ext>
              </a:extLst>
            </p:cNvPr>
            <p:cNvSpPr txBox="1"/>
            <p:nvPr/>
          </p:nvSpPr>
          <p:spPr>
            <a:xfrm>
              <a:off x="774582" y="1695639"/>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1</a:t>
              </a:r>
            </a:p>
          </p:txBody>
        </p:sp>
        <p:sp>
          <p:nvSpPr>
            <p:cNvPr id="66" name="TextBox 20">
              <a:extLst>
                <a:ext uri="{FF2B5EF4-FFF2-40B4-BE49-F238E27FC236}">
                  <a16:creationId xmlns:a16="http://schemas.microsoft.com/office/drawing/2014/main" id="{D222F806-1AF5-4DD3-BC64-645678B27706}"/>
                </a:ext>
              </a:extLst>
            </p:cNvPr>
            <p:cNvSpPr txBox="1"/>
            <p:nvPr/>
          </p:nvSpPr>
          <p:spPr>
            <a:xfrm>
              <a:off x="774582" y="1863919"/>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0</a:t>
              </a:r>
              <a:endParaRPr lang="en-US" sz="800" dirty="0">
                <a:effectLst/>
                <a:ea typeface="Calibri" panose="020F0502020204030204" pitchFamily="34" charset="0"/>
                <a:cs typeface="Arial" panose="020B0604020202020204" pitchFamily="34" charset="0"/>
              </a:endParaRPr>
            </a:p>
          </p:txBody>
        </p:sp>
        <p:sp>
          <p:nvSpPr>
            <p:cNvPr id="67" name="TextBox 20">
              <a:extLst>
                <a:ext uri="{FF2B5EF4-FFF2-40B4-BE49-F238E27FC236}">
                  <a16:creationId xmlns:a16="http://schemas.microsoft.com/office/drawing/2014/main" id="{3109821F-8092-4D4E-B7D7-9D9C5E2D5014}"/>
                </a:ext>
              </a:extLst>
            </p:cNvPr>
            <p:cNvSpPr txBox="1"/>
            <p:nvPr/>
          </p:nvSpPr>
          <p:spPr>
            <a:xfrm>
              <a:off x="786759" y="135106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3</a:t>
              </a:r>
            </a:p>
          </p:txBody>
        </p:sp>
        <p:sp>
          <p:nvSpPr>
            <p:cNvPr id="68" name="TextBox 20">
              <a:extLst>
                <a:ext uri="{FF2B5EF4-FFF2-40B4-BE49-F238E27FC236}">
                  <a16:creationId xmlns:a16="http://schemas.microsoft.com/office/drawing/2014/main" id="{218C5D07-DA12-48CD-8E8B-AC0FA76D5C86}"/>
                </a:ext>
              </a:extLst>
            </p:cNvPr>
            <p:cNvSpPr txBox="1"/>
            <p:nvPr/>
          </p:nvSpPr>
          <p:spPr>
            <a:xfrm>
              <a:off x="786759" y="118552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4</a:t>
              </a:r>
              <a:endParaRPr lang="en-US" sz="800" dirty="0">
                <a:effectLst/>
                <a:ea typeface="Calibri" panose="020F0502020204030204" pitchFamily="34" charset="0"/>
                <a:cs typeface="Arial" panose="020B0604020202020204" pitchFamily="34" charset="0"/>
              </a:endParaRPr>
            </a:p>
          </p:txBody>
        </p:sp>
        <p:sp>
          <p:nvSpPr>
            <p:cNvPr id="69" name="TextBox 20">
              <a:extLst>
                <a:ext uri="{FF2B5EF4-FFF2-40B4-BE49-F238E27FC236}">
                  <a16:creationId xmlns:a16="http://schemas.microsoft.com/office/drawing/2014/main" id="{7A6DC7F7-2257-4BE8-9B0F-6701AC4EE971}"/>
                </a:ext>
              </a:extLst>
            </p:cNvPr>
            <p:cNvSpPr txBox="1"/>
            <p:nvPr/>
          </p:nvSpPr>
          <p:spPr>
            <a:xfrm>
              <a:off x="786759" y="100570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5</a:t>
              </a:r>
            </a:p>
          </p:txBody>
        </p:sp>
        <p:sp>
          <p:nvSpPr>
            <p:cNvPr id="70" name="TextBox 20">
              <a:extLst>
                <a:ext uri="{FF2B5EF4-FFF2-40B4-BE49-F238E27FC236}">
                  <a16:creationId xmlns:a16="http://schemas.microsoft.com/office/drawing/2014/main" id="{B15E112A-CA03-48F7-A745-1C23230CA94A}"/>
                </a:ext>
              </a:extLst>
            </p:cNvPr>
            <p:cNvSpPr txBox="1"/>
            <p:nvPr/>
          </p:nvSpPr>
          <p:spPr>
            <a:xfrm>
              <a:off x="786759" y="1522806"/>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2</a:t>
              </a:r>
              <a:endParaRPr lang="en-US" sz="800" dirty="0">
                <a:effectLst/>
                <a:ea typeface="Calibri" panose="020F0502020204030204" pitchFamily="34" charset="0"/>
                <a:cs typeface="Arial" panose="020B0604020202020204" pitchFamily="34" charset="0"/>
              </a:endParaRPr>
            </a:p>
          </p:txBody>
        </p:sp>
        <p:sp>
          <p:nvSpPr>
            <p:cNvPr id="71" name="TextBox 20">
              <a:extLst>
                <a:ext uri="{FF2B5EF4-FFF2-40B4-BE49-F238E27FC236}">
                  <a16:creationId xmlns:a16="http://schemas.microsoft.com/office/drawing/2014/main" id="{797419A7-AD18-4770-AF61-260F3CBE834D}"/>
                </a:ext>
              </a:extLst>
            </p:cNvPr>
            <p:cNvSpPr txBox="1"/>
            <p:nvPr/>
          </p:nvSpPr>
          <p:spPr>
            <a:xfrm>
              <a:off x="783769" y="846520"/>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6</a:t>
              </a:r>
              <a:endParaRPr lang="en-US" sz="800" dirty="0">
                <a:effectLst/>
                <a:ea typeface="Calibri" panose="020F0502020204030204" pitchFamily="34" charset="0"/>
                <a:cs typeface="Arial" panose="020B0604020202020204" pitchFamily="34" charset="0"/>
              </a:endParaRPr>
            </a:p>
          </p:txBody>
        </p:sp>
        <p:sp>
          <p:nvSpPr>
            <p:cNvPr id="72" name="TextBox 20">
              <a:extLst>
                <a:ext uri="{FF2B5EF4-FFF2-40B4-BE49-F238E27FC236}">
                  <a16:creationId xmlns:a16="http://schemas.microsoft.com/office/drawing/2014/main" id="{B827FAE8-274D-4EFF-83E3-8689E89DCB16}"/>
                </a:ext>
              </a:extLst>
            </p:cNvPr>
            <p:cNvSpPr txBox="1"/>
            <p:nvPr/>
          </p:nvSpPr>
          <p:spPr>
            <a:xfrm>
              <a:off x="783769" y="674781"/>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7</a:t>
              </a:r>
            </a:p>
          </p:txBody>
        </p:sp>
      </p:grpSp>
      <p:grpSp>
        <p:nvGrpSpPr>
          <p:cNvPr id="73" name="Group 72">
            <a:extLst>
              <a:ext uri="{FF2B5EF4-FFF2-40B4-BE49-F238E27FC236}">
                <a16:creationId xmlns:a16="http://schemas.microsoft.com/office/drawing/2014/main" id="{F1725B93-4188-41A1-9A12-245F0AF2A7F7}"/>
              </a:ext>
            </a:extLst>
          </p:cNvPr>
          <p:cNvGrpSpPr/>
          <p:nvPr/>
        </p:nvGrpSpPr>
        <p:grpSpPr>
          <a:xfrm>
            <a:off x="631898" y="3946639"/>
            <a:ext cx="496833" cy="1343642"/>
            <a:chOff x="502605" y="2049180"/>
            <a:chExt cx="496833" cy="1343642"/>
          </a:xfrm>
        </p:grpSpPr>
        <p:sp>
          <p:nvSpPr>
            <p:cNvPr id="74" name="TextBox 20">
              <a:extLst>
                <a:ext uri="{FF2B5EF4-FFF2-40B4-BE49-F238E27FC236}">
                  <a16:creationId xmlns:a16="http://schemas.microsoft.com/office/drawing/2014/main" id="{BA8A5FAE-E03E-463E-B7FE-6039803915BF}"/>
                </a:ext>
              </a:extLst>
            </p:cNvPr>
            <p:cNvSpPr txBox="1"/>
            <p:nvPr/>
          </p:nvSpPr>
          <p:spPr>
            <a:xfrm rot="16200000">
              <a:off x="112021" y="2687939"/>
              <a:ext cx="1005323"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Log</a:t>
              </a:r>
              <a:r>
                <a:rPr lang="en-US" sz="800" dirty="0">
                  <a:effectLst/>
                  <a:ea typeface="Calibri" panose="020F0502020204030204" pitchFamily="34" charset="0"/>
                  <a:cs typeface="Arial" panose="020B0604020202020204" pitchFamily="34" charset="0"/>
                </a:rPr>
                <a:t>10</a:t>
              </a:r>
              <a:r>
                <a:rPr lang="en-US" sz="1400" dirty="0">
                  <a:effectLst/>
                  <a:ea typeface="Calibri" panose="020F0502020204030204" pitchFamily="34" charset="0"/>
                  <a:cs typeface="Arial" panose="020B0604020202020204" pitchFamily="34" charset="0"/>
                </a:rPr>
                <a:t>(</a:t>
              </a:r>
              <a:r>
                <a:rPr lang="en-US" sz="1400" dirty="0">
                  <a:ea typeface="Calibri" panose="020F0502020204030204" pitchFamily="34" charset="0"/>
                  <a:cs typeface="Arial" panose="020B0604020202020204" pitchFamily="34" charset="0"/>
                </a:rPr>
                <a:t>p)</a:t>
              </a:r>
              <a:endParaRPr lang="en-US" sz="1400" dirty="0">
                <a:effectLst/>
                <a:ea typeface="Calibri" panose="020F0502020204030204" pitchFamily="34" charset="0"/>
                <a:cs typeface="Arial" panose="020B0604020202020204" pitchFamily="34" charset="0"/>
              </a:endParaRPr>
            </a:p>
          </p:txBody>
        </p:sp>
        <p:sp>
          <p:nvSpPr>
            <p:cNvPr id="75" name="TextBox 20">
              <a:extLst>
                <a:ext uri="{FF2B5EF4-FFF2-40B4-BE49-F238E27FC236}">
                  <a16:creationId xmlns:a16="http://schemas.microsoft.com/office/drawing/2014/main" id="{B62D66F1-3CE6-4785-BDE7-E71438B961F8}"/>
                </a:ext>
              </a:extLst>
            </p:cNvPr>
            <p:cNvSpPr txBox="1"/>
            <p:nvPr/>
          </p:nvSpPr>
          <p:spPr>
            <a:xfrm>
              <a:off x="766691" y="307003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1</a:t>
              </a:r>
            </a:p>
          </p:txBody>
        </p:sp>
        <p:sp>
          <p:nvSpPr>
            <p:cNvPr id="76" name="TextBox 20">
              <a:extLst>
                <a:ext uri="{FF2B5EF4-FFF2-40B4-BE49-F238E27FC236}">
                  <a16:creationId xmlns:a16="http://schemas.microsoft.com/office/drawing/2014/main" id="{D5855234-E242-4FDB-91E1-2051CAFD7DA5}"/>
                </a:ext>
              </a:extLst>
            </p:cNvPr>
            <p:cNvSpPr txBox="1"/>
            <p:nvPr/>
          </p:nvSpPr>
          <p:spPr>
            <a:xfrm>
              <a:off x="766691" y="323831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0</a:t>
              </a:r>
              <a:endParaRPr lang="en-US" sz="800" dirty="0">
                <a:effectLst/>
                <a:ea typeface="Calibri" panose="020F0502020204030204" pitchFamily="34" charset="0"/>
                <a:cs typeface="Arial" panose="020B0604020202020204" pitchFamily="34" charset="0"/>
              </a:endParaRPr>
            </a:p>
          </p:txBody>
        </p:sp>
        <p:sp>
          <p:nvSpPr>
            <p:cNvPr id="77" name="TextBox 20">
              <a:extLst>
                <a:ext uri="{FF2B5EF4-FFF2-40B4-BE49-F238E27FC236}">
                  <a16:creationId xmlns:a16="http://schemas.microsoft.com/office/drawing/2014/main" id="{BA221CAD-7570-4ADC-8D59-6F6452D898DA}"/>
                </a:ext>
              </a:extLst>
            </p:cNvPr>
            <p:cNvSpPr txBox="1"/>
            <p:nvPr/>
          </p:nvSpPr>
          <p:spPr>
            <a:xfrm>
              <a:off x="778868" y="2725466"/>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3</a:t>
              </a:r>
            </a:p>
          </p:txBody>
        </p:sp>
        <p:sp>
          <p:nvSpPr>
            <p:cNvPr id="78" name="TextBox 20">
              <a:extLst>
                <a:ext uri="{FF2B5EF4-FFF2-40B4-BE49-F238E27FC236}">
                  <a16:creationId xmlns:a16="http://schemas.microsoft.com/office/drawing/2014/main" id="{B93794D5-5034-42CA-A33A-1B337FB267EB}"/>
                </a:ext>
              </a:extLst>
            </p:cNvPr>
            <p:cNvSpPr txBox="1"/>
            <p:nvPr/>
          </p:nvSpPr>
          <p:spPr>
            <a:xfrm>
              <a:off x="778868" y="255992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4</a:t>
              </a:r>
              <a:endParaRPr lang="en-US" sz="800" dirty="0">
                <a:effectLst/>
                <a:ea typeface="Calibri" panose="020F0502020204030204" pitchFamily="34" charset="0"/>
                <a:cs typeface="Arial" panose="020B0604020202020204" pitchFamily="34" charset="0"/>
              </a:endParaRPr>
            </a:p>
          </p:txBody>
        </p:sp>
        <p:sp>
          <p:nvSpPr>
            <p:cNvPr id="79" name="TextBox 20">
              <a:extLst>
                <a:ext uri="{FF2B5EF4-FFF2-40B4-BE49-F238E27FC236}">
                  <a16:creationId xmlns:a16="http://schemas.microsoft.com/office/drawing/2014/main" id="{D79A0CA7-9EEF-4035-B290-F460C0930397}"/>
                </a:ext>
              </a:extLst>
            </p:cNvPr>
            <p:cNvSpPr txBox="1"/>
            <p:nvPr/>
          </p:nvSpPr>
          <p:spPr>
            <a:xfrm>
              <a:off x="778868" y="238010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5</a:t>
              </a:r>
            </a:p>
          </p:txBody>
        </p:sp>
        <p:sp>
          <p:nvSpPr>
            <p:cNvPr id="80" name="TextBox 20">
              <a:extLst>
                <a:ext uri="{FF2B5EF4-FFF2-40B4-BE49-F238E27FC236}">
                  <a16:creationId xmlns:a16="http://schemas.microsoft.com/office/drawing/2014/main" id="{A05A9DCC-98B8-4E8C-9620-90C3826C865E}"/>
                </a:ext>
              </a:extLst>
            </p:cNvPr>
            <p:cNvSpPr txBox="1"/>
            <p:nvPr/>
          </p:nvSpPr>
          <p:spPr>
            <a:xfrm>
              <a:off x="778868" y="2897205"/>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2</a:t>
              </a:r>
              <a:endParaRPr lang="en-US" sz="800" dirty="0">
                <a:effectLst/>
                <a:ea typeface="Calibri" panose="020F0502020204030204" pitchFamily="34" charset="0"/>
                <a:cs typeface="Arial" panose="020B0604020202020204" pitchFamily="34" charset="0"/>
              </a:endParaRPr>
            </a:p>
          </p:txBody>
        </p:sp>
        <p:sp>
          <p:nvSpPr>
            <p:cNvPr id="81" name="TextBox 20">
              <a:extLst>
                <a:ext uri="{FF2B5EF4-FFF2-40B4-BE49-F238E27FC236}">
                  <a16:creationId xmlns:a16="http://schemas.microsoft.com/office/drawing/2014/main" id="{E0512772-0A92-4A67-AA96-80329AFBE267}"/>
                </a:ext>
              </a:extLst>
            </p:cNvPr>
            <p:cNvSpPr txBox="1"/>
            <p:nvPr/>
          </p:nvSpPr>
          <p:spPr>
            <a:xfrm>
              <a:off x="775878" y="2220919"/>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6</a:t>
              </a:r>
              <a:endParaRPr lang="en-US" sz="800" dirty="0">
                <a:effectLst/>
                <a:ea typeface="Calibri" panose="020F0502020204030204" pitchFamily="34" charset="0"/>
                <a:cs typeface="Arial" panose="020B0604020202020204" pitchFamily="34" charset="0"/>
              </a:endParaRPr>
            </a:p>
          </p:txBody>
        </p:sp>
        <p:sp>
          <p:nvSpPr>
            <p:cNvPr id="82" name="TextBox 20">
              <a:extLst>
                <a:ext uri="{FF2B5EF4-FFF2-40B4-BE49-F238E27FC236}">
                  <a16:creationId xmlns:a16="http://schemas.microsoft.com/office/drawing/2014/main" id="{D911479A-FF97-4297-A750-F00C4531187A}"/>
                </a:ext>
              </a:extLst>
            </p:cNvPr>
            <p:cNvSpPr txBox="1"/>
            <p:nvPr/>
          </p:nvSpPr>
          <p:spPr>
            <a:xfrm>
              <a:off x="775878" y="2049180"/>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7</a:t>
              </a:r>
            </a:p>
          </p:txBody>
        </p:sp>
      </p:grpSp>
      <p:grpSp>
        <p:nvGrpSpPr>
          <p:cNvPr id="83" name="Group 82">
            <a:extLst>
              <a:ext uri="{FF2B5EF4-FFF2-40B4-BE49-F238E27FC236}">
                <a16:creationId xmlns:a16="http://schemas.microsoft.com/office/drawing/2014/main" id="{D932A3B8-9378-4F74-A170-33A6954D9316}"/>
              </a:ext>
            </a:extLst>
          </p:cNvPr>
          <p:cNvGrpSpPr/>
          <p:nvPr/>
        </p:nvGrpSpPr>
        <p:grpSpPr>
          <a:xfrm>
            <a:off x="639513" y="5334046"/>
            <a:ext cx="496833" cy="1343642"/>
            <a:chOff x="502605" y="2049180"/>
            <a:chExt cx="496833" cy="1343642"/>
          </a:xfrm>
        </p:grpSpPr>
        <p:sp>
          <p:nvSpPr>
            <p:cNvPr id="84" name="TextBox 20">
              <a:extLst>
                <a:ext uri="{FF2B5EF4-FFF2-40B4-BE49-F238E27FC236}">
                  <a16:creationId xmlns:a16="http://schemas.microsoft.com/office/drawing/2014/main" id="{B0E07C47-355B-402B-90C2-906CDEBDFF94}"/>
                </a:ext>
              </a:extLst>
            </p:cNvPr>
            <p:cNvSpPr txBox="1"/>
            <p:nvPr/>
          </p:nvSpPr>
          <p:spPr>
            <a:xfrm rot="16200000">
              <a:off x="112021" y="2687939"/>
              <a:ext cx="1005323"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Log</a:t>
              </a:r>
              <a:r>
                <a:rPr lang="en-US" sz="800" dirty="0">
                  <a:effectLst/>
                  <a:ea typeface="Calibri" panose="020F0502020204030204" pitchFamily="34" charset="0"/>
                  <a:cs typeface="Arial" panose="020B0604020202020204" pitchFamily="34" charset="0"/>
                </a:rPr>
                <a:t>10</a:t>
              </a:r>
              <a:r>
                <a:rPr lang="en-US" sz="1400" dirty="0">
                  <a:effectLst/>
                  <a:ea typeface="Calibri" panose="020F0502020204030204" pitchFamily="34" charset="0"/>
                  <a:cs typeface="Arial" panose="020B0604020202020204" pitchFamily="34" charset="0"/>
                </a:rPr>
                <a:t>(</a:t>
              </a:r>
              <a:r>
                <a:rPr lang="en-US" sz="1400" dirty="0">
                  <a:ea typeface="Calibri" panose="020F0502020204030204" pitchFamily="34" charset="0"/>
                  <a:cs typeface="Arial" panose="020B0604020202020204" pitchFamily="34" charset="0"/>
                </a:rPr>
                <a:t>p)</a:t>
              </a:r>
              <a:endParaRPr lang="en-US" sz="1400" dirty="0">
                <a:effectLst/>
                <a:ea typeface="Calibri" panose="020F0502020204030204" pitchFamily="34" charset="0"/>
                <a:cs typeface="Arial" panose="020B0604020202020204" pitchFamily="34" charset="0"/>
              </a:endParaRPr>
            </a:p>
          </p:txBody>
        </p:sp>
        <p:sp>
          <p:nvSpPr>
            <p:cNvPr id="85" name="TextBox 20">
              <a:extLst>
                <a:ext uri="{FF2B5EF4-FFF2-40B4-BE49-F238E27FC236}">
                  <a16:creationId xmlns:a16="http://schemas.microsoft.com/office/drawing/2014/main" id="{BF042B09-BD95-4EE0-A17B-2CDC32FE55D5}"/>
                </a:ext>
              </a:extLst>
            </p:cNvPr>
            <p:cNvSpPr txBox="1"/>
            <p:nvPr/>
          </p:nvSpPr>
          <p:spPr>
            <a:xfrm>
              <a:off x="766691" y="307003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1</a:t>
              </a:r>
            </a:p>
          </p:txBody>
        </p:sp>
        <p:sp>
          <p:nvSpPr>
            <p:cNvPr id="86" name="TextBox 20">
              <a:extLst>
                <a:ext uri="{FF2B5EF4-FFF2-40B4-BE49-F238E27FC236}">
                  <a16:creationId xmlns:a16="http://schemas.microsoft.com/office/drawing/2014/main" id="{7B546851-D5CD-40EA-A82E-A6CF92E105DC}"/>
                </a:ext>
              </a:extLst>
            </p:cNvPr>
            <p:cNvSpPr txBox="1"/>
            <p:nvPr/>
          </p:nvSpPr>
          <p:spPr>
            <a:xfrm>
              <a:off x="766691" y="323831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0</a:t>
              </a:r>
              <a:endParaRPr lang="en-US" sz="800" dirty="0">
                <a:effectLst/>
                <a:ea typeface="Calibri" panose="020F0502020204030204" pitchFamily="34" charset="0"/>
                <a:cs typeface="Arial" panose="020B0604020202020204" pitchFamily="34" charset="0"/>
              </a:endParaRPr>
            </a:p>
          </p:txBody>
        </p:sp>
        <p:sp>
          <p:nvSpPr>
            <p:cNvPr id="87" name="TextBox 20">
              <a:extLst>
                <a:ext uri="{FF2B5EF4-FFF2-40B4-BE49-F238E27FC236}">
                  <a16:creationId xmlns:a16="http://schemas.microsoft.com/office/drawing/2014/main" id="{DAF240A5-32C4-45F3-9153-F63604DCEFB5}"/>
                </a:ext>
              </a:extLst>
            </p:cNvPr>
            <p:cNvSpPr txBox="1"/>
            <p:nvPr/>
          </p:nvSpPr>
          <p:spPr>
            <a:xfrm>
              <a:off x="778868" y="2725466"/>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3</a:t>
              </a:r>
            </a:p>
          </p:txBody>
        </p:sp>
        <p:sp>
          <p:nvSpPr>
            <p:cNvPr id="88" name="TextBox 20">
              <a:extLst>
                <a:ext uri="{FF2B5EF4-FFF2-40B4-BE49-F238E27FC236}">
                  <a16:creationId xmlns:a16="http://schemas.microsoft.com/office/drawing/2014/main" id="{D5D33970-4A4C-4A47-98DF-3C9DE9E405F2}"/>
                </a:ext>
              </a:extLst>
            </p:cNvPr>
            <p:cNvSpPr txBox="1"/>
            <p:nvPr/>
          </p:nvSpPr>
          <p:spPr>
            <a:xfrm>
              <a:off x="778868" y="255992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4</a:t>
              </a:r>
              <a:endParaRPr lang="en-US" sz="800" dirty="0">
                <a:effectLst/>
                <a:ea typeface="Calibri" panose="020F0502020204030204" pitchFamily="34" charset="0"/>
                <a:cs typeface="Arial" panose="020B0604020202020204" pitchFamily="34" charset="0"/>
              </a:endParaRPr>
            </a:p>
          </p:txBody>
        </p:sp>
        <p:sp>
          <p:nvSpPr>
            <p:cNvPr id="89" name="TextBox 20">
              <a:extLst>
                <a:ext uri="{FF2B5EF4-FFF2-40B4-BE49-F238E27FC236}">
                  <a16:creationId xmlns:a16="http://schemas.microsoft.com/office/drawing/2014/main" id="{2D39926F-B8D0-4DCF-B939-FD6C8DA60CE9}"/>
                </a:ext>
              </a:extLst>
            </p:cNvPr>
            <p:cNvSpPr txBox="1"/>
            <p:nvPr/>
          </p:nvSpPr>
          <p:spPr>
            <a:xfrm>
              <a:off x="778868" y="238010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5</a:t>
              </a:r>
            </a:p>
          </p:txBody>
        </p:sp>
        <p:sp>
          <p:nvSpPr>
            <p:cNvPr id="90" name="TextBox 20">
              <a:extLst>
                <a:ext uri="{FF2B5EF4-FFF2-40B4-BE49-F238E27FC236}">
                  <a16:creationId xmlns:a16="http://schemas.microsoft.com/office/drawing/2014/main" id="{C212F4EF-D7D2-4717-9E16-83FFEAAB2609}"/>
                </a:ext>
              </a:extLst>
            </p:cNvPr>
            <p:cNvSpPr txBox="1"/>
            <p:nvPr/>
          </p:nvSpPr>
          <p:spPr>
            <a:xfrm>
              <a:off x="778868" y="2897205"/>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2</a:t>
              </a:r>
              <a:endParaRPr lang="en-US" sz="800" dirty="0">
                <a:effectLst/>
                <a:ea typeface="Calibri" panose="020F0502020204030204" pitchFamily="34" charset="0"/>
                <a:cs typeface="Arial" panose="020B0604020202020204" pitchFamily="34" charset="0"/>
              </a:endParaRPr>
            </a:p>
          </p:txBody>
        </p:sp>
        <p:sp>
          <p:nvSpPr>
            <p:cNvPr id="91" name="TextBox 20">
              <a:extLst>
                <a:ext uri="{FF2B5EF4-FFF2-40B4-BE49-F238E27FC236}">
                  <a16:creationId xmlns:a16="http://schemas.microsoft.com/office/drawing/2014/main" id="{35D42552-D904-4880-A249-EDC8494975D6}"/>
                </a:ext>
              </a:extLst>
            </p:cNvPr>
            <p:cNvSpPr txBox="1"/>
            <p:nvPr/>
          </p:nvSpPr>
          <p:spPr>
            <a:xfrm>
              <a:off x="775878" y="2220919"/>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6</a:t>
              </a:r>
              <a:endParaRPr lang="en-US" sz="800" dirty="0">
                <a:effectLst/>
                <a:ea typeface="Calibri" panose="020F0502020204030204" pitchFamily="34" charset="0"/>
                <a:cs typeface="Arial" panose="020B0604020202020204" pitchFamily="34" charset="0"/>
              </a:endParaRPr>
            </a:p>
          </p:txBody>
        </p:sp>
        <p:sp>
          <p:nvSpPr>
            <p:cNvPr id="92" name="TextBox 20">
              <a:extLst>
                <a:ext uri="{FF2B5EF4-FFF2-40B4-BE49-F238E27FC236}">
                  <a16:creationId xmlns:a16="http://schemas.microsoft.com/office/drawing/2014/main" id="{BDC70F75-A72A-4D2D-B6CD-8BBF6BFE4D83}"/>
                </a:ext>
              </a:extLst>
            </p:cNvPr>
            <p:cNvSpPr txBox="1"/>
            <p:nvPr/>
          </p:nvSpPr>
          <p:spPr>
            <a:xfrm>
              <a:off x="775878" y="2049180"/>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7</a:t>
              </a:r>
            </a:p>
          </p:txBody>
        </p:sp>
      </p:grpSp>
      <p:grpSp>
        <p:nvGrpSpPr>
          <p:cNvPr id="93" name="Group 92">
            <a:extLst>
              <a:ext uri="{FF2B5EF4-FFF2-40B4-BE49-F238E27FC236}">
                <a16:creationId xmlns:a16="http://schemas.microsoft.com/office/drawing/2014/main" id="{2DAAC483-CE33-4D8C-B5E3-FEAD96FC0EAF}"/>
              </a:ext>
            </a:extLst>
          </p:cNvPr>
          <p:cNvGrpSpPr/>
          <p:nvPr/>
        </p:nvGrpSpPr>
        <p:grpSpPr>
          <a:xfrm>
            <a:off x="769784" y="6719780"/>
            <a:ext cx="4875879" cy="224156"/>
            <a:chOff x="645274" y="3428044"/>
            <a:chExt cx="4875879" cy="224156"/>
          </a:xfrm>
        </p:grpSpPr>
        <p:sp>
          <p:nvSpPr>
            <p:cNvPr id="94" name="TextBox 20">
              <a:extLst>
                <a:ext uri="{FF2B5EF4-FFF2-40B4-BE49-F238E27FC236}">
                  <a16:creationId xmlns:a16="http://schemas.microsoft.com/office/drawing/2014/main" id="{D264D3E7-2B5C-4668-9267-33E51ECEBF32}"/>
                </a:ext>
              </a:extLst>
            </p:cNvPr>
            <p:cNvSpPr txBox="1"/>
            <p:nvPr/>
          </p:nvSpPr>
          <p:spPr>
            <a:xfrm>
              <a:off x="121917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1</a:t>
              </a:r>
            </a:p>
          </p:txBody>
        </p:sp>
        <p:sp>
          <p:nvSpPr>
            <p:cNvPr id="95" name="TextBox 20">
              <a:extLst>
                <a:ext uri="{FF2B5EF4-FFF2-40B4-BE49-F238E27FC236}">
                  <a16:creationId xmlns:a16="http://schemas.microsoft.com/office/drawing/2014/main" id="{8A9C07CB-0C97-4385-8A06-6EABEF38B70B}"/>
                </a:ext>
              </a:extLst>
            </p:cNvPr>
            <p:cNvSpPr txBox="1"/>
            <p:nvPr/>
          </p:nvSpPr>
          <p:spPr>
            <a:xfrm>
              <a:off x="179858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2</a:t>
              </a:r>
            </a:p>
          </p:txBody>
        </p:sp>
        <p:sp>
          <p:nvSpPr>
            <p:cNvPr id="96" name="TextBox 20">
              <a:extLst>
                <a:ext uri="{FF2B5EF4-FFF2-40B4-BE49-F238E27FC236}">
                  <a16:creationId xmlns:a16="http://schemas.microsoft.com/office/drawing/2014/main" id="{A524EFFD-91A3-479B-A0E5-A386AE91089B}"/>
                </a:ext>
              </a:extLst>
            </p:cNvPr>
            <p:cNvSpPr txBox="1"/>
            <p:nvPr/>
          </p:nvSpPr>
          <p:spPr>
            <a:xfrm>
              <a:off x="2297425"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3</a:t>
              </a:r>
              <a:endParaRPr lang="en-US" sz="1400" dirty="0">
                <a:effectLst/>
                <a:ea typeface="Calibri" panose="020F0502020204030204" pitchFamily="34" charset="0"/>
                <a:cs typeface="Arial" panose="020B0604020202020204" pitchFamily="34" charset="0"/>
              </a:endParaRPr>
            </a:p>
          </p:txBody>
        </p:sp>
        <p:sp>
          <p:nvSpPr>
            <p:cNvPr id="97" name="TextBox 20">
              <a:extLst>
                <a:ext uri="{FF2B5EF4-FFF2-40B4-BE49-F238E27FC236}">
                  <a16:creationId xmlns:a16="http://schemas.microsoft.com/office/drawing/2014/main" id="{B21AB8D1-E78C-45F6-81E5-97AFA9126DD6}"/>
                </a:ext>
              </a:extLst>
            </p:cNvPr>
            <p:cNvSpPr txBox="1"/>
            <p:nvPr/>
          </p:nvSpPr>
          <p:spPr>
            <a:xfrm>
              <a:off x="2813335"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4</a:t>
              </a:r>
              <a:endParaRPr lang="en-US" sz="1400" dirty="0">
                <a:effectLst/>
                <a:ea typeface="Calibri" panose="020F0502020204030204" pitchFamily="34" charset="0"/>
                <a:cs typeface="Arial" panose="020B0604020202020204" pitchFamily="34" charset="0"/>
              </a:endParaRPr>
            </a:p>
          </p:txBody>
        </p:sp>
        <p:sp>
          <p:nvSpPr>
            <p:cNvPr id="98" name="TextBox 20">
              <a:extLst>
                <a:ext uri="{FF2B5EF4-FFF2-40B4-BE49-F238E27FC236}">
                  <a16:creationId xmlns:a16="http://schemas.microsoft.com/office/drawing/2014/main" id="{913081EE-6E52-4544-8209-CC5EDF241360}"/>
                </a:ext>
              </a:extLst>
            </p:cNvPr>
            <p:cNvSpPr txBox="1"/>
            <p:nvPr/>
          </p:nvSpPr>
          <p:spPr>
            <a:xfrm>
              <a:off x="3305822"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5</a:t>
              </a:r>
            </a:p>
          </p:txBody>
        </p:sp>
        <p:sp>
          <p:nvSpPr>
            <p:cNvPr id="99" name="TextBox 20">
              <a:extLst>
                <a:ext uri="{FF2B5EF4-FFF2-40B4-BE49-F238E27FC236}">
                  <a16:creationId xmlns:a16="http://schemas.microsoft.com/office/drawing/2014/main" id="{CDC2C178-3B06-4E34-B24C-D8C5E4E6277C}"/>
                </a:ext>
              </a:extLst>
            </p:cNvPr>
            <p:cNvSpPr txBox="1"/>
            <p:nvPr/>
          </p:nvSpPr>
          <p:spPr>
            <a:xfrm>
              <a:off x="3726919"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6</a:t>
              </a:r>
              <a:endParaRPr lang="en-US" sz="1400" dirty="0">
                <a:effectLst/>
                <a:ea typeface="Calibri" panose="020F0502020204030204" pitchFamily="34" charset="0"/>
                <a:cs typeface="Arial" panose="020B0604020202020204" pitchFamily="34" charset="0"/>
              </a:endParaRPr>
            </a:p>
          </p:txBody>
        </p:sp>
        <p:sp>
          <p:nvSpPr>
            <p:cNvPr id="100" name="TextBox 20">
              <a:extLst>
                <a:ext uri="{FF2B5EF4-FFF2-40B4-BE49-F238E27FC236}">
                  <a16:creationId xmlns:a16="http://schemas.microsoft.com/office/drawing/2014/main" id="{BC36085D-C80E-4DED-A14D-3F35BCBD5679}"/>
                </a:ext>
              </a:extLst>
            </p:cNvPr>
            <p:cNvSpPr txBox="1"/>
            <p:nvPr/>
          </p:nvSpPr>
          <p:spPr>
            <a:xfrm>
              <a:off x="4131284"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7</a:t>
              </a:r>
            </a:p>
          </p:txBody>
        </p:sp>
        <p:sp>
          <p:nvSpPr>
            <p:cNvPr id="101" name="TextBox 20">
              <a:extLst>
                <a:ext uri="{FF2B5EF4-FFF2-40B4-BE49-F238E27FC236}">
                  <a16:creationId xmlns:a16="http://schemas.microsoft.com/office/drawing/2014/main" id="{28EBD9FE-03A8-460C-9B15-284A6EF3C81B}"/>
                </a:ext>
              </a:extLst>
            </p:cNvPr>
            <p:cNvSpPr txBox="1"/>
            <p:nvPr/>
          </p:nvSpPr>
          <p:spPr>
            <a:xfrm>
              <a:off x="4517469"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8</a:t>
              </a:r>
              <a:endParaRPr lang="en-US" sz="1400" dirty="0">
                <a:effectLst/>
                <a:ea typeface="Calibri" panose="020F0502020204030204" pitchFamily="34" charset="0"/>
                <a:cs typeface="Arial" panose="020B0604020202020204" pitchFamily="34" charset="0"/>
              </a:endParaRPr>
            </a:p>
          </p:txBody>
        </p:sp>
        <p:sp>
          <p:nvSpPr>
            <p:cNvPr id="102" name="TextBox 20">
              <a:extLst>
                <a:ext uri="{FF2B5EF4-FFF2-40B4-BE49-F238E27FC236}">
                  <a16:creationId xmlns:a16="http://schemas.microsoft.com/office/drawing/2014/main" id="{9ACEA885-6C32-47A3-BC42-527AD8E67E8C}"/>
                </a:ext>
              </a:extLst>
            </p:cNvPr>
            <p:cNvSpPr txBox="1"/>
            <p:nvPr/>
          </p:nvSpPr>
          <p:spPr>
            <a:xfrm>
              <a:off x="488912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9</a:t>
              </a:r>
            </a:p>
          </p:txBody>
        </p:sp>
        <p:sp>
          <p:nvSpPr>
            <p:cNvPr id="103" name="TextBox 20">
              <a:extLst>
                <a:ext uri="{FF2B5EF4-FFF2-40B4-BE49-F238E27FC236}">
                  <a16:creationId xmlns:a16="http://schemas.microsoft.com/office/drawing/2014/main" id="{73ECB4C6-138B-49F3-9586-96958061D9C0}"/>
                </a:ext>
              </a:extLst>
            </p:cNvPr>
            <p:cNvSpPr txBox="1"/>
            <p:nvPr/>
          </p:nvSpPr>
          <p:spPr>
            <a:xfrm>
              <a:off x="5139621" y="3428044"/>
              <a:ext cx="381532"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10</a:t>
              </a:r>
              <a:endParaRPr lang="en-US" sz="1400" dirty="0">
                <a:effectLst/>
                <a:ea typeface="Calibri" panose="020F0502020204030204" pitchFamily="34" charset="0"/>
                <a:cs typeface="Arial" panose="020B0604020202020204" pitchFamily="34" charset="0"/>
              </a:endParaRPr>
            </a:p>
          </p:txBody>
        </p:sp>
        <p:sp>
          <p:nvSpPr>
            <p:cNvPr id="104" name="TextBox 20">
              <a:extLst>
                <a:ext uri="{FF2B5EF4-FFF2-40B4-BE49-F238E27FC236}">
                  <a16:creationId xmlns:a16="http://schemas.microsoft.com/office/drawing/2014/main" id="{A841D59B-16AC-47E0-8069-FF14EA0C4EB1}"/>
                </a:ext>
              </a:extLst>
            </p:cNvPr>
            <p:cNvSpPr txBox="1"/>
            <p:nvPr/>
          </p:nvSpPr>
          <p:spPr>
            <a:xfrm>
              <a:off x="645274" y="3428044"/>
              <a:ext cx="600780"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CHR</a:t>
              </a:r>
              <a:endParaRPr lang="en-US" sz="1400" dirty="0">
                <a:effectLst/>
                <a:ea typeface="Calibri" panose="020F0502020204030204" pitchFamily="34" charset="0"/>
                <a:cs typeface="Arial" panose="020B0604020202020204" pitchFamily="34" charset="0"/>
              </a:endParaRPr>
            </a:p>
          </p:txBody>
        </p:sp>
      </p:grpSp>
      <p:grpSp>
        <p:nvGrpSpPr>
          <p:cNvPr id="105" name="Group 104">
            <a:extLst>
              <a:ext uri="{FF2B5EF4-FFF2-40B4-BE49-F238E27FC236}">
                <a16:creationId xmlns:a16="http://schemas.microsoft.com/office/drawing/2014/main" id="{CADE8DD4-CAE4-4B0B-8DDD-77DCA2D3929E}"/>
              </a:ext>
            </a:extLst>
          </p:cNvPr>
          <p:cNvGrpSpPr/>
          <p:nvPr/>
        </p:nvGrpSpPr>
        <p:grpSpPr>
          <a:xfrm>
            <a:off x="782484" y="9976410"/>
            <a:ext cx="4875879" cy="224156"/>
            <a:chOff x="645274" y="3428044"/>
            <a:chExt cx="4875879" cy="224156"/>
          </a:xfrm>
        </p:grpSpPr>
        <p:sp>
          <p:nvSpPr>
            <p:cNvPr id="106" name="TextBox 20">
              <a:extLst>
                <a:ext uri="{FF2B5EF4-FFF2-40B4-BE49-F238E27FC236}">
                  <a16:creationId xmlns:a16="http://schemas.microsoft.com/office/drawing/2014/main" id="{A5CBCC95-629E-4C6C-827E-3004F4146161}"/>
                </a:ext>
              </a:extLst>
            </p:cNvPr>
            <p:cNvSpPr txBox="1"/>
            <p:nvPr/>
          </p:nvSpPr>
          <p:spPr>
            <a:xfrm>
              <a:off x="121917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1</a:t>
              </a:r>
            </a:p>
          </p:txBody>
        </p:sp>
        <p:sp>
          <p:nvSpPr>
            <p:cNvPr id="107" name="TextBox 20">
              <a:extLst>
                <a:ext uri="{FF2B5EF4-FFF2-40B4-BE49-F238E27FC236}">
                  <a16:creationId xmlns:a16="http://schemas.microsoft.com/office/drawing/2014/main" id="{F4BE756F-7173-4019-AF67-833BDE418B89}"/>
                </a:ext>
              </a:extLst>
            </p:cNvPr>
            <p:cNvSpPr txBox="1"/>
            <p:nvPr/>
          </p:nvSpPr>
          <p:spPr>
            <a:xfrm>
              <a:off x="179858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2</a:t>
              </a:r>
            </a:p>
          </p:txBody>
        </p:sp>
        <p:sp>
          <p:nvSpPr>
            <p:cNvPr id="108" name="TextBox 20">
              <a:extLst>
                <a:ext uri="{FF2B5EF4-FFF2-40B4-BE49-F238E27FC236}">
                  <a16:creationId xmlns:a16="http://schemas.microsoft.com/office/drawing/2014/main" id="{FCFBFBB6-D651-4AC5-803D-DDC6016CA67D}"/>
                </a:ext>
              </a:extLst>
            </p:cNvPr>
            <p:cNvSpPr txBox="1"/>
            <p:nvPr/>
          </p:nvSpPr>
          <p:spPr>
            <a:xfrm>
              <a:off x="2297425"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3</a:t>
              </a:r>
              <a:endParaRPr lang="en-US" sz="1400" dirty="0">
                <a:effectLst/>
                <a:ea typeface="Calibri" panose="020F0502020204030204" pitchFamily="34" charset="0"/>
                <a:cs typeface="Arial" panose="020B0604020202020204" pitchFamily="34" charset="0"/>
              </a:endParaRPr>
            </a:p>
          </p:txBody>
        </p:sp>
        <p:sp>
          <p:nvSpPr>
            <p:cNvPr id="109" name="TextBox 20">
              <a:extLst>
                <a:ext uri="{FF2B5EF4-FFF2-40B4-BE49-F238E27FC236}">
                  <a16:creationId xmlns:a16="http://schemas.microsoft.com/office/drawing/2014/main" id="{4C75C298-D4EF-4A0E-832E-2B3478BA606A}"/>
                </a:ext>
              </a:extLst>
            </p:cNvPr>
            <p:cNvSpPr txBox="1"/>
            <p:nvPr/>
          </p:nvSpPr>
          <p:spPr>
            <a:xfrm>
              <a:off x="2813335"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4</a:t>
              </a:r>
              <a:endParaRPr lang="en-US" sz="1400" dirty="0">
                <a:effectLst/>
                <a:ea typeface="Calibri" panose="020F0502020204030204" pitchFamily="34" charset="0"/>
                <a:cs typeface="Arial" panose="020B0604020202020204" pitchFamily="34" charset="0"/>
              </a:endParaRPr>
            </a:p>
          </p:txBody>
        </p:sp>
        <p:sp>
          <p:nvSpPr>
            <p:cNvPr id="110" name="TextBox 20">
              <a:extLst>
                <a:ext uri="{FF2B5EF4-FFF2-40B4-BE49-F238E27FC236}">
                  <a16:creationId xmlns:a16="http://schemas.microsoft.com/office/drawing/2014/main" id="{A9DFD274-5947-4BFD-B1C2-76AB2CABAA4E}"/>
                </a:ext>
              </a:extLst>
            </p:cNvPr>
            <p:cNvSpPr txBox="1"/>
            <p:nvPr/>
          </p:nvSpPr>
          <p:spPr>
            <a:xfrm>
              <a:off x="3305822"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5</a:t>
              </a:r>
            </a:p>
          </p:txBody>
        </p:sp>
        <p:sp>
          <p:nvSpPr>
            <p:cNvPr id="111" name="TextBox 20">
              <a:extLst>
                <a:ext uri="{FF2B5EF4-FFF2-40B4-BE49-F238E27FC236}">
                  <a16:creationId xmlns:a16="http://schemas.microsoft.com/office/drawing/2014/main" id="{D81A2E0B-1D97-4324-B41B-E4C141862865}"/>
                </a:ext>
              </a:extLst>
            </p:cNvPr>
            <p:cNvSpPr txBox="1"/>
            <p:nvPr/>
          </p:nvSpPr>
          <p:spPr>
            <a:xfrm>
              <a:off x="3726919"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6</a:t>
              </a:r>
              <a:endParaRPr lang="en-US" sz="1400" dirty="0">
                <a:effectLst/>
                <a:ea typeface="Calibri" panose="020F0502020204030204" pitchFamily="34" charset="0"/>
                <a:cs typeface="Arial" panose="020B0604020202020204" pitchFamily="34" charset="0"/>
              </a:endParaRPr>
            </a:p>
          </p:txBody>
        </p:sp>
        <p:sp>
          <p:nvSpPr>
            <p:cNvPr id="112" name="TextBox 20">
              <a:extLst>
                <a:ext uri="{FF2B5EF4-FFF2-40B4-BE49-F238E27FC236}">
                  <a16:creationId xmlns:a16="http://schemas.microsoft.com/office/drawing/2014/main" id="{EC39C84B-D4C3-44FD-B046-D76793F89006}"/>
                </a:ext>
              </a:extLst>
            </p:cNvPr>
            <p:cNvSpPr txBox="1"/>
            <p:nvPr/>
          </p:nvSpPr>
          <p:spPr>
            <a:xfrm>
              <a:off x="4131284"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7</a:t>
              </a:r>
            </a:p>
          </p:txBody>
        </p:sp>
        <p:sp>
          <p:nvSpPr>
            <p:cNvPr id="113" name="TextBox 20">
              <a:extLst>
                <a:ext uri="{FF2B5EF4-FFF2-40B4-BE49-F238E27FC236}">
                  <a16:creationId xmlns:a16="http://schemas.microsoft.com/office/drawing/2014/main" id="{0E7221B3-8304-4332-BD13-F571FAAF81A5}"/>
                </a:ext>
              </a:extLst>
            </p:cNvPr>
            <p:cNvSpPr txBox="1"/>
            <p:nvPr/>
          </p:nvSpPr>
          <p:spPr>
            <a:xfrm>
              <a:off x="4517469"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8</a:t>
              </a:r>
              <a:endParaRPr lang="en-US" sz="1400" dirty="0">
                <a:effectLst/>
                <a:ea typeface="Calibri" panose="020F0502020204030204" pitchFamily="34" charset="0"/>
                <a:cs typeface="Arial" panose="020B0604020202020204" pitchFamily="34" charset="0"/>
              </a:endParaRPr>
            </a:p>
          </p:txBody>
        </p:sp>
        <p:sp>
          <p:nvSpPr>
            <p:cNvPr id="114" name="TextBox 20">
              <a:extLst>
                <a:ext uri="{FF2B5EF4-FFF2-40B4-BE49-F238E27FC236}">
                  <a16:creationId xmlns:a16="http://schemas.microsoft.com/office/drawing/2014/main" id="{9C80B41F-B378-4794-BBE6-92B1F6A275E3}"/>
                </a:ext>
              </a:extLst>
            </p:cNvPr>
            <p:cNvSpPr txBox="1"/>
            <p:nvPr/>
          </p:nvSpPr>
          <p:spPr>
            <a:xfrm>
              <a:off x="488912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9</a:t>
              </a:r>
            </a:p>
          </p:txBody>
        </p:sp>
        <p:sp>
          <p:nvSpPr>
            <p:cNvPr id="115" name="TextBox 20">
              <a:extLst>
                <a:ext uri="{FF2B5EF4-FFF2-40B4-BE49-F238E27FC236}">
                  <a16:creationId xmlns:a16="http://schemas.microsoft.com/office/drawing/2014/main" id="{AD9C1783-6FC7-4DF7-ACFC-48983EDBDBB4}"/>
                </a:ext>
              </a:extLst>
            </p:cNvPr>
            <p:cNvSpPr txBox="1"/>
            <p:nvPr/>
          </p:nvSpPr>
          <p:spPr>
            <a:xfrm>
              <a:off x="5139621" y="3428044"/>
              <a:ext cx="381532"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10</a:t>
              </a:r>
              <a:endParaRPr lang="en-US" sz="1400" dirty="0">
                <a:effectLst/>
                <a:ea typeface="Calibri" panose="020F0502020204030204" pitchFamily="34" charset="0"/>
                <a:cs typeface="Arial" panose="020B0604020202020204" pitchFamily="34" charset="0"/>
              </a:endParaRPr>
            </a:p>
          </p:txBody>
        </p:sp>
        <p:sp>
          <p:nvSpPr>
            <p:cNvPr id="116" name="TextBox 20">
              <a:extLst>
                <a:ext uri="{FF2B5EF4-FFF2-40B4-BE49-F238E27FC236}">
                  <a16:creationId xmlns:a16="http://schemas.microsoft.com/office/drawing/2014/main" id="{24502648-7282-4153-8295-18058DD39D0F}"/>
                </a:ext>
              </a:extLst>
            </p:cNvPr>
            <p:cNvSpPr txBox="1"/>
            <p:nvPr/>
          </p:nvSpPr>
          <p:spPr>
            <a:xfrm>
              <a:off x="645274" y="3428044"/>
              <a:ext cx="600780"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CHR</a:t>
              </a:r>
              <a:endParaRPr lang="en-US" sz="1400" dirty="0">
                <a:effectLst/>
                <a:ea typeface="Calibri" panose="020F0502020204030204" pitchFamily="34" charset="0"/>
                <a:cs typeface="Arial" panose="020B0604020202020204" pitchFamily="34" charset="0"/>
              </a:endParaRPr>
            </a:p>
          </p:txBody>
        </p:sp>
      </p:grpSp>
      <p:grpSp>
        <p:nvGrpSpPr>
          <p:cNvPr id="117" name="Group 116">
            <a:extLst>
              <a:ext uri="{FF2B5EF4-FFF2-40B4-BE49-F238E27FC236}">
                <a16:creationId xmlns:a16="http://schemas.microsoft.com/office/drawing/2014/main" id="{8CD3B3E8-299D-4AAE-A1A5-0E4F692697EA}"/>
              </a:ext>
            </a:extLst>
          </p:cNvPr>
          <p:cNvGrpSpPr/>
          <p:nvPr/>
        </p:nvGrpSpPr>
        <p:grpSpPr>
          <a:xfrm>
            <a:off x="639512" y="7211880"/>
            <a:ext cx="496833" cy="1343642"/>
            <a:chOff x="502605" y="2049180"/>
            <a:chExt cx="496833" cy="1343642"/>
          </a:xfrm>
        </p:grpSpPr>
        <p:sp>
          <p:nvSpPr>
            <p:cNvPr id="118" name="TextBox 20">
              <a:extLst>
                <a:ext uri="{FF2B5EF4-FFF2-40B4-BE49-F238E27FC236}">
                  <a16:creationId xmlns:a16="http://schemas.microsoft.com/office/drawing/2014/main" id="{7E6F4089-584E-45A6-9FFB-53BC44FD1294}"/>
                </a:ext>
              </a:extLst>
            </p:cNvPr>
            <p:cNvSpPr txBox="1"/>
            <p:nvPr/>
          </p:nvSpPr>
          <p:spPr>
            <a:xfrm rot="16200000">
              <a:off x="112021" y="2687939"/>
              <a:ext cx="1005323"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Log</a:t>
              </a:r>
              <a:r>
                <a:rPr lang="en-US" sz="800" dirty="0">
                  <a:effectLst/>
                  <a:ea typeface="Calibri" panose="020F0502020204030204" pitchFamily="34" charset="0"/>
                  <a:cs typeface="Arial" panose="020B0604020202020204" pitchFamily="34" charset="0"/>
                </a:rPr>
                <a:t>10</a:t>
              </a:r>
              <a:r>
                <a:rPr lang="en-US" sz="1400" dirty="0">
                  <a:effectLst/>
                  <a:ea typeface="Calibri" panose="020F0502020204030204" pitchFamily="34" charset="0"/>
                  <a:cs typeface="Arial" panose="020B0604020202020204" pitchFamily="34" charset="0"/>
                </a:rPr>
                <a:t>(</a:t>
              </a:r>
              <a:r>
                <a:rPr lang="en-US" sz="1400" dirty="0">
                  <a:ea typeface="Calibri" panose="020F0502020204030204" pitchFamily="34" charset="0"/>
                  <a:cs typeface="Arial" panose="020B0604020202020204" pitchFamily="34" charset="0"/>
                </a:rPr>
                <a:t>p)</a:t>
              </a:r>
              <a:endParaRPr lang="en-US" sz="1400" dirty="0">
                <a:effectLst/>
                <a:ea typeface="Calibri" panose="020F0502020204030204" pitchFamily="34" charset="0"/>
                <a:cs typeface="Arial" panose="020B0604020202020204" pitchFamily="34" charset="0"/>
              </a:endParaRPr>
            </a:p>
          </p:txBody>
        </p:sp>
        <p:sp>
          <p:nvSpPr>
            <p:cNvPr id="119" name="TextBox 20">
              <a:extLst>
                <a:ext uri="{FF2B5EF4-FFF2-40B4-BE49-F238E27FC236}">
                  <a16:creationId xmlns:a16="http://schemas.microsoft.com/office/drawing/2014/main" id="{D977B82E-1DC1-4AD9-AC02-8C033986B421}"/>
                </a:ext>
              </a:extLst>
            </p:cNvPr>
            <p:cNvSpPr txBox="1"/>
            <p:nvPr/>
          </p:nvSpPr>
          <p:spPr>
            <a:xfrm>
              <a:off x="766691" y="307003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1</a:t>
              </a:r>
            </a:p>
          </p:txBody>
        </p:sp>
        <p:sp>
          <p:nvSpPr>
            <p:cNvPr id="120" name="TextBox 20">
              <a:extLst>
                <a:ext uri="{FF2B5EF4-FFF2-40B4-BE49-F238E27FC236}">
                  <a16:creationId xmlns:a16="http://schemas.microsoft.com/office/drawing/2014/main" id="{6BD8E255-D803-4C1D-8C28-D5EAB96D7464}"/>
                </a:ext>
              </a:extLst>
            </p:cNvPr>
            <p:cNvSpPr txBox="1"/>
            <p:nvPr/>
          </p:nvSpPr>
          <p:spPr>
            <a:xfrm>
              <a:off x="766691" y="323831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0</a:t>
              </a:r>
              <a:endParaRPr lang="en-US" sz="800" dirty="0">
                <a:effectLst/>
                <a:ea typeface="Calibri" panose="020F0502020204030204" pitchFamily="34" charset="0"/>
                <a:cs typeface="Arial" panose="020B0604020202020204" pitchFamily="34" charset="0"/>
              </a:endParaRPr>
            </a:p>
          </p:txBody>
        </p:sp>
        <p:sp>
          <p:nvSpPr>
            <p:cNvPr id="121" name="TextBox 20">
              <a:extLst>
                <a:ext uri="{FF2B5EF4-FFF2-40B4-BE49-F238E27FC236}">
                  <a16:creationId xmlns:a16="http://schemas.microsoft.com/office/drawing/2014/main" id="{66C3E4A7-E492-4913-9351-7C987DD91246}"/>
                </a:ext>
              </a:extLst>
            </p:cNvPr>
            <p:cNvSpPr txBox="1"/>
            <p:nvPr/>
          </p:nvSpPr>
          <p:spPr>
            <a:xfrm>
              <a:off x="778868" y="2725466"/>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3</a:t>
              </a:r>
            </a:p>
          </p:txBody>
        </p:sp>
        <p:sp>
          <p:nvSpPr>
            <p:cNvPr id="122" name="TextBox 20">
              <a:extLst>
                <a:ext uri="{FF2B5EF4-FFF2-40B4-BE49-F238E27FC236}">
                  <a16:creationId xmlns:a16="http://schemas.microsoft.com/office/drawing/2014/main" id="{972FCBAD-E524-4229-8CA4-88352579D297}"/>
                </a:ext>
              </a:extLst>
            </p:cNvPr>
            <p:cNvSpPr txBox="1"/>
            <p:nvPr/>
          </p:nvSpPr>
          <p:spPr>
            <a:xfrm>
              <a:off x="778868" y="255992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4</a:t>
              </a:r>
              <a:endParaRPr lang="en-US" sz="800" dirty="0">
                <a:effectLst/>
                <a:ea typeface="Calibri" panose="020F0502020204030204" pitchFamily="34" charset="0"/>
                <a:cs typeface="Arial" panose="020B0604020202020204" pitchFamily="34" charset="0"/>
              </a:endParaRPr>
            </a:p>
          </p:txBody>
        </p:sp>
        <p:sp>
          <p:nvSpPr>
            <p:cNvPr id="123" name="TextBox 20">
              <a:extLst>
                <a:ext uri="{FF2B5EF4-FFF2-40B4-BE49-F238E27FC236}">
                  <a16:creationId xmlns:a16="http://schemas.microsoft.com/office/drawing/2014/main" id="{9DCC15F9-E720-411D-BB60-8E9189FA81F7}"/>
                </a:ext>
              </a:extLst>
            </p:cNvPr>
            <p:cNvSpPr txBox="1"/>
            <p:nvPr/>
          </p:nvSpPr>
          <p:spPr>
            <a:xfrm>
              <a:off x="778868" y="238010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5</a:t>
              </a:r>
            </a:p>
          </p:txBody>
        </p:sp>
        <p:sp>
          <p:nvSpPr>
            <p:cNvPr id="124" name="TextBox 20">
              <a:extLst>
                <a:ext uri="{FF2B5EF4-FFF2-40B4-BE49-F238E27FC236}">
                  <a16:creationId xmlns:a16="http://schemas.microsoft.com/office/drawing/2014/main" id="{A0C16960-95C2-47A6-AD14-7D9136A614B8}"/>
                </a:ext>
              </a:extLst>
            </p:cNvPr>
            <p:cNvSpPr txBox="1"/>
            <p:nvPr/>
          </p:nvSpPr>
          <p:spPr>
            <a:xfrm>
              <a:off x="778868" y="2897205"/>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2</a:t>
              </a:r>
              <a:endParaRPr lang="en-US" sz="800" dirty="0">
                <a:effectLst/>
                <a:ea typeface="Calibri" panose="020F0502020204030204" pitchFamily="34" charset="0"/>
                <a:cs typeface="Arial" panose="020B0604020202020204" pitchFamily="34" charset="0"/>
              </a:endParaRPr>
            </a:p>
          </p:txBody>
        </p:sp>
        <p:sp>
          <p:nvSpPr>
            <p:cNvPr id="125" name="TextBox 20">
              <a:extLst>
                <a:ext uri="{FF2B5EF4-FFF2-40B4-BE49-F238E27FC236}">
                  <a16:creationId xmlns:a16="http://schemas.microsoft.com/office/drawing/2014/main" id="{4A7F635F-9723-47E1-B694-C370AC0E045B}"/>
                </a:ext>
              </a:extLst>
            </p:cNvPr>
            <p:cNvSpPr txBox="1"/>
            <p:nvPr/>
          </p:nvSpPr>
          <p:spPr>
            <a:xfrm>
              <a:off x="775878" y="2220919"/>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6</a:t>
              </a:r>
              <a:endParaRPr lang="en-US" sz="800" dirty="0">
                <a:effectLst/>
                <a:ea typeface="Calibri" panose="020F0502020204030204" pitchFamily="34" charset="0"/>
                <a:cs typeface="Arial" panose="020B0604020202020204" pitchFamily="34" charset="0"/>
              </a:endParaRPr>
            </a:p>
          </p:txBody>
        </p:sp>
        <p:sp>
          <p:nvSpPr>
            <p:cNvPr id="126" name="TextBox 20">
              <a:extLst>
                <a:ext uri="{FF2B5EF4-FFF2-40B4-BE49-F238E27FC236}">
                  <a16:creationId xmlns:a16="http://schemas.microsoft.com/office/drawing/2014/main" id="{414A3790-8472-4959-9E7C-887FE29C1043}"/>
                </a:ext>
              </a:extLst>
            </p:cNvPr>
            <p:cNvSpPr txBox="1"/>
            <p:nvPr/>
          </p:nvSpPr>
          <p:spPr>
            <a:xfrm>
              <a:off x="775878" y="2049180"/>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7</a:t>
              </a:r>
            </a:p>
          </p:txBody>
        </p:sp>
      </p:grpSp>
      <p:grpSp>
        <p:nvGrpSpPr>
          <p:cNvPr id="127" name="Group 126">
            <a:extLst>
              <a:ext uri="{FF2B5EF4-FFF2-40B4-BE49-F238E27FC236}">
                <a16:creationId xmlns:a16="http://schemas.microsoft.com/office/drawing/2014/main" id="{781821AE-9631-4756-AE8B-022777A9A840}"/>
              </a:ext>
            </a:extLst>
          </p:cNvPr>
          <p:cNvGrpSpPr/>
          <p:nvPr/>
        </p:nvGrpSpPr>
        <p:grpSpPr>
          <a:xfrm>
            <a:off x="639511" y="8583428"/>
            <a:ext cx="492851" cy="1314845"/>
            <a:chOff x="502605" y="2077977"/>
            <a:chExt cx="492851" cy="1314845"/>
          </a:xfrm>
        </p:grpSpPr>
        <p:sp>
          <p:nvSpPr>
            <p:cNvPr id="128" name="TextBox 20">
              <a:extLst>
                <a:ext uri="{FF2B5EF4-FFF2-40B4-BE49-F238E27FC236}">
                  <a16:creationId xmlns:a16="http://schemas.microsoft.com/office/drawing/2014/main" id="{ED42792B-73EB-48F0-A106-313AE5F56D63}"/>
                </a:ext>
              </a:extLst>
            </p:cNvPr>
            <p:cNvSpPr txBox="1"/>
            <p:nvPr/>
          </p:nvSpPr>
          <p:spPr>
            <a:xfrm rot="16200000">
              <a:off x="112021" y="2687939"/>
              <a:ext cx="1005323"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Log</a:t>
              </a:r>
              <a:r>
                <a:rPr lang="en-US" sz="800" dirty="0">
                  <a:effectLst/>
                  <a:ea typeface="Calibri" panose="020F0502020204030204" pitchFamily="34" charset="0"/>
                  <a:cs typeface="Arial" panose="020B0604020202020204" pitchFamily="34" charset="0"/>
                </a:rPr>
                <a:t>10</a:t>
              </a:r>
              <a:r>
                <a:rPr lang="en-US" sz="1400" dirty="0">
                  <a:effectLst/>
                  <a:ea typeface="Calibri" panose="020F0502020204030204" pitchFamily="34" charset="0"/>
                  <a:cs typeface="Arial" panose="020B0604020202020204" pitchFamily="34" charset="0"/>
                </a:rPr>
                <a:t>(</a:t>
              </a:r>
              <a:r>
                <a:rPr lang="en-US" sz="1400" dirty="0">
                  <a:ea typeface="Calibri" panose="020F0502020204030204" pitchFamily="34" charset="0"/>
                  <a:cs typeface="Arial" panose="020B0604020202020204" pitchFamily="34" charset="0"/>
                </a:rPr>
                <a:t>p)</a:t>
              </a:r>
              <a:endParaRPr lang="en-US" sz="1400" dirty="0">
                <a:effectLst/>
                <a:ea typeface="Calibri" panose="020F0502020204030204" pitchFamily="34" charset="0"/>
                <a:cs typeface="Arial" panose="020B0604020202020204" pitchFamily="34" charset="0"/>
              </a:endParaRPr>
            </a:p>
          </p:txBody>
        </p:sp>
        <p:sp>
          <p:nvSpPr>
            <p:cNvPr id="129" name="TextBox 20">
              <a:extLst>
                <a:ext uri="{FF2B5EF4-FFF2-40B4-BE49-F238E27FC236}">
                  <a16:creationId xmlns:a16="http://schemas.microsoft.com/office/drawing/2014/main" id="{364DD72E-4F48-4A57-9661-4AE73D0A150C}"/>
                </a:ext>
              </a:extLst>
            </p:cNvPr>
            <p:cNvSpPr txBox="1"/>
            <p:nvPr/>
          </p:nvSpPr>
          <p:spPr>
            <a:xfrm>
              <a:off x="766691" y="323831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0</a:t>
              </a:r>
              <a:endParaRPr lang="en-US" sz="800" dirty="0">
                <a:effectLst/>
                <a:ea typeface="Calibri" panose="020F0502020204030204" pitchFamily="34" charset="0"/>
                <a:cs typeface="Arial" panose="020B0604020202020204" pitchFamily="34" charset="0"/>
              </a:endParaRPr>
            </a:p>
          </p:txBody>
        </p:sp>
        <p:sp>
          <p:nvSpPr>
            <p:cNvPr id="130" name="TextBox 20">
              <a:extLst>
                <a:ext uri="{FF2B5EF4-FFF2-40B4-BE49-F238E27FC236}">
                  <a16:creationId xmlns:a16="http://schemas.microsoft.com/office/drawing/2014/main" id="{24372766-ECB5-4927-AFC8-8EF65D2EB0C7}"/>
                </a:ext>
              </a:extLst>
            </p:cNvPr>
            <p:cNvSpPr txBox="1"/>
            <p:nvPr/>
          </p:nvSpPr>
          <p:spPr>
            <a:xfrm>
              <a:off x="774886" y="2650575"/>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4</a:t>
              </a:r>
              <a:endParaRPr lang="en-US" sz="800" dirty="0">
                <a:effectLst/>
                <a:ea typeface="Calibri" panose="020F0502020204030204" pitchFamily="34" charset="0"/>
                <a:cs typeface="Arial" panose="020B0604020202020204" pitchFamily="34" charset="0"/>
              </a:endParaRPr>
            </a:p>
          </p:txBody>
        </p:sp>
        <p:sp>
          <p:nvSpPr>
            <p:cNvPr id="131" name="TextBox 20">
              <a:extLst>
                <a:ext uri="{FF2B5EF4-FFF2-40B4-BE49-F238E27FC236}">
                  <a16:creationId xmlns:a16="http://schemas.microsoft.com/office/drawing/2014/main" id="{2213F8C4-B56A-480A-87ED-036C91F717AC}"/>
                </a:ext>
              </a:extLst>
            </p:cNvPr>
            <p:cNvSpPr txBox="1"/>
            <p:nvPr/>
          </p:nvSpPr>
          <p:spPr>
            <a:xfrm>
              <a:off x="771634" y="2963711"/>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2</a:t>
              </a:r>
              <a:endParaRPr lang="en-US" sz="800" dirty="0">
                <a:effectLst/>
                <a:ea typeface="Calibri" panose="020F0502020204030204" pitchFamily="34" charset="0"/>
                <a:cs typeface="Arial" panose="020B0604020202020204" pitchFamily="34" charset="0"/>
              </a:endParaRPr>
            </a:p>
          </p:txBody>
        </p:sp>
        <p:sp>
          <p:nvSpPr>
            <p:cNvPr id="132" name="TextBox 20">
              <a:extLst>
                <a:ext uri="{FF2B5EF4-FFF2-40B4-BE49-F238E27FC236}">
                  <a16:creationId xmlns:a16="http://schemas.microsoft.com/office/drawing/2014/main" id="{54F92C68-637F-4DB1-AB86-CC6E3156063C}"/>
                </a:ext>
              </a:extLst>
            </p:cNvPr>
            <p:cNvSpPr txBox="1"/>
            <p:nvPr/>
          </p:nvSpPr>
          <p:spPr>
            <a:xfrm>
              <a:off x="774400" y="2364276"/>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6</a:t>
              </a:r>
              <a:endParaRPr lang="en-US" sz="800" dirty="0">
                <a:effectLst/>
                <a:ea typeface="Calibri" panose="020F0502020204030204" pitchFamily="34" charset="0"/>
                <a:cs typeface="Arial" panose="020B0604020202020204" pitchFamily="34" charset="0"/>
              </a:endParaRPr>
            </a:p>
          </p:txBody>
        </p:sp>
        <p:sp>
          <p:nvSpPr>
            <p:cNvPr id="133" name="TextBox 20">
              <a:extLst>
                <a:ext uri="{FF2B5EF4-FFF2-40B4-BE49-F238E27FC236}">
                  <a16:creationId xmlns:a16="http://schemas.microsoft.com/office/drawing/2014/main" id="{A25D064A-224D-47DA-996F-F7D1CFC40AE6}"/>
                </a:ext>
              </a:extLst>
            </p:cNvPr>
            <p:cNvSpPr txBox="1"/>
            <p:nvPr/>
          </p:nvSpPr>
          <p:spPr>
            <a:xfrm>
              <a:off x="772326" y="207797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8</a:t>
              </a:r>
              <a:endParaRPr lang="en-US" sz="800" dirty="0">
                <a:effectLst/>
                <a:ea typeface="Calibri" panose="020F0502020204030204" pitchFamily="34" charset="0"/>
                <a:cs typeface="Arial" panose="020B0604020202020204" pitchFamily="34" charset="0"/>
              </a:endParaRPr>
            </a:p>
          </p:txBody>
        </p:sp>
      </p:grpSp>
      <p:grpSp>
        <p:nvGrpSpPr>
          <p:cNvPr id="134" name="Group 133">
            <a:extLst>
              <a:ext uri="{FF2B5EF4-FFF2-40B4-BE49-F238E27FC236}">
                <a16:creationId xmlns:a16="http://schemas.microsoft.com/office/drawing/2014/main" id="{939DFC38-9C3D-4914-B6F4-D0395787532D}"/>
              </a:ext>
            </a:extLst>
          </p:cNvPr>
          <p:cNvGrpSpPr/>
          <p:nvPr/>
        </p:nvGrpSpPr>
        <p:grpSpPr>
          <a:xfrm>
            <a:off x="6220686" y="2114620"/>
            <a:ext cx="496833" cy="1343642"/>
            <a:chOff x="502605" y="2049180"/>
            <a:chExt cx="496833" cy="1343642"/>
          </a:xfrm>
        </p:grpSpPr>
        <p:sp>
          <p:nvSpPr>
            <p:cNvPr id="135" name="TextBox 20">
              <a:extLst>
                <a:ext uri="{FF2B5EF4-FFF2-40B4-BE49-F238E27FC236}">
                  <a16:creationId xmlns:a16="http://schemas.microsoft.com/office/drawing/2014/main" id="{FE0D5B16-8484-46A4-A00F-FF05BAB1744F}"/>
                </a:ext>
              </a:extLst>
            </p:cNvPr>
            <p:cNvSpPr txBox="1"/>
            <p:nvPr/>
          </p:nvSpPr>
          <p:spPr>
            <a:xfrm rot="16200000">
              <a:off x="112021" y="2687939"/>
              <a:ext cx="1005323"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Log</a:t>
              </a:r>
              <a:r>
                <a:rPr lang="en-US" sz="800" dirty="0">
                  <a:effectLst/>
                  <a:ea typeface="Calibri" panose="020F0502020204030204" pitchFamily="34" charset="0"/>
                  <a:cs typeface="Arial" panose="020B0604020202020204" pitchFamily="34" charset="0"/>
                </a:rPr>
                <a:t>10</a:t>
              </a:r>
              <a:r>
                <a:rPr lang="en-US" sz="1400" dirty="0">
                  <a:effectLst/>
                  <a:ea typeface="Calibri" panose="020F0502020204030204" pitchFamily="34" charset="0"/>
                  <a:cs typeface="Arial" panose="020B0604020202020204" pitchFamily="34" charset="0"/>
                </a:rPr>
                <a:t>(</a:t>
              </a:r>
              <a:r>
                <a:rPr lang="en-US" sz="1400" dirty="0">
                  <a:ea typeface="Calibri" panose="020F0502020204030204" pitchFamily="34" charset="0"/>
                  <a:cs typeface="Arial" panose="020B0604020202020204" pitchFamily="34" charset="0"/>
                </a:rPr>
                <a:t>p)</a:t>
              </a:r>
              <a:endParaRPr lang="en-US" sz="1400" dirty="0">
                <a:effectLst/>
                <a:ea typeface="Calibri" panose="020F0502020204030204" pitchFamily="34" charset="0"/>
                <a:cs typeface="Arial" panose="020B0604020202020204" pitchFamily="34" charset="0"/>
              </a:endParaRPr>
            </a:p>
          </p:txBody>
        </p:sp>
        <p:sp>
          <p:nvSpPr>
            <p:cNvPr id="136" name="TextBox 20">
              <a:extLst>
                <a:ext uri="{FF2B5EF4-FFF2-40B4-BE49-F238E27FC236}">
                  <a16:creationId xmlns:a16="http://schemas.microsoft.com/office/drawing/2014/main" id="{404F6792-C4B8-43B2-8AF7-215E7AF2C2FC}"/>
                </a:ext>
              </a:extLst>
            </p:cNvPr>
            <p:cNvSpPr txBox="1"/>
            <p:nvPr/>
          </p:nvSpPr>
          <p:spPr>
            <a:xfrm>
              <a:off x="766691" y="307003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1</a:t>
              </a:r>
            </a:p>
          </p:txBody>
        </p:sp>
        <p:sp>
          <p:nvSpPr>
            <p:cNvPr id="137" name="TextBox 20">
              <a:extLst>
                <a:ext uri="{FF2B5EF4-FFF2-40B4-BE49-F238E27FC236}">
                  <a16:creationId xmlns:a16="http://schemas.microsoft.com/office/drawing/2014/main" id="{7D6FDF84-0B02-4767-B783-50E8A032150A}"/>
                </a:ext>
              </a:extLst>
            </p:cNvPr>
            <p:cNvSpPr txBox="1"/>
            <p:nvPr/>
          </p:nvSpPr>
          <p:spPr>
            <a:xfrm>
              <a:off x="766691" y="323831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0</a:t>
              </a:r>
              <a:endParaRPr lang="en-US" sz="800" dirty="0">
                <a:effectLst/>
                <a:ea typeface="Calibri" panose="020F0502020204030204" pitchFamily="34" charset="0"/>
                <a:cs typeface="Arial" panose="020B0604020202020204" pitchFamily="34" charset="0"/>
              </a:endParaRPr>
            </a:p>
          </p:txBody>
        </p:sp>
        <p:sp>
          <p:nvSpPr>
            <p:cNvPr id="138" name="TextBox 20">
              <a:extLst>
                <a:ext uri="{FF2B5EF4-FFF2-40B4-BE49-F238E27FC236}">
                  <a16:creationId xmlns:a16="http://schemas.microsoft.com/office/drawing/2014/main" id="{2AD3D3C8-7A20-4C39-949D-5F77B9931E0F}"/>
                </a:ext>
              </a:extLst>
            </p:cNvPr>
            <p:cNvSpPr txBox="1"/>
            <p:nvPr/>
          </p:nvSpPr>
          <p:spPr>
            <a:xfrm>
              <a:off x="778868" y="2725466"/>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3</a:t>
              </a:r>
            </a:p>
          </p:txBody>
        </p:sp>
        <p:sp>
          <p:nvSpPr>
            <p:cNvPr id="139" name="TextBox 20">
              <a:extLst>
                <a:ext uri="{FF2B5EF4-FFF2-40B4-BE49-F238E27FC236}">
                  <a16:creationId xmlns:a16="http://schemas.microsoft.com/office/drawing/2014/main" id="{F2F97F52-6294-4FE9-9155-3A44450E21FE}"/>
                </a:ext>
              </a:extLst>
            </p:cNvPr>
            <p:cNvSpPr txBox="1"/>
            <p:nvPr/>
          </p:nvSpPr>
          <p:spPr>
            <a:xfrm>
              <a:off x="778868" y="255992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4</a:t>
              </a:r>
              <a:endParaRPr lang="en-US" sz="800" dirty="0">
                <a:effectLst/>
                <a:ea typeface="Calibri" panose="020F0502020204030204" pitchFamily="34" charset="0"/>
                <a:cs typeface="Arial" panose="020B0604020202020204" pitchFamily="34" charset="0"/>
              </a:endParaRPr>
            </a:p>
          </p:txBody>
        </p:sp>
        <p:sp>
          <p:nvSpPr>
            <p:cNvPr id="140" name="TextBox 20">
              <a:extLst>
                <a:ext uri="{FF2B5EF4-FFF2-40B4-BE49-F238E27FC236}">
                  <a16:creationId xmlns:a16="http://schemas.microsoft.com/office/drawing/2014/main" id="{F4043403-C7B4-4F7D-AD2E-5BDF72D95CE4}"/>
                </a:ext>
              </a:extLst>
            </p:cNvPr>
            <p:cNvSpPr txBox="1"/>
            <p:nvPr/>
          </p:nvSpPr>
          <p:spPr>
            <a:xfrm>
              <a:off x="778868" y="238010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5</a:t>
              </a:r>
            </a:p>
          </p:txBody>
        </p:sp>
        <p:sp>
          <p:nvSpPr>
            <p:cNvPr id="141" name="TextBox 20">
              <a:extLst>
                <a:ext uri="{FF2B5EF4-FFF2-40B4-BE49-F238E27FC236}">
                  <a16:creationId xmlns:a16="http://schemas.microsoft.com/office/drawing/2014/main" id="{AA55415C-043B-4183-B23E-645FE091B330}"/>
                </a:ext>
              </a:extLst>
            </p:cNvPr>
            <p:cNvSpPr txBox="1"/>
            <p:nvPr/>
          </p:nvSpPr>
          <p:spPr>
            <a:xfrm>
              <a:off x="778868" y="2897205"/>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2</a:t>
              </a:r>
              <a:endParaRPr lang="en-US" sz="800" dirty="0">
                <a:effectLst/>
                <a:ea typeface="Calibri" panose="020F0502020204030204" pitchFamily="34" charset="0"/>
                <a:cs typeface="Arial" panose="020B0604020202020204" pitchFamily="34" charset="0"/>
              </a:endParaRPr>
            </a:p>
          </p:txBody>
        </p:sp>
        <p:sp>
          <p:nvSpPr>
            <p:cNvPr id="142" name="TextBox 20">
              <a:extLst>
                <a:ext uri="{FF2B5EF4-FFF2-40B4-BE49-F238E27FC236}">
                  <a16:creationId xmlns:a16="http://schemas.microsoft.com/office/drawing/2014/main" id="{5E71C395-0EF5-4374-A9A9-80A267E6E7E2}"/>
                </a:ext>
              </a:extLst>
            </p:cNvPr>
            <p:cNvSpPr txBox="1"/>
            <p:nvPr/>
          </p:nvSpPr>
          <p:spPr>
            <a:xfrm>
              <a:off x="775878" y="2220919"/>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6</a:t>
              </a:r>
              <a:endParaRPr lang="en-US" sz="800" dirty="0">
                <a:effectLst/>
                <a:ea typeface="Calibri" panose="020F0502020204030204" pitchFamily="34" charset="0"/>
                <a:cs typeface="Arial" panose="020B0604020202020204" pitchFamily="34" charset="0"/>
              </a:endParaRPr>
            </a:p>
          </p:txBody>
        </p:sp>
        <p:sp>
          <p:nvSpPr>
            <p:cNvPr id="143" name="TextBox 20">
              <a:extLst>
                <a:ext uri="{FF2B5EF4-FFF2-40B4-BE49-F238E27FC236}">
                  <a16:creationId xmlns:a16="http://schemas.microsoft.com/office/drawing/2014/main" id="{4E18035F-4A04-4F21-860A-0656C192EB5E}"/>
                </a:ext>
              </a:extLst>
            </p:cNvPr>
            <p:cNvSpPr txBox="1"/>
            <p:nvPr/>
          </p:nvSpPr>
          <p:spPr>
            <a:xfrm>
              <a:off x="775878" y="2049180"/>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7</a:t>
              </a:r>
            </a:p>
          </p:txBody>
        </p:sp>
      </p:grpSp>
      <p:grpSp>
        <p:nvGrpSpPr>
          <p:cNvPr id="144" name="Group 143">
            <a:extLst>
              <a:ext uri="{FF2B5EF4-FFF2-40B4-BE49-F238E27FC236}">
                <a16:creationId xmlns:a16="http://schemas.microsoft.com/office/drawing/2014/main" id="{3751CDED-C328-4FBF-BB88-BBADD638FCFF}"/>
              </a:ext>
            </a:extLst>
          </p:cNvPr>
          <p:cNvGrpSpPr/>
          <p:nvPr/>
        </p:nvGrpSpPr>
        <p:grpSpPr>
          <a:xfrm>
            <a:off x="6228577" y="740221"/>
            <a:ext cx="496833" cy="1343642"/>
            <a:chOff x="510496" y="674781"/>
            <a:chExt cx="496833" cy="1343642"/>
          </a:xfrm>
        </p:grpSpPr>
        <p:sp>
          <p:nvSpPr>
            <p:cNvPr id="145" name="TextBox 20">
              <a:extLst>
                <a:ext uri="{FF2B5EF4-FFF2-40B4-BE49-F238E27FC236}">
                  <a16:creationId xmlns:a16="http://schemas.microsoft.com/office/drawing/2014/main" id="{FF50A860-6480-4BF1-A7F6-333FE3451A3E}"/>
                </a:ext>
              </a:extLst>
            </p:cNvPr>
            <p:cNvSpPr txBox="1"/>
            <p:nvPr/>
          </p:nvSpPr>
          <p:spPr>
            <a:xfrm rot="16200000">
              <a:off x="119912" y="1313540"/>
              <a:ext cx="1005323"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Log</a:t>
              </a:r>
              <a:r>
                <a:rPr lang="en-US" sz="800" dirty="0">
                  <a:effectLst/>
                  <a:ea typeface="Calibri" panose="020F0502020204030204" pitchFamily="34" charset="0"/>
                  <a:cs typeface="Arial" panose="020B0604020202020204" pitchFamily="34" charset="0"/>
                </a:rPr>
                <a:t>10</a:t>
              </a:r>
              <a:r>
                <a:rPr lang="en-US" sz="1400" dirty="0">
                  <a:effectLst/>
                  <a:ea typeface="Calibri" panose="020F0502020204030204" pitchFamily="34" charset="0"/>
                  <a:cs typeface="Arial" panose="020B0604020202020204" pitchFamily="34" charset="0"/>
                </a:rPr>
                <a:t>(</a:t>
              </a:r>
              <a:r>
                <a:rPr lang="en-US" sz="1400" dirty="0">
                  <a:ea typeface="Calibri" panose="020F0502020204030204" pitchFamily="34" charset="0"/>
                  <a:cs typeface="Arial" panose="020B0604020202020204" pitchFamily="34" charset="0"/>
                </a:rPr>
                <a:t>p)</a:t>
              </a:r>
              <a:endParaRPr lang="en-US" sz="1400" dirty="0">
                <a:effectLst/>
                <a:ea typeface="Calibri" panose="020F0502020204030204" pitchFamily="34" charset="0"/>
                <a:cs typeface="Arial" panose="020B0604020202020204" pitchFamily="34" charset="0"/>
              </a:endParaRPr>
            </a:p>
          </p:txBody>
        </p:sp>
        <p:sp>
          <p:nvSpPr>
            <p:cNvPr id="146" name="TextBox 20">
              <a:extLst>
                <a:ext uri="{FF2B5EF4-FFF2-40B4-BE49-F238E27FC236}">
                  <a16:creationId xmlns:a16="http://schemas.microsoft.com/office/drawing/2014/main" id="{B1A49879-0274-4AC0-AB4A-592AD47CD4F6}"/>
                </a:ext>
              </a:extLst>
            </p:cNvPr>
            <p:cNvSpPr txBox="1"/>
            <p:nvPr/>
          </p:nvSpPr>
          <p:spPr>
            <a:xfrm>
              <a:off x="774582" y="1695639"/>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1</a:t>
              </a:r>
            </a:p>
          </p:txBody>
        </p:sp>
        <p:sp>
          <p:nvSpPr>
            <p:cNvPr id="147" name="TextBox 20">
              <a:extLst>
                <a:ext uri="{FF2B5EF4-FFF2-40B4-BE49-F238E27FC236}">
                  <a16:creationId xmlns:a16="http://schemas.microsoft.com/office/drawing/2014/main" id="{1F3A503F-E100-418A-B62A-C4664D84D017}"/>
                </a:ext>
              </a:extLst>
            </p:cNvPr>
            <p:cNvSpPr txBox="1"/>
            <p:nvPr/>
          </p:nvSpPr>
          <p:spPr>
            <a:xfrm>
              <a:off x="774582" y="1863919"/>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0</a:t>
              </a:r>
              <a:endParaRPr lang="en-US" sz="800" dirty="0">
                <a:effectLst/>
                <a:ea typeface="Calibri" panose="020F0502020204030204" pitchFamily="34" charset="0"/>
                <a:cs typeface="Arial" panose="020B0604020202020204" pitchFamily="34" charset="0"/>
              </a:endParaRPr>
            </a:p>
          </p:txBody>
        </p:sp>
        <p:sp>
          <p:nvSpPr>
            <p:cNvPr id="148" name="TextBox 20">
              <a:extLst>
                <a:ext uri="{FF2B5EF4-FFF2-40B4-BE49-F238E27FC236}">
                  <a16:creationId xmlns:a16="http://schemas.microsoft.com/office/drawing/2014/main" id="{CAD709F1-36AE-4A8B-83CF-A0BC75702BC0}"/>
                </a:ext>
              </a:extLst>
            </p:cNvPr>
            <p:cNvSpPr txBox="1"/>
            <p:nvPr/>
          </p:nvSpPr>
          <p:spPr>
            <a:xfrm>
              <a:off x="786759" y="135106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3</a:t>
              </a:r>
            </a:p>
          </p:txBody>
        </p:sp>
        <p:sp>
          <p:nvSpPr>
            <p:cNvPr id="149" name="TextBox 20">
              <a:extLst>
                <a:ext uri="{FF2B5EF4-FFF2-40B4-BE49-F238E27FC236}">
                  <a16:creationId xmlns:a16="http://schemas.microsoft.com/office/drawing/2014/main" id="{3C9E1AF2-28E0-4AC4-9010-C38C8BE72EE3}"/>
                </a:ext>
              </a:extLst>
            </p:cNvPr>
            <p:cNvSpPr txBox="1"/>
            <p:nvPr/>
          </p:nvSpPr>
          <p:spPr>
            <a:xfrm>
              <a:off x="786759" y="118552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4</a:t>
              </a:r>
              <a:endParaRPr lang="en-US" sz="800" dirty="0">
                <a:effectLst/>
                <a:ea typeface="Calibri" panose="020F0502020204030204" pitchFamily="34" charset="0"/>
                <a:cs typeface="Arial" panose="020B0604020202020204" pitchFamily="34" charset="0"/>
              </a:endParaRPr>
            </a:p>
          </p:txBody>
        </p:sp>
        <p:sp>
          <p:nvSpPr>
            <p:cNvPr id="150" name="TextBox 20">
              <a:extLst>
                <a:ext uri="{FF2B5EF4-FFF2-40B4-BE49-F238E27FC236}">
                  <a16:creationId xmlns:a16="http://schemas.microsoft.com/office/drawing/2014/main" id="{FEAA0971-D06C-409A-9156-B747C1AF613D}"/>
                </a:ext>
              </a:extLst>
            </p:cNvPr>
            <p:cNvSpPr txBox="1"/>
            <p:nvPr/>
          </p:nvSpPr>
          <p:spPr>
            <a:xfrm>
              <a:off x="786759" y="100570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5</a:t>
              </a:r>
            </a:p>
          </p:txBody>
        </p:sp>
        <p:sp>
          <p:nvSpPr>
            <p:cNvPr id="151" name="TextBox 20">
              <a:extLst>
                <a:ext uri="{FF2B5EF4-FFF2-40B4-BE49-F238E27FC236}">
                  <a16:creationId xmlns:a16="http://schemas.microsoft.com/office/drawing/2014/main" id="{09E3079B-8D2D-4084-9C81-470E1458F022}"/>
                </a:ext>
              </a:extLst>
            </p:cNvPr>
            <p:cNvSpPr txBox="1"/>
            <p:nvPr/>
          </p:nvSpPr>
          <p:spPr>
            <a:xfrm>
              <a:off x="786759" y="1522806"/>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2</a:t>
              </a:r>
              <a:endParaRPr lang="en-US" sz="800" dirty="0">
                <a:effectLst/>
                <a:ea typeface="Calibri" panose="020F0502020204030204" pitchFamily="34" charset="0"/>
                <a:cs typeface="Arial" panose="020B0604020202020204" pitchFamily="34" charset="0"/>
              </a:endParaRPr>
            </a:p>
          </p:txBody>
        </p:sp>
        <p:sp>
          <p:nvSpPr>
            <p:cNvPr id="152" name="TextBox 20">
              <a:extLst>
                <a:ext uri="{FF2B5EF4-FFF2-40B4-BE49-F238E27FC236}">
                  <a16:creationId xmlns:a16="http://schemas.microsoft.com/office/drawing/2014/main" id="{61F1174A-F86E-4B72-AA48-3DA2CE00EA27}"/>
                </a:ext>
              </a:extLst>
            </p:cNvPr>
            <p:cNvSpPr txBox="1"/>
            <p:nvPr/>
          </p:nvSpPr>
          <p:spPr>
            <a:xfrm>
              <a:off x="783769" y="846520"/>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6</a:t>
              </a:r>
              <a:endParaRPr lang="en-US" sz="800" dirty="0">
                <a:effectLst/>
                <a:ea typeface="Calibri" panose="020F0502020204030204" pitchFamily="34" charset="0"/>
                <a:cs typeface="Arial" panose="020B0604020202020204" pitchFamily="34" charset="0"/>
              </a:endParaRPr>
            </a:p>
          </p:txBody>
        </p:sp>
        <p:sp>
          <p:nvSpPr>
            <p:cNvPr id="153" name="TextBox 20">
              <a:extLst>
                <a:ext uri="{FF2B5EF4-FFF2-40B4-BE49-F238E27FC236}">
                  <a16:creationId xmlns:a16="http://schemas.microsoft.com/office/drawing/2014/main" id="{629488C1-0FC4-42C6-B9AC-1582F00197D9}"/>
                </a:ext>
              </a:extLst>
            </p:cNvPr>
            <p:cNvSpPr txBox="1"/>
            <p:nvPr/>
          </p:nvSpPr>
          <p:spPr>
            <a:xfrm>
              <a:off x="783769" y="674781"/>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7</a:t>
              </a:r>
            </a:p>
          </p:txBody>
        </p:sp>
      </p:grpSp>
      <p:grpSp>
        <p:nvGrpSpPr>
          <p:cNvPr id="154" name="Group 153">
            <a:extLst>
              <a:ext uri="{FF2B5EF4-FFF2-40B4-BE49-F238E27FC236}">
                <a16:creationId xmlns:a16="http://schemas.microsoft.com/office/drawing/2014/main" id="{1255CEE6-811F-4925-835C-59284F63E307}"/>
              </a:ext>
            </a:extLst>
          </p:cNvPr>
          <p:cNvGrpSpPr/>
          <p:nvPr/>
        </p:nvGrpSpPr>
        <p:grpSpPr>
          <a:xfrm>
            <a:off x="6212769" y="3971695"/>
            <a:ext cx="496833" cy="1343642"/>
            <a:chOff x="502605" y="2049180"/>
            <a:chExt cx="496833" cy="1343642"/>
          </a:xfrm>
        </p:grpSpPr>
        <p:sp>
          <p:nvSpPr>
            <p:cNvPr id="155" name="TextBox 20">
              <a:extLst>
                <a:ext uri="{FF2B5EF4-FFF2-40B4-BE49-F238E27FC236}">
                  <a16:creationId xmlns:a16="http://schemas.microsoft.com/office/drawing/2014/main" id="{FFA32DE8-9856-4DAD-84FA-71020DDEC618}"/>
                </a:ext>
              </a:extLst>
            </p:cNvPr>
            <p:cNvSpPr txBox="1"/>
            <p:nvPr/>
          </p:nvSpPr>
          <p:spPr>
            <a:xfrm rot="16200000">
              <a:off x="112021" y="2687939"/>
              <a:ext cx="1005323"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Log</a:t>
              </a:r>
              <a:r>
                <a:rPr lang="en-US" sz="800" dirty="0">
                  <a:effectLst/>
                  <a:ea typeface="Calibri" panose="020F0502020204030204" pitchFamily="34" charset="0"/>
                  <a:cs typeface="Arial" panose="020B0604020202020204" pitchFamily="34" charset="0"/>
                </a:rPr>
                <a:t>10</a:t>
              </a:r>
              <a:r>
                <a:rPr lang="en-US" sz="1400" dirty="0">
                  <a:effectLst/>
                  <a:ea typeface="Calibri" panose="020F0502020204030204" pitchFamily="34" charset="0"/>
                  <a:cs typeface="Arial" panose="020B0604020202020204" pitchFamily="34" charset="0"/>
                </a:rPr>
                <a:t>(</a:t>
              </a:r>
              <a:r>
                <a:rPr lang="en-US" sz="1400" dirty="0">
                  <a:ea typeface="Calibri" panose="020F0502020204030204" pitchFamily="34" charset="0"/>
                  <a:cs typeface="Arial" panose="020B0604020202020204" pitchFamily="34" charset="0"/>
                </a:rPr>
                <a:t>p)</a:t>
              </a:r>
              <a:endParaRPr lang="en-US" sz="1400" dirty="0">
                <a:effectLst/>
                <a:ea typeface="Calibri" panose="020F0502020204030204" pitchFamily="34" charset="0"/>
                <a:cs typeface="Arial" panose="020B0604020202020204" pitchFamily="34" charset="0"/>
              </a:endParaRPr>
            </a:p>
          </p:txBody>
        </p:sp>
        <p:sp>
          <p:nvSpPr>
            <p:cNvPr id="156" name="TextBox 20">
              <a:extLst>
                <a:ext uri="{FF2B5EF4-FFF2-40B4-BE49-F238E27FC236}">
                  <a16:creationId xmlns:a16="http://schemas.microsoft.com/office/drawing/2014/main" id="{35901B06-CFDC-4160-B842-2B948007C53C}"/>
                </a:ext>
              </a:extLst>
            </p:cNvPr>
            <p:cNvSpPr txBox="1"/>
            <p:nvPr/>
          </p:nvSpPr>
          <p:spPr>
            <a:xfrm>
              <a:off x="766691" y="307003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1</a:t>
              </a:r>
            </a:p>
          </p:txBody>
        </p:sp>
        <p:sp>
          <p:nvSpPr>
            <p:cNvPr id="157" name="TextBox 20">
              <a:extLst>
                <a:ext uri="{FF2B5EF4-FFF2-40B4-BE49-F238E27FC236}">
                  <a16:creationId xmlns:a16="http://schemas.microsoft.com/office/drawing/2014/main" id="{FBFFAF72-7DC0-4AF9-8365-05383D5D851E}"/>
                </a:ext>
              </a:extLst>
            </p:cNvPr>
            <p:cNvSpPr txBox="1"/>
            <p:nvPr/>
          </p:nvSpPr>
          <p:spPr>
            <a:xfrm>
              <a:off x="766691" y="323831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0</a:t>
              </a:r>
              <a:endParaRPr lang="en-US" sz="800" dirty="0">
                <a:effectLst/>
                <a:ea typeface="Calibri" panose="020F0502020204030204" pitchFamily="34" charset="0"/>
                <a:cs typeface="Arial" panose="020B0604020202020204" pitchFamily="34" charset="0"/>
              </a:endParaRPr>
            </a:p>
          </p:txBody>
        </p:sp>
        <p:sp>
          <p:nvSpPr>
            <p:cNvPr id="158" name="TextBox 20">
              <a:extLst>
                <a:ext uri="{FF2B5EF4-FFF2-40B4-BE49-F238E27FC236}">
                  <a16:creationId xmlns:a16="http://schemas.microsoft.com/office/drawing/2014/main" id="{3FE467AB-4275-4E06-A810-72C536F609EB}"/>
                </a:ext>
              </a:extLst>
            </p:cNvPr>
            <p:cNvSpPr txBox="1"/>
            <p:nvPr/>
          </p:nvSpPr>
          <p:spPr>
            <a:xfrm>
              <a:off x="778868" y="2725466"/>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3</a:t>
              </a:r>
            </a:p>
          </p:txBody>
        </p:sp>
        <p:sp>
          <p:nvSpPr>
            <p:cNvPr id="159" name="TextBox 20">
              <a:extLst>
                <a:ext uri="{FF2B5EF4-FFF2-40B4-BE49-F238E27FC236}">
                  <a16:creationId xmlns:a16="http://schemas.microsoft.com/office/drawing/2014/main" id="{FF712621-D6C1-4BB4-88A4-58B1F45245BC}"/>
                </a:ext>
              </a:extLst>
            </p:cNvPr>
            <p:cNvSpPr txBox="1"/>
            <p:nvPr/>
          </p:nvSpPr>
          <p:spPr>
            <a:xfrm>
              <a:off x="778868" y="255992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4</a:t>
              </a:r>
              <a:endParaRPr lang="en-US" sz="800" dirty="0">
                <a:effectLst/>
                <a:ea typeface="Calibri" panose="020F0502020204030204" pitchFamily="34" charset="0"/>
                <a:cs typeface="Arial" panose="020B0604020202020204" pitchFamily="34" charset="0"/>
              </a:endParaRPr>
            </a:p>
          </p:txBody>
        </p:sp>
        <p:sp>
          <p:nvSpPr>
            <p:cNvPr id="160" name="TextBox 20">
              <a:extLst>
                <a:ext uri="{FF2B5EF4-FFF2-40B4-BE49-F238E27FC236}">
                  <a16:creationId xmlns:a16="http://schemas.microsoft.com/office/drawing/2014/main" id="{5C71CC02-8401-44C7-A75D-0320634A6661}"/>
                </a:ext>
              </a:extLst>
            </p:cNvPr>
            <p:cNvSpPr txBox="1"/>
            <p:nvPr/>
          </p:nvSpPr>
          <p:spPr>
            <a:xfrm>
              <a:off x="778868" y="238010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5</a:t>
              </a:r>
            </a:p>
          </p:txBody>
        </p:sp>
        <p:sp>
          <p:nvSpPr>
            <p:cNvPr id="161" name="TextBox 20">
              <a:extLst>
                <a:ext uri="{FF2B5EF4-FFF2-40B4-BE49-F238E27FC236}">
                  <a16:creationId xmlns:a16="http://schemas.microsoft.com/office/drawing/2014/main" id="{0AED7A28-75FC-42E5-8997-2AC90238DA8C}"/>
                </a:ext>
              </a:extLst>
            </p:cNvPr>
            <p:cNvSpPr txBox="1"/>
            <p:nvPr/>
          </p:nvSpPr>
          <p:spPr>
            <a:xfrm>
              <a:off x="778868" y="2897205"/>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2</a:t>
              </a:r>
              <a:endParaRPr lang="en-US" sz="800" dirty="0">
                <a:effectLst/>
                <a:ea typeface="Calibri" panose="020F0502020204030204" pitchFamily="34" charset="0"/>
                <a:cs typeface="Arial" panose="020B0604020202020204" pitchFamily="34" charset="0"/>
              </a:endParaRPr>
            </a:p>
          </p:txBody>
        </p:sp>
        <p:sp>
          <p:nvSpPr>
            <p:cNvPr id="162" name="TextBox 20">
              <a:extLst>
                <a:ext uri="{FF2B5EF4-FFF2-40B4-BE49-F238E27FC236}">
                  <a16:creationId xmlns:a16="http://schemas.microsoft.com/office/drawing/2014/main" id="{7BDFCBE0-1C0F-4C53-A71A-FE049FC13496}"/>
                </a:ext>
              </a:extLst>
            </p:cNvPr>
            <p:cNvSpPr txBox="1"/>
            <p:nvPr/>
          </p:nvSpPr>
          <p:spPr>
            <a:xfrm>
              <a:off x="775878" y="2220919"/>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6</a:t>
              </a:r>
              <a:endParaRPr lang="en-US" sz="800" dirty="0">
                <a:effectLst/>
                <a:ea typeface="Calibri" panose="020F0502020204030204" pitchFamily="34" charset="0"/>
                <a:cs typeface="Arial" panose="020B0604020202020204" pitchFamily="34" charset="0"/>
              </a:endParaRPr>
            </a:p>
          </p:txBody>
        </p:sp>
        <p:sp>
          <p:nvSpPr>
            <p:cNvPr id="163" name="TextBox 20">
              <a:extLst>
                <a:ext uri="{FF2B5EF4-FFF2-40B4-BE49-F238E27FC236}">
                  <a16:creationId xmlns:a16="http://schemas.microsoft.com/office/drawing/2014/main" id="{45EB5271-6E81-4522-87A9-04DD20D05519}"/>
                </a:ext>
              </a:extLst>
            </p:cNvPr>
            <p:cNvSpPr txBox="1"/>
            <p:nvPr/>
          </p:nvSpPr>
          <p:spPr>
            <a:xfrm>
              <a:off x="775878" y="2049180"/>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7</a:t>
              </a:r>
            </a:p>
          </p:txBody>
        </p:sp>
      </p:grpSp>
      <p:grpSp>
        <p:nvGrpSpPr>
          <p:cNvPr id="164" name="Group 163">
            <a:extLst>
              <a:ext uri="{FF2B5EF4-FFF2-40B4-BE49-F238E27FC236}">
                <a16:creationId xmlns:a16="http://schemas.microsoft.com/office/drawing/2014/main" id="{6464404C-E0B0-4B04-878C-83D63D775469}"/>
              </a:ext>
            </a:extLst>
          </p:cNvPr>
          <p:cNvGrpSpPr/>
          <p:nvPr/>
        </p:nvGrpSpPr>
        <p:grpSpPr>
          <a:xfrm>
            <a:off x="6220384" y="5359102"/>
            <a:ext cx="496833" cy="1343642"/>
            <a:chOff x="502605" y="2049180"/>
            <a:chExt cx="496833" cy="1343642"/>
          </a:xfrm>
        </p:grpSpPr>
        <p:sp>
          <p:nvSpPr>
            <p:cNvPr id="165" name="TextBox 20">
              <a:extLst>
                <a:ext uri="{FF2B5EF4-FFF2-40B4-BE49-F238E27FC236}">
                  <a16:creationId xmlns:a16="http://schemas.microsoft.com/office/drawing/2014/main" id="{D47E779B-87A3-432E-9C13-80F28AA60624}"/>
                </a:ext>
              </a:extLst>
            </p:cNvPr>
            <p:cNvSpPr txBox="1"/>
            <p:nvPr/>
          </p:nvSpPr>
          <p:spPr>
            <a:xfrm rot="16200000">
              <a:off x="112021" y="2687939"/>
              <a:ext cx="1005323"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Log</a:t>
              </a:r>
              <a:r>
                <a:rPr lang="en-US" sz="800" dirty="0">
                  <a:effectLst/>
                  <a:ea typeface="Calibri" panose="020F0502020204030204" pitchFamily="34" charset="0"/>
                  <a:cs typeface="Arial" panose="020B0604020202020204" pitchFamily="34" charset="0"/>
                </a:rPr>
                <a:t>10</a:t>
              </a:r>
              <a:r>
                <a:rPr lang="en-US" sz="1400" dirty="0">
                  <a:effectLst/>
                  <a:ea typeface="Calibri" panose="020F0502020204030204" pitchFamily="34" charset="0"/>
                  <a:cs typeface="Arial" panose="020B0604020202020204" pitchFamily="34" charset="0"/>
                </a:rPr>
                <a:t>(</a:t>
              </a:r>
              <a:r>
                <a:rPr lang="en-US" sz="1400" dirty="0">
                  <a:ea typeface="Calibri" panose="020F0502020204030204" pitchFamily="34" charset="0"/>
                  <a:cs typeface="Arial" panose="020B0604020202020204" pitchFamily="34" charset="0"/>
                </a:rPr>
                <a:t>p)</a:t>
              </a:r>
              <a:endParaRPr lang="en-US" sz="1400" dirty="0">
                <a:effectLst/>
                <a:ea typeface="Calibri" panose="020F0502020204030204" pitchFamily="34" charset="0"/>
                <a:cs typeface="Arial" panose="020B0604020202020204" pitchFamily="34" charset="0"/>
              </a:endParaRPr>
            </a:p>
          </p:txBody>
        </p:sp>
        <p:sp>
          <p:nvSpPr>
            <p:cNvPr id="166" name="TextBox 20">
              <a:extLst>
                <a:ext uri="{FF2B5EF4-FFF2-40B4-BE49-F238E27FC236}">
                  <a16:creationId xmlns:a16="http://schemas.microsoft.com/office/drawing/2014/main" id="{B7541AB1-A6F3-45DC-8F9F-4F8BF1DB5384}"/>
                </a:ext>
              </a:extLst>
            </p:cNvPr>
            <p:cNvSpPr txBox="1"/>
            <p:nvPr/>
          </p:nvSpPr>
          <p:spPr>
            <a:xfrm>
              <a:off x="766691" y="307003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1</a:t>
              </a:r>
            </a:p>
          </p:txBody>
        </p:sp>
        <p:sp>
          <p:nvSpPr>
            <p:cNvPr id="167" name="TextBox 20">
              <a:extLst>
                <a:ext uri="{FF2B5EF4-FFF2-40B4-BE49-F238E27FC236}">
                  <a16:creationId xmlns:a16="http://schemas.microsoft.com/office/drawing/2014/main" id="{8AB1359C-F91A-4F78-A2AD-3D6911758B5B}"/>
                </a:ext>
              </a:extLst>
            </p:cNvPr>
            <p:cNvSpPr txBox="1"/>
            <p:nvPr/>
          </p:nvSpPr>
          <p:spPr>
            <a:xfrm>
              <a:off x="766691" y="323831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0</a:t>
              </a:r>
              <a:endParaRPr lang="en-US" sz="800" dirty="0">
                <a:effectLst/>
                <a:ea typeface="Calibri" panose="020F0502020204030204" pitchFamily="34" charset="0"/>
                <a:cs typeface="Arial" panose="020B0604020202020204" pitchFamily="34" charset="0"/>
              </a:endParaRPr>
            </a:p>
          </p:txBody>
        </p:sp>
        <p:sp>
          <p:nvSpPr>
            <p:cNvPr id="168" name="TextBox 20">
              <a:extLst>
                <a:ext uri="{FF2B5EF4-FFF2-40B4-BE49-F238E27FC236}">
                  <a16:creationId xmlns:a16="http://schemas.microsoft.com/office/drawing/2014/main" id="{CA30A5E6-10A5-40CE-BB96-6145CF53C2AD}"/>
                </a:ext>
              </a:extLst>
            </p:cNvPr>
            <p:cNvSpPr txBox="1"/>
            <p:nvPr/>
          </p:nvSpPr>
          <p:spPr>
            <a:xfrm>
              <a:off x="778868" y="2725466"/>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3</a:t>
              </a:r>
            </a:p>
          </p:txBody>
        </p:sp>
        <p:sp>
          <p:nvSpPr>
            <p:cNvPr id="169" name="TextBox 20">
              <a:extLst>
                <a:ext uri="{FF2B5EF4-FFF2-40B4-BE49-F238E27FC236}">
                  <a16:creationId xmlns:a16="http://schemas.microsoft.com/office/drawing/2014/main" id="{BFD6102F-93C2-4DCB-9676-786AE29FB517}"/>
                </a:ext>
              </a:extLst>
            </p:cNvPr>
            <p:cNvSpPr txBox="1"/>
            <p:nvPr/>
          </p:nvSpPr>
          <p:spPr>
            <a:xfrm>
              <a:off x="778868" y="255992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4</a:t>
              </a:r>
              <a:endParaRPr lang="en-US" sz="800" dirty="0">
                <a:effectLst/>
                <a:ea typeface="Calibri" panose="020F0502020204030204" pitchFamily="34" charset="0"/>
                <a:cs typeface="Arial" panose="020B0604020202020204" pitchFamily="34" charset="0"/>
              </a:endParaRPr>
            </a:p>
          </p:txBody>
        </p:sp>
        <p:sp>
          <p:nvSpPr>
            <p:cNvPr id="170" name="TextBox 20">
              <a:extLst>
                <a:ext uri="{FF2B5EF4-FFF2-40B4-BE49-F238E27FC236}">
                  <a16:creationId xmlns:a16="http://schemas.microsoft.com/office/drawing/2014/main" id="{A8BFAF3D-D764-40D2-AE68-178C9C42579F}"/>
                </a:ext>
              </a:extLst>
            </p:cNvPr>
            <p:cNvSpPr txBox="1"/>
            <p:nvPr/>
          </p:nvSpPr>
          <p:spPr>
            <a:xfrm>
              <a:off x="778868" y="238010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5</a:t>
              </a:r>
            </a:p>
          </p:txBody>
        </p:sp>
        <p:sp>
          <p:nvSpPr>
            <p:cNvPr id="171" name="TextBox 20">
              <a:extLst>
                <a:ext uri="{FF2B5EF4-FFF2-40B4-BE49-F238E27FC236}">
                  <a16:creationId xmlns:a16="http://schemas.microsoft.com/office/drawing/2014/main" id="{26C1C4AE-232B-4FE3-ADC1-0A797C7CB790}"/>
                </a:ext>
              </a:extLst>
            </p:cNvPr>
            <p:cNvSpPr txBox="1"/>
            <p:nvPr/>
          </p:nvSpPr>
          <p:spPr>
            <a:xfrm>
              <a:off x="778868" y="2897205"/>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2</a:t>
              </a:r>
              <a:endParaRPr lang="en-US" sz="800" dirty="0">
                <a:effectLst/>
                <a:ea typeface="Calibri" panose="020F0502020204030204" pitchFamily="34" charset="0"/>
                <a:cs typeface="Arial" panose="020B0604020202020204" pitchFamily="34" charset="0"/>
              </a:endParaRPr>
            </a:p>
          </p:txBody>
        </p:sp>
        <p:sp>
          <p:nvSpPr>
            <p:cNvPr id="172" name="TextBox 20">
              <a:extLst>
                <a:ext uri="{FF2B5EF4-FFF2-40B4-BE49-F238E27FC236}">
                  <a16:creationId xmlns:a16="http://schemas.microsoft.com/office/drawing/2014/main" id="{6AF9F013-E6CD-41CD-BAF9-D1C4E22F7D0F}"/>
                </a:ext>
              </a:extLst>
            </p:cNvPr>
            <p:cNvSpPr txBox="1"/>
            <p:nvPr/>
          </p:nvSpPr>
          <p:spPr>
            <a:xfrm>
              <a:off x="775878" y="2220919"/>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6</a:t>
              </a:r>
              <a:endParaRPr lang="en-US" sz="800" dirty="0">
                <a:effectLst/>
                <a:ea typeface="Calibri" panose="020F0502020204030204" pitchFamily="34" charset="0"/>
                <a:cs typeface="Arial" panose="020B0604020202020204" pitchFamily="34" charset="0"/>
              </a:endParaRPr>
            </a:p>
          </p:txBody>
        </p:sp>
        <p:sp>
          <p:nvSpPr>
            <p:cNvPr id="173" name="TextBox 20">
              <a:extLst>
                <a:ext uri="{FF2B5EF4-FFF2-40B4-BE49-F238E27FC236}">
                  <a16:creationId xmlns:a16="http://schemas.microsoft.com/office/drawing/2014/main" id="{630F4B52-9BE5-4507-8E30-99EC2D2EECE0}"/>
                </a:ext>
              </a:extLst>
            </p:cNvPr>
            <p:cNvSpPr txBox="1"/>
            <p:nvPr/>
          </p:nvSpPr>
          <p:spPr>
            <a:xfrm>
              <a:off x="775878" y="2049180"/>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7</a:t>
              </a:r>
            </a:p>
          </p:txBody>
        </p:sp>
      </p:grpSp>
      <p:grpSp>
        <p:nvGrpSpPr>
          <p:cNvPr id="174" name="Group 173">
            <a:extLst>
              <a:ext uri="{FF2B5EF4-FFF2-40B4-BE49-F238E27FC236}">
                <a16:creationId xmlns:a16="http://schemas.microsoft.com/office/drawing/2014/main" id="{6EB7A5C6-4F45-463A-99C1-32C9DDBA4504}"/>
              </a:ext>
            </a:extLst>
          </p:cNvPr>
          <p:cNvGrpSpPr/>
          <p:nvPr/>
        </p:nvGrpSpPr>
        <p:grpSpPr>
          <a:xfrm>
            <a:off x="6238043" y="7208272"/>
            <a:ext cx="496833" cy="1343642"/>
            <a:chOff x="502605" y="2049180"/>
            <a:chExt cx="496833" cy="1343642"/>
          </a:xfrm>
        </p:grpSpPr>
        <p:sp>
          <p:nvSpPr>
            <p:cNvPr id="175" name="TextBox 20">
              <a:extLst>
                <a:ext uri="{FF2B5EF4-FFF2-40B4-BE49-F238E27FC236}">
                  <a16:creationId xmlns:a16="http://schemas.microsoft.com/office/drawing/2014/main" id="{5D2DC9D3-5FCD-41A1-98DD-F7B76EE115B6}"/>
                </a:ext>
              </a:extLst>
            </p:cNvPr>
            <p:cNvSpPr txBox="1"/>
            <p:nvPr/>
          </p:nvSpPr>
          <p:spPr>
            <a:xfrm rot="16200000">
              <a:off x="112021" y="2687939"/>
              <a:ext cx="1005323"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Log</a:t>
              </a:r>
              <a:r>
                <a:rPr lang="en-US" sz="800" dirty="0">
                  <a:effectLst/>
                  <a:ea typeface="Calibri" panose="020F0502020204030204" pitchFamily="34" charset="0"/>
                  <a:cs typeface="Arial" panose="020B0604020202020204" pitchFamily="34" charset="0"/>
                </a:rPr>
                <a:t>10</a:t>
              </a:r>
              <a:r>
                <a:rPr lang="en-US" sz="1400" dirty="0">
                  <a:effectLst/>
                  <a:ea typeface="Calibri" panose="020F0502020204030204" pitchFamily="34" charset="0"/>
                  <a:cs typeface="Arial" panose="020B0604020202020204" pitchFamily="34" charset="0"/>
                </a:rPr>
                <a:t>(</a:t>
              </a:r>
              <a:r>
                <a:rPr lang="en-US" sz="1400" dirty="0">
                  <a:ea typeface="Calibri" panose="020F0502020204030204" pitchFamily="34" charset="0"/>
                  <a:cs typeface="Arial" panose="020B0604020202020204" pitchFamily="34" charset="0"/>
                </a:rPr>
                <a:t>p)</a:t>
              </a:r>
              <a:endParaRPr lang="en-US" sz="1400" dirty="0">
                <a:effectLst/>
                <a:ea typeface="Calibri" panose="020F0502020204030204" pitchFamily="34" charset="0"/>
                <a:cs typeface="Arial" panose="020B0604020202020204" pitchFamily="34" charset="0"/>
              </a:endParaRPr>
            </a:p>
          </p:txBody>
        </p:sp>
        <p:sp>
          <p:nvSpPr>
            <p:cNvPr id="176" name="TextBox 20">
              <a:extLst>
                <a:ext uri="{FF2B5EF4-FFF2-40B4-BE49-F238E27FC236}">
                  <a16:creationId xmlns:a16="http://schemas.microsoft.com/office/drawing/2014/main" id="{7C57080D-F366-4512-8EB3-8FB5C102FFFF}"/>
                </a:ext>
              </a:extLst>
            </p:cNvPr>
            <p:cNvSpPr txBox="1"/>
            <p:nvPr/>
          </p:nvSpPr>
          <p:spPr>
            <a:xfrm>
              <a:off x="766691" y="307003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1</a:t>
              </a:r>
            </a:p>
          </p:txBody>
        </p:sp>
        <p:sp>
          <p:nvSpPr>
            <p:cNvPr id="177" name="TextBox 20">
              <a:extLst>
                <a:ext uri="{FF2B5EF4-FFF2-40B4-BE49-F238E27FC236}">
                  <a16:creationId xmlns:a16="http://schemas.microsoft.com/office/drawing/2014/main" id="{46A35C48-3435-4134-AD6A-BAF96D8C6845}"/>
                </a:ext>
              </a:extLst>
            </p:cNvPr>
            <p:cNvSpPr txBox="1"/>
            <p:nvPr/>
          </p:nvSpPr>
          <p:spPr>
            <a:xfrm>
              <a:off x="766691" y="323831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0</a:t>
              </a:r>
              <a:endParaRPr lang="en-US" sz="800" dirty="0">
                <a:effectLst/>
                <a:ea typeface="Calibri" panose="020F0502020204030204" pitchFamily="34" charset="0"/>
                <a:cs typeface="Arial" panose="020B0604020202020204" pitchFamily="34" charset="0"/>
              </a:endParaRPr>
            </a:p>
          </p:txBody>
        </p:sp>
        <p:sp>
          <p:nvSpPr>
            <p:cNvPr id="178" name="TextBox 20">
              <a:extLst>
                <a:ext uri="{FF2B5EF4-FFF2-40B4-BE49-F238E27FC236}">
                  <a16:creationId xmlns:a16="http://schemas.microsoft.com/office/drawing/2014/main" id="{9F347A1E-EB40-4BAD-96F4-1A828C9E0363}"/>
                </a:ext>
              </a:extLst>
            </p:cNvPr>
            <p:cNvSpPr txBox="1"/>
            <p:nvPr/>
          </p:nvSpPr>
          <p:spPr>
            <a:xfrm>
              <a:off x="778868" y="2725466"/>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3</a:t>
              </a:r>
            </a:p>
          </p:txBody>
        </p:sp>
        <p:sp>
          <p:nvSpPr>
            <p:cNvPr id="179" name="TextBox 20">
              <a:extLst>
                <a:ext uri="{FF2B5EF4-FFF2-40B4-BE49-F238E27FC236}">
                  <a16:creationId xmlns:a16="http://schemas.microsoft.com/office/drawing/2014/main" id="{8864CCAD-DE80-4DB8-A4AA-F874845D9EEA}"/>
                </a:ext>
              </a:extLst>
            </p:cNvPr>
            <p:cNvSpPr txBox="1"/>
            <p:nvPr/>
          </p:nvSpPr>
          <p:spPr>
            <a:xfrm>
              <a:off x="778868" y="255992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4</a:t>
              </a:r>
              <a:endParaRPr lang="en-US" sz="800" dirty="0">
                <a:effectLst/>
                <a:ea typeface="Calibri" panose="020F0502020204030204" pitchFamily="34" charset="0"/>
                <a:cs typeface="Arial" panose="020B0604020202020204" pitchFamily="34" charset="0"/>
              </a:endParaRPr>
            </a:p>
          </p:txBody>
        </p:sp>
        <p:sp>
          <p:nvSpPr>
            <p:cNvPr id="180" name="TextBox 20">
              <a:extLst>
                <a:ext uri="{FF2B5EF4-FFF2-40B4-BE49-F238E27FC236}">
                  <a16:creationId xmlns:a16="http://schemas.microsoft.com/office/drawing/2014/main" id="{00D714F8-95D5-436B-A5DA-6A88C8059307}"/>
                </a:ext>
              </a:extLst>
            </p:cNvPr>
            <p:cNvSpPr txBox="1"/>
            <p:nvPr/>
          </p:nvSpPr>
          <p:spPr>
            <a:xfrm>
              <a:off x="778868" y="238010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5</a:t>
              </a:r>
            </a:p>
          </p:txBody>
        </p:sp>
        <p:sp>
          <p:nvSpPr>
            <p:cNvPr id="181" name="TextBox 20">
              <a:extLst>
                <a:ext uri="{FF2B5EF4-FFF2-40B4-BE49-F238E27FC236}">
                  <a16:creationId xmlns:a16="http://schemas.microsoft.com/office/drawing/2014/main" id="{3B4C8988-FD70-45E8-BDC7-CFCCC3EB943C}"/>
                </a:ext>
              </a:extLst>
            </p:cNvPr>
            <p:cNvSpPr txBox="1"/>
            <p:nvPr/>
          </p:nvSpPr>
          <p:spPr>
            <a:xfrm>
              <a:off x="778868" y="2897205"/>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2</a:t>
              </a:r>
              <a:endParaRPr lang="en-US" sz="800" dirty="0">
                <a:effectLst/>
                <a:ea typeface="Calibri" panose="020F0502020204030204" pitchFamily="34" charset="0"/>
                <a:cs typeface="Arial" panose="020B0604020202020204" pitchFamily="34" charset="0"/>
              </a:endParaRPr>
            </a:p>
          </p:txBody>
        </p:sp>
        <p:sp>
          <p:nvSpPr>
            <p:cNvPr id="182" name="TextBox 20">
              <a:extLst>
                <a:ext uri="{FF2B5EF4-FFF2-40B4-BE49-F238E27FC236}">
                  <a16:creationId xmlns:a16="http://schemas.microsoft.com/office/drawing/2014/main" id="{F2B14DE9-D11E-443D-8FBB-58E3CCF7945C}"/>
                </a:ext>
              </a:extLst>
            </p:cNvPr>
            <p:cNvSpPr txBox="1"/>
            <p:nvPr/>
          </p:nvSpPr>
          <p:spPr>
            <a:xfrm>
              <a:off x="775878" y="2220919"/>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6</a:t>
              </a:r>
              <a:endParaRPr lang="en-US" sz="800" dirty="0">
                <a:effectLst/>
                <a:ea typeface="Calibri" panose="020F0502020204030204" pitchFamily="34" charset="0"/>
                <a:cs typeface="Arial" panose="020B0604020202020204" pitchFamily="34" charset="0"/>
              </a:endParaRPr>
            </a:p>
          </p:txBody>
        </p:sp>
        <p:sp>
          <p:nvSpPr>
            <p:cNvPr id="183" name="TextBox 20">
              <a:extLst>
                <a:ext uri="{FF2B5EF4-FFF2-40B4-BE49-F238E27FC236}">
                  <a16:creationId xmlns:a16="http://schemas.microsoft.com/office/drawing/2014/main" id="{763FE36B-F38C-4137-947A-A76862C8164E}"/>
                </a:ext>
              </a:extLst>
            </p:cNvPr>
            <p:cNvSpPr txBox="1"/>
            <p:nvPr/>
          </p:nvSpPr>
          <p:spPr>
            <a:xfrm>
              <a:off x="775878" y="2049180"/>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7</a:t>
              </a:r>
            </a:p>
          </p:txBody>
        </p:sp>
      </p:grpSp>
      <p:grpSp>
        <p:nvGrpSpPr>
          <p:cNvPr id="184" name="Group 183">
            <a:extLst>
              <a:ext uri="{FF2B5EF4-FFF2-40B4-BE49-F238E27FC236}">
                <a16:creationId xmlns:a16="http://schemas.microsoft.com/office/drawing/2014/main" id="{E6F6E26D-64C4-4827-A1F1-FF327BE8DBCA}"/>
              </a:ext>
            </a:extLst>
          </p:cNvPr>
          <p:cNvGrpSpPr/>
          <p:nvPr/>
        </p:nvGrpSpPr>
        <p:grpSpPr>
          <a:xfrm>
            <a:off x="6228576" y="8562695"/>
            <a:ext cx="496833" cy="1343642"/>
            <a:chOff x="502605" y="2049180"/>
            <a:chExt cx="496833" cy="1343642"/>
          </a:xfrm>
        </p:grpSpPr>
        <p:sp>
          <p:nvSpPr>
            <p:cNvPr id="185" name="TextBox 20">
              <a:extLst>
                <a:ext uri="{FF2B5EF4-FFF2-40B4-BE49-F238E27FC236}">
                  <a16:creationId xmlns:a16="http://schemas.microsoft.com/office/drawing/2014/main" id="{2E9D8E5B-CF83-4A32-ADBA-5B2B3E2B4A34}"/>
                </a:ext>
              </a:extLst>
            </p:cNvPr>
            <p:cNvSpPr txBox="1"/>
            <p:nvPr/>
          </p:nvSpPr>
          <p:spPr>
            <a:xfrm rot="16200000">
              <a:off x="112021" y="2687939"/>
              <a:ext cx="1005323"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Log</a:t>
              </a:r>
              <a:r>
                <a:rPr lang="en-US" sz="800" dirty="0">
                  <a:effectLst/>
                  <a:ea typeface="Calibri" panose="020F0502020204030204" pitchFamily="34" charset="0"/>
                  <a:cs typeface="Arial" panose="020B0604020202020204" pitchFamily="34" charset="0"/>
                </a:rPr>
                <a:t>10</a:t>
              </a:r>
              <a:r>
                <a:rPr lang="en-US" sz="1400" dirty="0">
                  <a:effectLst/>
                  <a:ea typeface="Calibri" panose="020F0502020204030204" pitchFamily="34" charset="0"/>
                  <a:cs typeface="Arial" panose="020B0604020202020204" pitchFamily="34" charset="0"/>
                </a:rPr>
                <a:t>(</a:t>
              </a:r>
              <a:r>
                <a:rPr lang="en-US" sz="1400" dirty="0">
                  <a:ea typeface="Calibri" panose="020F0502020204030204" pitchFamily="34" charset="0"/>
                  <a:cs typeface="Arial" panose="020B0604020202020204" pitchFamily="34" charset="0"/>
                </a:rPr>
                <a:t>p)</a:t>
              </a:r>
              <a:endParaRPr lang="en-US" sz="1400" dirty="0">
                <a:effectLst/>
                <a:ea typeface="Calibri" panose="020F0502020204030204" pitchFamily="34" charset="0"/>
                <a:cs typeface="Arial" panose="020B0604020202020204" pitchFamily="34" charset="0"/>
              </a:endParaRPr>
            </a:p>
          </p:txBody>
        </p:sp>
        <p:sp>
          <p:nvSpPr>
            <p:cNvPr id="186" name="TextBox 20">
              <a:extLst>
                <a:ext uri="{FF2B5EF4-FFF2-40B4-BE49-F238E27FC236}">
                  <a16:creationId xmlns:a16="http://schemas.microsoft.com/office/drawing/2014/main" id="{B1972EC3-3A58-431F-88F6-6801EA1E0EFD}"/>
                </a:ext>
              </a:extLst>
            </p:cNvPr>
            <p:cNvSpPr txBox="1"/>
            <p:nvPr/>
          </p:nvSpPr>
          <p:spPr>
            <a:xfrm>
              <a:off x="766691" y="307003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1</a:t>
              </a:r>
            </a:p>
          </p:txBody>
        </p:sp>
        <p:sp>
          <p:nvSpPr>
            <p:cNvPr id="187" name="TextBox 20">
              <a:extLst>
                <a:ext uri="{FF2B5EF4-FFF2-40B4-BE49-F238E27FC236}">
                  <a16:creationId xmlns:a16="http://schemas.microsoft.com/office/drawing/2014/main" id="{E6132AEE-F3DF-41F1-9A3C-E57369420281}"/>
                </a:ext>
              </a:extLst>
            </p:cNvPr>
            <p:cNvSpPr txBox="1"/>
            <p:nvPr/>
          </p:nvSpPr>
          <p:spPr>
            <a:xfrm>
              <a:off x="766691" y="3238318"/>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0</a:t>
              </a:r>
              <a:endParaRPr lang="en-US" sz="800" dirty="0">
                <a:effectLst/>
                <a:ea typeface="Calibri" panose="020F0502020204030204" pitchFamily="34" charset="0"/>
                <a:cs typeface="Arial" panose="020B0604020202020204" pitchFamily="34" charset="0"/>
              </a:endParaRPr>
            </a:p>
          </p:txBody>
        </p:sp>
        <p:sp>
          <p:nvSpPr>
            <p:cNvPr id="188" name="TextBox 20">
              <a:extLst>
                <a:ext uri="{FF2B5EF4-FFF2-40B4-BE49-F238E27FC236}">
                  <a16:creationId xmlns:a16="http://schemas.microsoft.com/office/drawing/2014/main" id="{87F283F6-17F7-4B4D-957B-4AAB550781FC}"/>
                </a:ext>
              </a:extLst>
            </p:cNvPr>
            <p:cNvSpPr txBox="1"/>
            <p:nvPr/>
          </p:nvSpPr>
          <p:spPr>
            <a:xfrm>
              <a:off x="778868" y="2725466"/>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3</a:t>
              </a:r>
            </a:p>
          </p:txBody>
        </p:sp>
        <p:sp>
          <p:nvSpPr>
            <p:cNvPr id="189" name="TextBox 20">
              <a:extLst>
                <a:ext uri="{FF2B5EF4-FFF2-40B4-BE49-F238E27FC236}">
                  <a16:creationId xmlns:a16="http://schemas.microsoft.com/office/drawing/2014/main" id="{09E6623C-E306-4A50-ACE3-B33EF90E026C}"/>
                </a:ext>
              </a:extLst>
            </p:cNvPr>
            <p:cNvSpPr txBox="1"/>
            <p:nvPr/>
          </p:nvSpPr>
          <p:spPr>
            <a:xfrm>
              <a:off x="778868" y="255992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4</a:t>
              </a:r>
              <a:endParaRPr lang="en-US" sz="800" dirty="0">
                <a:effectLst/>
                <a:ea typeface="Calibri" panose="020F0502020204030204" pitchFamily="34" charset="0"/>
                <a:cs typeface="Arial" panose="020B0604020202020204" pitchFamily="34" charset="0"/>
              </a:endParaRPr>
            </a:p>
          </p:txBody>
        </p:sp>
        <p:sp>
          <p:nvSpPr>
            <p:cNvPr id="190" name="TextBox 20">
              <a:extLst>
                <a:ext uri="{FF2B5EF4-FFF2-40B4-BE49-F238E27FC236}">
                  <a16:creationId xmlns:a16="http://schemas.microsoft.com/office/drawing/2014/main" id="{024D1529-27DA-4651-BCD1-12DE7814CC6D}"/>
                </a:ext>
              </a:extLst>
            </p:cNvPr>
            <p:cNvSpPr txBox="1"/>
            <p:nvPr/>
          </p:nvSpPr>
          <p:spPr>
            <a:xfrm>
              <a:off x="778868" y="2380107"/>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5</a:t>
              </a:r>
            </a:p>
          </p:txBody>
        </p:sp>
        <p:sp>
          <p:nvSpPr>
            <p:cNvPr id="191" name="TextBox 20">
              <a:extLst>
                <a:ext uri="{FF2B5EF4-FFF2-40B4-BE49-F238E27FC236}">
                  <a16:creationId xmlns:a16="http://schemas.microsoft.com/office/drawing/2014/main" id="{10F105C4-F70B-41A0-A53B-E448F653FD18}"/>
                </a:ext>
              </a:extLst>
            </p:cNvPr>
            <p:cNvSpPr txBox="1"/>
            <p:nvPr/>
          </p:nvSpPr>
          <p:spPr>
            <a:xfrm>
              <a:off x="778868" y="2897205"/>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2</a:t>
              </a:r>
              <a:endParaRPr lang="en-US" sz="800" dirty="0">
                <a:effectLst/>
                <a:ea typeface="Calibri" panose="020F0502020204030204" pitchFamily="34" charset="0"/>
                <a:cs typeface="Arial" panose="020B0604020202020204" pitchFamily="34" charset="0"/>
              </a:endParaRPr>
            </a:p>
          </p:txBody>
        </p:sp>
        <p:sp>
          <p:nvSpPr>
            <p:cNvPr id="192" name="TextBox 20">
              <a:extLst>
                <a:ext uri="{FF2B5EF4-FFF2-40B4-BE49-F238E27FC236}">
                  <a16:creationId xmlns:a16="http://schemas.microsoft.com/office/drawing/2014/main" id="{DD4C1B82-6871-4D44-9929-DBC52F0B9856}"/>
                </a:ext>
              </a:extLst>
            </p:cNvPr>
            <p:cNvSpPr txBox="1"/>
            <p:nvPr/>
          </p:nvSpPr>
          <p:spPr>
            <a:xfrm>
              <a:off x="775878" y="2220919"/>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a typeface="Calibri" panose="020F0502020204030204" pitchFamily="34" charset="0"/>
                  <a:cs typeface="Arial" panose="020B0604020202020204" pitchFamily="34" charset="0"/>
                </a:rPr>
                <a:t>6</a:t>
              </a:r>
              <a:endParaRPr lang="en-US" sz="800" dirty="0">
                <a:effectLst/>
                <a:ea typeface="Calibri" panose="020F0502020204030204" pitchFamily="34" charset="0"/>
                <a:cs typeface="Arial" panose="020B0604020202020204" pitchFamily="34" charset="0"/>
              </a:endParaRPr>
            </a:p>
          </p:txBody>
        </p:sp>
        <p:sp>
          <p:nvSpPr>
            <p:cNvPr id="193" name="TextBox 20">
              <a:extLst>
                <a:ext uri="{FF2B5EF4-FFF2-40B4-BE49-F238E27FC236}">
                  <a16:creationId xmlns:a16="http://schemas.microsoft.com/office/drawing/2014/main" id="{9826BA04-F4AF-4CD8-80C2-93F6B9238ADA}"/>
                </a:ext>
              </a:extLst>
            </p:cNvPr>
            <p:cNvSpPr txBox="1"/>
            <p:nvPr/>
          </p:nvSpPr>
          <p:spPr>
            <a:xfrm>
              <a:off x="775878" y="2049180"/>
              <a:ext cx="220570" cy="154504"/>
            </a:xfrm>
            <a:prstGeom prst="rect">
              <a:avLst/>
            </a:prstGeom>
            <a:noFill/>
          </p:spPr>
          <p:txBody>
            <a:bodyPr wrap="square" rtlCol="0">
              <a:noAutofit/>
            </a:bodyPr>
            <a:lstStyle/>
            <a:p>
              <a:pPr marL="0" marR="0" algn="ctr">
                <a:lnSpc>
                  <a:spcPct val="107000"/>
                </a:lnSpc>
                <a:spcBef>
                  <a:spcPts val="0"/>
                </a:spcBef>
                <a:spcAft>
                  <a:spcPts val="800"/>
                </a:spcAft>
              </a:pPr>
              <a:r>
                <a:rPr lang="en-US" sz="800" dirty="0">
                  <a:effectLst/>
                  <a:ea typeface="Calibri" panose="020F0502020204030204" pitchFamily="34" charset="0"/>
                  <a:cs typeface="Arial" panose="020B0604020202020204" pitchFamily="34" charset="0"/>
                </a:rPr>
                <a:t>7</a:t>
              </a:r>
            </a:p>
          </p:txBody>
        </p:sp>
      </p:grpSp>
      <p:grpSp>
        <p:nvGrpSpPr>
          <p:cNvPr id="194" name="Group 193">
            <a:extLst>
              <a:ext uri="{FF2B5EF4-FFF2-40B4-BE49-F238E27FC236}">
                <a16:creationId xmlns:a16="http://schemas.microsoft.com/office/drawing/2014/main" id="{EAEB7FCA-F4AA-40AF-B36F-2CC3AC0BDDCE}"/>
              </a:ext>
            </a:extLst>
          </p:cNvPr>
          <p:cNvGrpSpPr/>
          <p:nvPr/>
        </p:nvGrpSpPr>
        <p:grpSpPr>
          <a:xfrm>
            <a:off x="6373191" y="3476313"/>
            <a:ext cx="4875879" cy="224156"/>
            <a:chOff x="645274" y="3428044"/>
            <a:chExt cx="4875879" cy="224156"/>
          </a:xfrm>
        </p:grpSpPr>
        <p:sp>
          <p:nvSpPr>
            <p:cNvPr id="195" name="TextBox 20">
              <a:extLst>
                <a:ext uri="{FF2B5EF4-FFF2-40B4-BE49-F238E27FC236}">
                  <a16:creationId xmlns:a16="http://schemas.microsoft.com/office/drawing/2014/main" id="{040E93A0-4009-4053-81B4-97670A9FD448}"/>
                </a:ext>
              </a:extLst>
            </p:cNvPr>
            <p:cNvSpPr txBox="1"/>
            <p:nvPr/>
          </p:nvSpPr>
          <p:spPr>
            <a:xfrm>
              <a:off x="121917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1</a:t>
              </a:r>
            </a:p>
          </p:txBody>
        </p:sp>
        <p:sp>
          <p:nvSpPr>
            <p:cNvPr id="196" name="TextBox 20">
              <a:extLst>
                <a:ext uri="{FF2B5EF4-FFF2-40B4-BE49-F238E27FC236}">
                  <a16:creationId xmlns:a16="http://schemas.microsoft.com/office/drawing/2014/main" id="{427C2D96-35B3-4B60-B14E-B98FFC4601BE}"/>
                </a:ext>
              </a:extLst>
            </p:cNvPr>
            <p:cNvSpPr txBox="1"/>
            <p:nvPr/>
          </p:nvSpPr>
          <p:spPr>
            <a:xfrm>
              <a:off x="179858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2</a:t>
              </a:r>
            </a:p>
          </p:txBody>
        </p:sp>
        <p:sp>
          <p:nvSpPr>
            <p:cNvPr id="197" name="TextBox 20">
              <a:extLst>
                <a:ext uri="{FF2B5EF4-FFF2-40B4-BE49-F238E27FC236}">
                  <a16:creationId xmlns:a16="http://schemas.microsoft.com/office/drawing/2014/main" id="{2492E233-7DA8-4050-8806-25166EACBDB4}"/>
                </a:ext>
              </a:extLst>
            </p:cNvPr>
            <p:cNvSpPr txBox="1"/>
            <p:nvPr/>
          </p:nvSpPr>
          <p:spPr>
            <a:xfrm>
              <a:off x="2297425"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3</a:t>
              </a:r>
              <a:endParaRPr lang="en-US" sz="1400" dirty="0">
                <a:effectLst/>
                <a:ea typeface="Calibri" panose="020F0502020204030204" pitchFamily="34" charset="0"/>
                <a:cs typeface="Arial" panose="020B0604020202020204" pitchFamily="34" charset="0"/>
              </a:endParaRPr>
            </a:p>
          </p:txBody>
        </p:sp>
        <p:sp>
          <p:nvSpPr>
            <p:cNvPr id="198" name="TextBox 20">
              <a:extLst>
                <a:ext uri="{FF2B5EF4-FFF2-40B4-BE49-F238E27FC236}">
                  <a16:creationId xmlns:a16="http://schemas.microsoft.com/office/drawing/2014/main" id="{6AB63172-0910-49A8-ABAB-1F2FAF91B40D}"/>
                </a:ext>
              </a:extLst>
            </p:cNvPr>
            <p:cNvSpPr txBox="1"/>
            <p:nvPr/>
          </p:nvSpPr>
          <p:spPr>
            <a:xfrm>
              <a:off x="2813335"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4</a:t>
              </a:r>
              <a:endParaRPr lang="en-US" sz="1400" dirty="0">
                <a:effectLst/>
                <a:ea typeface="Calibri" panose="020F0502020204030204" pitchFamily="34" charset="0"/>
                <a:cs typeface="Arial" panose="020B0604020202020204" pitchFamily="34" charset="0"/>
              </a:endParaRPr>
            </a:p>
          </p:txBody>
        </p:sp>
        <p:sp>
          <p:nvSpPr>
            <p:cNvPr id="199" name="TextBox 20">
              <a:extLst>
                <a:ext uri="{FF2B5EF4-FFF2-40B4-BE49-F238E27FC236}">
                  <a16:creationId xmlns:a16="http://schemas.microsoft.com/office/drawing/2014/main" id="{3035AB2B-001F-45BA-8EA1-734DC326EB4B}"/>
                </a:ext>
              </a:extLst>
            </p:cNvPr>
            <p:cNvSpPr txBox="1"/>
            <p:nvPr/>
          </p:nvSpPr>
          <p:spPr>
            <a:xfrm>
              <a:off x="3305822"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5</a:t>
              </a:r>
            </a:p>
          </p:txBody>
        </p:sp>
        <p:sp>
          <p:nvSpPr>
            <p:cNvPr id="200" name="TextBox 20">
              <a:extLst>
                <a:ext uri="{FF2B5EF4-FFF2-40B4-BE49-F238E27FC236}">
                  <a16:creationId xmlns:a16="http://schemas.microsoft.com/office/drawing/2014/main" id="{71A7203E-10A7-4D04-9AF1-08C74F4A1A1B}"/>
                </a:ext>
              </a:extLst>
            </p:cNvPr>
            <p:cNvSpPr txBox="1"/>
            <p:nvPr/>
          </p:nvSpPr>
          <p:spPr>
            <a:xfrm>
              <a:off x="3726919"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6</a:t>
              </a:r>
              <a:endParaRPr lang="en-US" sz="1400" dirty="0">
                <a:effectLst/>
                <a:ea typeface="Calibri" panose="020F0502020204030204" pitchFamily="34" charset="0"/>
                <a:cs typeface="Arial" panose="020B0604020202020204" pitchFamily="34" charset="0"/>
              </a:endParaRPr>
            </a:p>
          </p:txBody>
        </p:sp>
        <p:sp>
          <p:nvSpPr>
            <p:cNvPr id="201" name="TextBox 20">
              <a:extLst>
                <a:ext uri="{FF2B5EF4-FFF2-40B4-BE49-F238E27FC236}">
                  <a16:creationId xmlns:a16="http://schemas.microsoft.com/office/drawing/2014/main" id="{1B682173-0E3C-4D90-95BB-B4DF8C7EF8BC}"/>
                </a:ext>
              </a:extLst>
            </p:cNvPr>
            <p:cNvSpPr txBox="1"/>
            <p:nvPr/>
          </p:nvSpPr>
          <p:spPr>
            <a:xfrm>
              <a:off x="4131284"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7</a:t>
              </a:r>
            </a:p>
          </p:txBody>
        </p:sp>
        <p:sp>
          <p:nvSpPr>
            <p:cNvPr id="202" name="TextBox 20">
              <a:extLst>
                <a:ext uri="{FF2B5EF4-FFF2-40B4-BE49-F238E27FC236}">
                  <a16:creationId xmlns:a16="http://schemas.microsoft.com/office/drawing/2014/main" id="{8F77C61E-2AA6-491C-9ADF-875C8C3B72E3}"/>
                </a:ext>
              </a:extLst>
            </p:cNvPr>
            <p:cNvSpPr txBox="1"/>
            <p:nvPr/>
          </p:nvSpPr>
          <p:spPr>
            <a:xfrm>
              <a:off x="4517469"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8</a:t>
              </a:r>
              <a:endParaRPr lang="en-US" sz="1400" dirty="0">
                <a:effectLst/>
                <a:ea typeface="Calibri" panose="020F0502020204030204" pitchFamily="34" charset="0"/>
                <a:cs typeface="Arial" panose="020B0604020202020204" pitchFamily="34" charset="0"/>
              </a:endParaRPr>
            </a:p>
          </p:txBody>
        </p:sp>
        <p:sp>
          <p:nvSpPr>
            <p:cNvPr id="203" name="TextBox 20">
              <a:extLst>
                <a:ext uri="{FF2B5EF4-FFF2-40B4-BE49-F238E27FC236}">
                  <a16:creationId xmlns:a16="http://schemas.microsoft.com/office/drawing/2014/main" id="{2877AB4B-26F1-4767-8DF2-2297130172DF}"/>
                </a:ext>
              </a:extLst>
            </p:cNvPr>
            <p:cNvSpPr txBox="1"/>
            <p:nvPr/>
          </p:nvSpPr>
          <p:spPr>
            <a:xfrm>
              <a:off x="488912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9</a:t>
              </a:r>
            </a:p>
          </p:txBody>
        </p:sp>
        <p:sp>
          <p:nvSpPr>
            <p:cNvPr id="204" name="TextBox 20">
              <a:extLst>
                <a:ext uri="{FF2B5EF4-FFF2-40B4-BE49-F238E27FC236}">
                  <a16:creationId xmlns:a16="http://schemas.microsoft.com/office/drawing/2014/main" id="{C9BC301B-D761-42C6-8353-58B0F67505EA}"/>
                </a:ext>
              </a:extLst>
            </p:cNvPr>
            <p:cNvSpPr txBox="1"/>
            <p:nvPr/>
          </p:nvSpPr>
          <p:spPr>
            <a:xfrm>
              <a:off x="5139621" y="3428044"/>
              <a:ext cx="381532"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10</a:t>
              </a:r>
              <a:endParaRPr lang="en-US" sz="1400" dirty="0">
                <a:effectLst/>
                <a:ea typeface="Calibri" panose="020F0502020204030204" pitchFamily="34" charset="0"/>
                <a:cs typeface="Arial" panose="020B0604020202020204" pitchFamily="34" charset="0"/>
              </a:endParaRPr>
            </a:p>
          </p:txBody>
        </p:sp>
        <p:sp>
          <p:nvSpPr>
            <p:cNvPr id="205" name="TextBox 20">
              <a:extLst>
                <a:ext uri="{FF2B5EF4-FFF2-40B4-BE49-F238E27FC236}">
                  <a16:creationId xmlns:a16="http://schemas.microsoft.com/office/drawing/2014/main" id="{F05C134E-BC9F-4D0E-A85C-07CBE952AC86}"/>
                </a:ext>
              </a:extLst>
            </p:cNvPr>
            <p:cNvSpPr txBox="1"/>
            <p:nvPr/>
          </p:nvSpPr>
          <p:spPr>
            <a:xfrm>
              <a:off x="645274" y="3428044"/>
              <a:ext cx="600780"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CHR</a:t>
              </a:r>
              <a:endParaRPr lang="en-US" sz="1400" dirty="0">
                <a:effectLst/>
                <a:ea typeface="Calibri" panose="020F0502020204030204" pitchFamily="34" charset="0"/>
                <a:cs typeface="Arial" panose="020B0604020202020204" pitchFamily="34" charset="0"/>
              </a:endParaRPr>
            </a:p>
          </p:txBody>
        </p:sp>
      </p:grpSp>
      <p:grpSp>
        <p:nvGrpSpPr>
          <p:cNvPr id="206" name="Group 205">
            <a:extLst>
              <a:ext uri="{FF2B5EF4-FFF2-40B4-BE49-F238E27FC236}">
                <a16:creationId xmlns:a16="http://schemas.microsoft.com/office/drawing/2014/main" id="{8E4AB005-A445-4275-B8C2-DCD0EA5091F6}"/>
              </a:ext>
            </a:extLst>
          </p:cNvPr>
          <p:cNvGrpSpPr/>
          <p:nvPr/>
        </p:nvGrpSpPr>
        <p:grpSpPr>
          <a:xfrm>
            <a:off x="6361776" y="6706417"/>
            <a:ext cx="4875879" cy="224156"/>
            <a:chOff x="645274" y="3428044"/>
            <a:chExt cx="4875879" cy="224156"/>
          </a:xfrm>
        </p:grpSpPr>
        <p:sp>
          <p:nvSpPr>
            <p:cNvPr id="207" name="TextBox 20">
              <a:extLst>
                <a:ext uri="{FF2B5EF4-FFF2-40B4-BE49-F238E27FC236}">
                  <a16:creationId xmlns:a16="http://schemas.microsoft.com/office/drawing/2014/main" id="{C93BFCA4-6CD2-4128-9E72-8447D8E2ED93}"/>
                </a:ext>
              </a:extLst>
            </p:cNvPr>
            <p:cNvSpPr txBox="1"/>
            <p:nvPr/>
          </p:nvSpPr>
          <p:spPr>
            <a:xfrm>
              <a:off x="121917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1</a:t>
              </a:r>
            </a:p>
          </p:txBody>
        </p:sp>
        <p:sp>
          <p:nvSpPr>
            <p:cNvPr id="208" name="TextBox 20">
              <a:extLst>
                <a:ext uri="{FF2B5EF4-FFF2-40B4-BE49-F238E27FC236}">
                  <a16:creationId xmlns:a16="http://schemas.microsoft.com/office/drawing/2014/main" id="{C96952A8-42C1-47A2-815A-9EBC9D71833B}"/>
                </a:ext>
              </a:extLst>
            </p:cNvPr>
            <p:cNvSpPr txBox="1"/>
            <p:nvPr/>
          </p:nvSpPr>
          <p:spPr>
            <a:xfrm>
              <a:off x="179858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2</a:t>
              </a:r>
            </a:p>
          </p:txBody>
        </p:sp>
        <p:sp>
          <p:nvSpPr>
            <p:cNvPr id="209" name="TextBox 20">
              <a:extLst>
                <a:ext uri="{FF2B5EF4-FFF2-40B4-BE49-F238E27FC236}">
                  <a16:creationId xmlns:a16="http://schemas.microsoft.com/office/drawing/2014/main" id="{FCA6430A-A78E-4A93-BEDA-91DE3DB142ED}"/>
                </a:ext>
              </a:extLst>
            </p:cNvPr>
            <p:cNvSpPr txBox="1"/>
            <p:nvPr/>
          </p:nvSpPr>
          <p:spPr>
            <a:xfrm>
              <a:off x="2297425"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3</a:t>
              </a:r>
              <a:endParaRPr lang="en-US" sz="1400" dirty="0">
                <a:effectLst/>
                <a:ea typeface="Calibri" panose="020F0502020204030204" pitchFamily="34" charset="0"/>
                <a:cs typeface="Arial" panose="020B0604020202020204" pitchFamily="34" charset="0"/>
              </a:endParaRPr>
            </a:p>
          </p:txBody>
        </p:sp>
        <p:sp>
          <p:nvSpPr>
            <p:cNvPr id="210" name="TextBox 20">
              <a:extLst>
                <a:ext uri="{FF2B5EF4-FFF2-40B4-BE49-F238E27FC236}">
                  <a16:creationId xmlns:a16="http://schemas.microsoft.com/office/drawing/2014/main" id="{5FB75F8B-A779-4F21-88B6-925B90291665}"/>
                </a:ext>
              </a:extLst>
            </p:cNvPr>
            <p:cNvSpPr txBox="1"/>
            <p:nvPr/>
          </p:nvSpPr>
          <p:spPr>
            <a:xfrm>
              <a:off x="2813335"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4</a:t>
              </a:r>
              <a:endParaRPr lang="en-US" sz="1400" dirty="0">
                <a:effectLst/>
                <a:ea typeface="Calibri" panose="020F0502020204030204" pitchFamily="34" charset="0"/>
                <a:cs typeface="Arial" panose="020B0604020202020204" pitchFamily="34" charset="0"/>
              </a:endParaRPr>
            </a:p>
          </p:txBody>
        </p:sp>
        <p:sp>
          <p:nvSpPr>
            <p:cNvPr id="211" name="TextBox 20">
              <a:extLst>
                <a:ext uri="{FF2B5EF4-FFF2-40B4-BE49-F238E27FC236}">
                  <a16:creationId xmlns:a16="http://schemas.microsoft.com/office/drawing/2014/main" id="{FD27FD2B-CA10-420D-B3DF-9F6E8051288E}"/>
                </a:ext>
              </a:extLst>
            </p:cNvPr>
            <p:cNvSpPr txBox="1"/>
            <p:nvPr/>
          </p:nvSpPr>
          <p:spPr>
            <a:xfrm>
              <a:off x="3305822"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5</a:t>
              </a:r>
            </a:p>
          </p:txBody>
        </p:sp>
        <p:sp>
          <p:nvSpPr>
            <p:cNvPr id="212" name="TextBox 20">
              <a:extLst>
                <a:ext uri="{FF2B5EF4-FFF2-40B4-BE49-F238E27FC236}">
                  <a16:creationId xmlns:a16="http://schemas.microsoft.com/office/drawing/2014/main" id="{8BDFE3E7-D065-4BA6-B53C-08D4A4773D3E}"/>
                </a:ext>
              </a:extLst>
            </p:cNvPr>
            <p:cNvSpPr txBox="1"/>
            <p:nvPr/>
          </p:nvSpPr>
          <p:spPr>
            <a:xfrm>
              <a:off x="3726919"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6</a:t>
              </a:r>
              <a:endParaRPr lang="en-US" sz="1400" dirty="0">
                <a:effectLst/>
                <a:ea typeface="Calibri" panose="020F0502020204030204" pitchFamily="34" charset="0"/>
                <a:cs typeface="Arial" panose="020B0604020202020204" pitchFamily="34" charset="0"/>
              </a:endParaRPr>
            </a:p>
          </p:txBody>
        </p:sp>
        <p:sp>
          <p:nvSpPr>
            <p:cNvPr id="213" name="TextBox 20">
              <a:extLst>
                <a:ext uri="{FF2B5EF4-FFF2-40B4-BE49-F238E27FC236}">
                  <a16:creationId xmlns:a16="http://schemas.microsoft.com/office/drawing/2014/main" id="{E6A753B3-847A-4913-880A-C59096D3826D}"/>
                </a:ext>
              </a:extLst>
            </p:cNvPr>
            <p:cNvSpPr txBox="1"/>
            <p:nvPr/>
          </p:nvSpPr>
          <p:spPr>
            <a:xfrm>
              <a:off x="4131284"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7</a:t>
              </a:r>
            </a:p>
          </p:txBody>
        </p:sp>
        <p:sp>
          <p:nvSpPr>
            <p:cNvPr id="214" name="TextBox 20">
              <a:extLst>
                <a:ext uri="{FF2B5EF4-FFF2-40B4-BE49-F238E27FC236}">
                  <a16:creationId xmlns:a16="http://schemas.microsoft.com/office/drawing/2014/main" id="{F521F031-6C22-437C-8F70-27A6C2AC9A7A}"/>
                </a:ext>
              </a:extLst>
            </p:cNvPr>
            <p:cNvSpPr txBox="1"/>
            <p:nvPr/>
          </p:nvSpPr>
          <p:spPr>
            <a:xfrm>
              <a:off x="4517469"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8</a:t>
              </a:r>
              <a:endParaRPr lang="en-US" sz="1400" dirty="0">
                <a:effectLst/>
                <a:ea typeface="Calibri" panose="020F0502020204030204" pitchFamily="34" charset="0"/>
                <a:cs typeface="Arial" panose="020B0604020202020204" pitchFamily="34" charset="0"/>
              </a:endParaRPr>
            </a:p>
          </p:txBody>
        </p:sp>
        <p:sp>
          <p:nvSpPr>
            <p:cNvPr id="215" name="TextBox 20">
              <a:extLst>
                <a:ext uri="{FF2B5EF4-FFF2-40B4-BE49-F238E27FC236}">
                  <a16:creationId xmlns:a16="http://schemas.microsoft.com/office/drawing/2014/main" id="{92411E49-6C9D-47ED-9F94-2AE61821A953}"/>
                </a:ext>
              </a:extLst>
            </p:cNvPr>
            <p:cNvSpPr txBox="1"/>
            <p:nvPr/>
          </p:nvSpPr>
          <p:spPr>
            <a:xfrm>
              <a:off x="488912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9</a:t>
              </a:r>
            </a:p>
          </p:txBody>
        </p:sp>
        <p:sp>
          <p:nvSpPr>
            <p:cNvPr id="216" name="TextBox 20">
              <a:extLst>
                <a:ext uri="{FF2B5EF4-FFF2-40B4-BE49-F238E27FC236}">
                  <a16:creationId xmlns:a16="http://schemas.microsoft.com/office/drawing/2014/main" id="{7416EA15-5903-4864-B51F-5E1F43D80499}"/>
                </a:ext>
              </a:extLst>
            </p:cNvPr>
            <p:cNvSpPr txBox="1"/>
            <p:nvPr/>
          </p:nvSpPr>
          <p:spPr>
            <a:xfrm>
              <a:off x="5139621" y="3428044"/>
              <a:ext cx="381532"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10</a:t>
              </a:r>
              <a:endParaRPr lang="en-US" sz="1400" dirty="0">
                <a:effectLst/>
                <a:ea typeface="Calibri" panose="020F0502020204030204" pitchFamily="34" charset="0"/>
                <a:cs typeface="Arial" panose="020B0604020202020204" pitchFamily="34" charset="0"/>
              </a:endParaRPr>
            </a:p>
          </p:txBody>
        </p:sp>
        <p:sp>
          <p:nvSpPr>
            <p:cNvPr id="217" name="TextBox 20">
              <a:extLst>
                <a:ext uri="{FF2B5EF4-FFF2-40B4-BE49-F238E27FC236}">
                  <a16:creationId xmlns:a16="http://schemas.microsoft.com/office/drawing/2014/main" id="{3F9E445D-5983-49FB-AA8A-A128E92C7088}"/>
                </a:ext>
              </a:extLst>
            </p:cNvPr>
            <p:cNvSpPr txBox="1"/>
            <p:nvPr/>
          </p:nvSpPr>
          <p:spPr>
            <a:xfrm>
              <a:off x="645274" y="3428044"/>
              <a:ext cx="600780"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CHR</a:t>
              </a:r>
              <a:endParaRPr lang="en-US" sz="1400" dirty="0">
                <a:effectLst/>
                <a:ea typeface="Calibri" panose="020F0502020204030204" pitchFamily="34" charset="0"/>
                <a:cs typeface="Arial" panose="020B0604020202020204" pitchFamily="34" charset="0"/>
              </a:endParaRPr>
            </a:p>
          </p:txBody>
        </p:sp>
      </p:grpSp>
      <p:grpSp>
        <p:nvGrpSpPr>
          <p:cNvPr id="218" name="Group 217">
            <a:extLst>
              <a:ext uri="{FF2B5EF4-FFF2-40B4-BE49-F238E27FC236}">
                <a16:creationId xmlns:a16="http://schemas.microsoft.com/office/drawing/2014/main" id="{A744F78E-363F-487D-8196-F6B7EA4D9BA9}"/>
              </a:ext>
            </a:extLst>
          </p:cNvPr>
          <p:cNvGrpSpPr/>
          <p:nvPr/>
        </p:nvGrpSpPr>
        <p:grpSpPr>
          <a:xfrm>
            <a:off x="6380877" y="9935814"/>
            <a:ext cx="4875879" cy="224156"/>
            <a:chOff x="645274" y="3428044"/>
            <a:chExt cx="4875879" cy="224156"/>
          </a:xfrm>
        </p:grpSpPr>
        <p:sp>
          <p:nvSpPr>
            <p:cNvPr id="219" name="TextBox 20">
              <a:extLst>
                <a:ext uri="{FF2B5EF4-FFF2-40B4-BE49-F238E27FC236}">
                  <a16:creationId xmlns:a16="http://schemas.microsoft.com/office/drawing/2014/main" id="{8640D02F-4AEB-4793-B51A-0799FFA4E9BF}"/>
                </a:ext>
              </a:extLst>
            </p:cNvPr>
            <p:cNvSpPr txBox="1"/>
            <p:nvPr/>
          </p:nvSpPr>
          <p:spPr>
            <a:xfrm>
              <a:off x="121917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1</a:t>
              </a:r>
            </a:p>
          </p:txBody>
        </p:sp>
        <p:sp>
          <p:nvSpPr>
            <p:cNvPr id="220" name="TextBox 20">
              <a:extLst>
                <a:ext uri="{FF2B5EF4-FFF2-40B4-BE49-F238E27FC236}">
                  <a16:creationId xmlns:a16="http://schemas.microsoft.com/office/drawing/2014/main" id="{22F25466-2F85-4F52-B54C-F4ED3A9D221B}"/>
                </a:ext>
              </a:extLst>
            </p:cNvPr>
            <p:cNvSpPr txBox="1"/>
            <p:nvPr/>
          </p:nvSpPr>
          <p:spPr>
            <a:xfrm>
              <a:off x="179858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2</a:t>
              </a:r>
            </a:p>
          </p:txBody>
        </p:sp>
        <p:sp>
          <p:nvSpPr>
            <p:cNvPr id="221" name="TextBox 20">
              <a:extLst>
                <a:ext uri="{FF2B5EF4-FFF2-40B4-BE49-F238E27FC236}">
                  <a16:creationId xmlns:a16="http://schemas.microsoft.com/office/drawing/2014/main" id="{CA449DEE-B83C-4DF0-8D19-EBA16026E3BA}"/>
                </a:ext>
              </a:extLst>
            </p:cNvPr>
            <p:cNvSpPr txBox="1"/>
            <p:nvPr/>
          </p:nvSpPr>
          <p:spPr>
            <a:xfrm>
              <a:off x="2297425"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3</a:t>
              </a:r>
              <a:endParaRPr lang="en-US" sz="1400" dirty="0">
                <a:effectLst/>
                <a:ea typeface="Calibri" panose="020F0502020204030204" pitchFamily="34" charset="0"/>
                <a:cs typeface="Arial" panose="020B0604020202020204" pitchFamily="34" charset="0"/>
              </a:endParaRPr>
            </a:p>
          </p:txBody>
        </p:sp>
        <p:sp>
          <p:nvSpPr>
            <p:cNvPr id="222" name="TextBox 20">
              <a:extLst>
                <a:ext uri="{FF2B5EF4-FFF2-40B4-BE49-F238E27FC236}">
                  <a16:creationId xmlns:a16="http://schemas.microsoft.com/office/drawing/2014/main" id="{95F6F9CF-69E0-472E-8967-2422114C26EB}"/>
                </a:ext>
              </a:extLst>
            </p:cNvPr>
            <p:cNvSpPr txBox="1"/>
            <p:nvPr/>
          </p:nvSpPr>
          <p:spPr>
            <a:xfrm>
              <a:off x="2813335"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4</a:t>
              </a:r>
              <a:endParaRPr lang="en-US" sz="1400" dirty="0">
                <a:effectLst/>
                <a:ea typeface="Calibri" panose="020F0502020204030204" pitchFamily="34" charset="0"/>
                <a:cs typeface="Arial" panose="020B0604020202020204" pitchFamily="34" charset="0"/>
              </a:endParaRPr>
            </a:p>
          </p:txBody>
        </p:sp>
        <p:sp>
          <p:nvSpPr>
            <p:cNvPr id="223" name="TextBox 20">
              <a:extLst>
                <a:ext uri="{FF2B5EF4-FFF2-40B4-BE49-F238E27FC236}">
                  <a16:creationId xmlns:a16="http://schemas.microsoft.com/office/drawing/2014/main" id="{A23810C1-CB4E-4EA3-A130-A643C387447B}"/>
                </a:ext>
              </a:extLst>
            </p:cNvPr>
            <p:cNvSpPr txBox="1"/>
            <p:nvPr/>
          </p:nvSpPr>
          <p:spPr>
            <a:xfrm>
              <a:off x="3305822"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5</a:t>
              </a:r>
            </a:p>
          </p:txBody>
        </p:sp>
        <p:sp>
          <p:nvSpPr>
            <p:cNvPr id="224" name="TextBox 20">
              <a:extLst>
                <a:ext uri="{FF2B5EF4-FFF2-40B4-BE49-F238E27FC236}">
                  <a16:creationId xmlns:a16="http://schemas.microsoft.com/office/drawing/2014/main" id="{4559AEA3-97D9-4F68-B6C4-08A8C97A0D4D}"/>
                </a:ext>
              </a:extLst>
            </p:cNvPr>
            <p:cNvSpPr txBox="1"/>
            <p:nvPr/>
          </p:nvSpPr>
          <p:spPr>
            <a:xfrm>
              <a:off x="3726919"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6</a:t>
              </a:r>
              <a:endParaRPr lang="en-US" sz="1400" dirty="0">
                <a:effectLst/>
                <a:ea typeface="Calibri" panose="020F0502020204030204" pitchFamily="34" charset="0"/>
                <a:cs typeface="Arial" panose="020B0604020202020204" pitchFamily="34" charset="0"/>
              </a:endParaRPr>
            </a:p>
          </p:txBody>
        </p:sp>
        <p:sp>
          <p:nvSpPr>
            <p:cNvPr id="225" name="TextBox 20">
              <a:extLst>
                <a:ext uri="{FF2B5EF4-FFF2-40B4-BE49-F238E27FC236}">
                  <a16:creationId xmlns:a16="http://schemas.microsoft.com/office/drawing/2014/main" id="{CB1D3F6F-7397-49CF-BAF3-402D7D61CB53}"/>
                </a:ext>
              </a:extLst>
            </p:cNvPr>
            <p:cNvSpPr txBox="1"/>
            <p:nvPr/>
          </p:nvSpPr>
          <p:spPr>
            <a:xfrm>
              <a:off x="4131284"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7</a:t>
              </a:r>
            </a:p>
          </p:txBody>
        </p:sp>
        <p:sp>
          <p:nvSpPr>
            <p:cNvPr id="226" name="TextBox 20">
              <a:extLst>
                <a:ext uri="{FF2B5EF4-FFF2-40B4-BE49-F238E27FC236}">
                  <a16:creationId xmlns:a16="http://schemas.microsoft.com/office/drawing/2014/main" id="{48915366-1428-4CE9-B9C5-76DA02B29DD2}"/>
                </a:ext>
              </a:extLst>
            </p:cNvPr>
            <p:cNvSpPr txBox="1"/>
            <p:nvPr/>
          </p:nvSpPr>
          <p:spPr>
            <a:xfrm>
              <a:off x="4517469"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8</a:t>
              </a:r>
              <a:endParaRPr lang="en-US" sz="1400" dirty="0">
                <a:effectLst/>
                <a:ea typeface="Calibri" panose="020F0502020204030204" pitchFamily="34" charset="0"/>
                <a:cs typeface="Arial" panose="020B0604020202020204" pitchFamily="34" charset="0"/>
              </a:endParaRPr>
            </a:p>
          </p:txBody>
        </p:sp>
        <p:sp>
          <p:nvSpPr>
            <p:cNvPr id="227" name="TextBox 20">
              <a:extLst>
                <a:ext uri="{FF2B5EF4-FFF2-40B4-BE49-F238E27FC236}">
                  <a16:creationId xmlns:a16="http://schemas.microsoft.com/office/drawing/2014/main" id="{132AD668-F26A-4FCB-88D1-B0CCAC682038}"/>
                </a:ext>
              </a:extLst>
            </p:cNvPr>
            <p:cNvSpPr txBox="1"/>
            <p:nvPr/>
          </p:nvSpPr>
          <p:spPr>
            <a:xfrm>
              <a:off x="4889128" y="3428044"/>
              <a:ext cx="196125"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ffectLst/>
                  <a:ea typeface="Calibri" panose="020F0502020204030204" pitchFamily="34" charset="0"/>
                  <a:cs typeface="Arial" panose="020B0604020202020204" pitchFamily="34" charset="0"/>
                </a:rPr>
                <a:t>9</a:t>
              </a:r>
            </a:p>
          </p:txBody>
        </p:sp>
        <p:sp>
          <p:nvSpPr>
            <p:cNvPr id="228" name="TextBox 20">
              <a:extLst>
                <a:ext uri="{FF2B5EF4-FFF2-40B4-BE49-F238E27FC236}">
                  <a16:creationId xmlns:a16="http://schemas.microsoft.com/office/drawing/2014/main" id="{81296501-FCC7-4A9D-B7BF-F54D592D85B0}"/>
                </a:ext>
              </a:extLst>
            </p:cNvPr>
            <p:cNvSpPr txBox="1"/>
            <p:nvPr/>
          </p:nvSpPr>
          <p:spPr>
            <a:xfrm>
              <a:off x="5139621" y="3428044"/>
              <a:ext cx="381532"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10</a:t>
              </a:r>
              <a:endParaRPr lang="en-US" sz="1400" dirty="0">
                <a:effectLst/>
                <a:ea typeface="Calibri" panose="020F0502020204030204" pitchFamily="34" charset="0"/>
                <a:cs typeface="Arial" panose="020B0604020202020204" pitchFamily="34" charset="0"/>
              </a:endParaRPr>
            </a:p>
          </p:txBody>
        </p:sp>
        <p:sp>
          <p:nvSpPr>
            <p:cNvPr id="229" name="TextBox 20">
              <a:extLst>
                <a:ext uri="{FF2B5EF4-FFF2-40B4-BE49-F238E27FC236}">
                  <a16:creationId xmlns:a16="http://schemas.microsoft.com/office/drawing/2014/main" id="{1EEDC492-1F84-4BB2-8A4C-C80A179EEEDC}"/>
                </a:ext>
              </a:extLst>
            </p:cNvPr>
            <p:cNvSpPr txBox="1"/>
            <p:nvPr/>
          </p:nvSpPr>
          <p:spPr>
            <a:xfrm>
              <a:off x="645274" y="3428044"/>
              <a:ext cx="600780" cy="224156"/>
            </a:xfrm>
            <a:prstGeom prst="rect">
              <a:avLst/>
            </a:prstGeom>
            <a:solidFill>
              <a:schemeClr val="bg1"/>
            </a:solidFill>
          </p:spPr>
          <p:txBody>
            <a:bodyPr wrap="square" rtlCol="0">
              <a:noAutofit/>
            </a:bodyPr>
            <a:lstStyle/>
            <a:p>
              <a:pPr marL="0" marR="0" algn="ctr">
                <a:lnSpc>
                  <a:spcPct val="107000"/>
                </a:lnSpc>
                <a:spcBef>
                  <a:spcPts val="0"/>
                </a:spcBef>
                <a:spcAft>
                  <a:spcPts val="800"/>
                </a:spcAft>
              </a:pPr>
              <a:r>
                <a:rPr lang="en-US" sz="1400" dirty="0">
                  <a:ea typeface="Calibri" panose="020F0502020204030204" pitchFamily="34" charset="0"/>
                  <a:cs typeface="Arial" panose="020B0604020202020204" pitchFamily="34" charset="0"/>
                </a:rPr>
                <a:t>CHR</a:t>
              </a:r>
              <a:endParaRPr lang="en-US" sz="1400" dirty="0">
                <a:effectLs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778022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AEDD999-69C5-41C3-8638-84C22FC914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16" t="3434" r="27694" b="27777"/>
          <a:stretch/>
        </p:blipFill>
        <p:spPr bwMode="auto">
          <a:xfrm rot="5400000">
            <a:off x="4693548" y="2659475"/>
            <a:ext cx="2500102" cy="50650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F429FBF-86FB-4E35-AD36-41BB4D3B39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0292" y="960671"/>
            <a:ext cx="3357722" cy="25191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4">
            <a:extLst>
              <a:ext uri="{FF2B5EF4-FFF2-40B4-BE49-F238E27FC236}">
                <a16:creationId xmlns:a16="http://schemas.microsoft.com/office/drawing/2014/main" id="{2054B496-5BD6-4C9A-BCD8-6AE40AFDFE0F}"/>
              </a:ext>
            </a:extLst>
          </p:cNvPr>
          <p:cNvSpPr>
            <a:spLocks noGrp="1"/>
          </p:cNvSpPr>
          <p:nvPr>
            <p:ph idx="1"/>
          </p:nvPr>
        </p:nvSpPr>
        <p:spPr>
          <a:xfrm>
            <a:off x="817245" y="10287000"/>
            <a:ext cx="10252710" cy="1067436"/>
          </a:xfrm>
        </p:spPr>
        <p:txBody>
          <a:bodyPr vert="horz" lIns="91440" tIns="45720" rIns="91440" bIns="45720" rtlCol="0" anchor="t">
            <a:normAutofit fontScale="55000" lnSpcReduction="20000"/>
          </a:bodyPr>
          <a:lstStyle/>
          <a:p>
            <a:pPr marL="0" indent="0">
              <a:buNone/>
            </a:pPr>
            <a:r>
              <a:rPr lang="en-US" b="1" dirty="0"/>
              <a:t>Supplemental figure 3. </a:t>
            </a:r>
            <a:r>
              <a:rPr lang="en-US" b="1" i="1" dirty="0"/>
              <a:t>I</a:t>
            </a:r>
            <a:r>
              <a:rPr lang="en-US" i="1" dirty="0"/>
              <a:t>n planta </a:t>
            </a:r>
            <a:r>
              <a:rPr lang="en-US" dirty="0"/>
              <a:t>experiments, A) fungal inoculation method B) TZAR102 cob after 3 days of fungal inoculation. C) Aflatoxin levels in susceptible (Va35) and resistant (TZAR) lines (ng AF/g maize, PPB). Aflatoxins B1 (AFB</a:t>
            </a:r>
            <a:r>
              <a:rPr lang="en-US" baseline="-25000" dirty="0"/>
              <a:t>1</a:t>
            </a:r>
            <a:r>
              <a:rPr lang="en-US" dirty="0"/>
              <a:t>) and B2 (AFB</a:t>
            </a:r>
            <a:r>
              <a:rPr lang="en-US" baseline="-25000" dirty="0"/>
              <a:t>2</a:t>
            </a:r>
            <a:r>
              <a:rPr lang="en-US" dirty="0"/>
              <a:t>), untreated (U), treated (T).</a:t>
            </a:r>
          </a:p>
          <a:p>
            <a:pPr marL="0" indent="0">
              <a:buNone/>
            </a:pPr>
            <a:endParaRPr lang="en-US" sz="1200" dirty="0"/>
          </a:p>
        </p:txBody>
      </p:sp>
      <p:grpSp>
        <p:nvGrpSpPr>
          <p:cNvPr id="8" name="Group 7"/>
          <p:cNvGrpSpPr/>
          <p:nvPr/>
        </p:nvGrpSpPr>
        <p:grpSpPr>
          <a:xfrm>
            <a:off x="3971443" y="6854608"/>
            <a:ext cx="4055420" cy="2818080"/>
            <a:chOff x="3620929" y="675542"/>
            <a:chExt cx="4055420" cy="2818080"/>
          </a:xfrm>
        </p:grpSpPr>
        <p:grpSp>
          <p:nvGrpSpPr>
            <p:cNvPr id="9" name="Group 8"/>
            <p:cNvGrpSpPr/>
            <p:nvPr/>
          </p:nvGrpSpPr>
          <p:grpSpPr>
            <a:xfrm>
              <a:off x="3620929" y="675542"/>
              <a:ext cx="4055420" cy="2705099"/>
              <a:chOff x="3620929" y="675542"/>
              <a:chExt cx="4055420" cy="2705099"/>
            </a:xfrm>
          </p:grpSpPr>
          <p:graphicFrame>
            <p:nvGraphicFramePr>
              <p:cNvPr id="14" name="Chart 13"/>
              <p:cNvGraphicFramePr>
                <a:graphicFrameLocks/>
              </p:cNvGraphicFramePr>
              <p:nvPr/>
            </p:nvGraphicFramePr>
            <p:xfrm>
              <a:off x="3620929" y="675542"/>
              <a:ext cx="4023360" cy="270509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7085705" y="1160858"/>
                <a:ext cx="590644" cy="461635"/>
                <a:chOff x="8429625" y="2370533"/>
                <a:chExt cx="590644" cy="461635"/>
              </a:xfrm>
            </p:grpSpPr>
            <p:sp>
              <p:nvSpPr>
                <p:cNvPr id="16" name="Rectangle 15"/>
                <p:cNvSpPr/>
                <p:nvPr/>
              </p:nvSpPr>
              <p:spPr>
                <a:xfrm>
                  <a:off x="8429625" y="2447924"/>
                  <a:ext cx="91440" cy="914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 name="Rectangle 16"/>
                <p:cNvSpPr/>
                <p:nvPr/>
              </p:nvSpPr>
              <p:spPr>
                <a:xfrm>
                  <a:off x="8429625" y="2647949"/>
                  <a:ext cx="91440" cy="914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8" name="TextBox 17"/>
                <p:cNvSpPr txBox="1"/>
                <p:nvPr/>
              </p:nvSpPr>
              <p:spPr>
                <a:xfrm>
                  <a:off x="8506987" y="2370533"/>
                  <a:ext cx="513282"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AFB</a:t>
                  </a:r>
                  <a:r>
                    <a:rPr lang="en-US" sz="1100" baseline="-25000" dirty="0">
                      <a:latin typeface="Arial" panose="020B0604020202020204" pitchFamily="34" charset="0"/>
                      <a:cs typeface="Arial" panose="020B0604020202020204" pitchFamily="34" charset="0"/>
                    </a:rPr>
                    <a:t>1</a:t>
                  </a:r>
                </a:p>
              </p:txBody>
            </p:sp>
            <p:sp>
              <p:nvSpPr>
                <p:cNvPr id="19" name="TextBox 18"/>
                <p:cNvSpPr txBox="1"/>
                <p:nvPr/>
              </p:nvSpPr>
              <p:spPr>
                <a:xfrm>
                  <a:off x="8506987" y="2570558"/>
                  <a:ext cx="513282"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AFB</a:t>
                  </a:r>
                  <a:r>
                    <a:rPr lang="en-US" sz="1100" baseline="-25000" dirty="0">
                      <a:latin typeface="Arial" panose="020B0604020202020204" pitchFamily="34" charset="0"/>
                      <a:cs typeface="Arial" panose="020B0604020202020204" pitchFamily="34" charset="0"/>
                    </a:rPr>
                    <a:t>2</a:t>
                  </a:r>
                </a:p>
              </p:txBody>
            </p:sp>
          </p:grpSp>
        </p:grpSp>
        <p:sp>
          <p:nvSpPr>
            <p:cNvPr id="10" name="TextBox 9"/>
            <p:cNvSpPr txBox="1"/>
            <p:nvPr/>
          </p:nvSpPr>
          <p:spPr>
            <a:xfrm>
              <a:off x="4180271" y="3247401"/>
              <a:ext cx="617477"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Va35-U</a:t>
              </a:r>
            </a:p>
          </p:txBody>
        </p:sp>
        <p:sp>
          <p:nvSpPr>
            <p:cNvPr id="11" name="TextBox 10"/>
            <p:cNvSpPr txBox="1"/>
            <p:nvPr/>
          </p:nvSpPr>
          <p:spPr>
            <a:xfrm>
              <a:off x="5053819" y="3247401"/>
              <a:ext cx="603050"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Va35-T</a:t>
              </a:r>
            </a:p>
          </p:txBody>
        </p:sp>
        <p:sp>
          <p:nvSpPr>
            <p:cNvPr id="12" name="TextBox 11"/>
            <p:cNvSpPr txBox="1"/>
            <p:nvPr/>
          </p:nvSpPr>
          <p:spPr>
            <a:xfrm>
              <a:off x="5907701" y="3247401"/>
              <a:ext cx="663964"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TZAR-U</a:t>
              </a:r>
            </a:p>
          </p:txBody>
        </p:sp>
        <p:sp>
          <p:nvSpPr>
            <p:cNvPr id="13" name="TextBox 12"/>
            <p:cNvSpPr txBox="1"/>
            <p:nvPr/>
          </p:nvSpPr>
          <p:spPr>
            <a:xfrm>
              <a:off x="6772651" y="3247401"/>
              <a:ext cx="649537"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TZAR-T</a:t>
              </a:r>
            </a:p>
          </p:txBody>
        </p:sp>
      </p:grpSp>
      <p:sp>
        <p:nvSpPr>
          <p:cNvPr id="20" name="TextBox 19"/>
          <p:cNvSpPr txBox="1"/>
          <p:nvPr/>
        </p:nvSpPr>
        <p:spPr>
          <a:xfrm>
            <a:off x="3869432" y="950769"/>
            <a:ext cx="420308" cy="400110"/>
          </a:xfrm>
          <a:prstGeom prst="rect">
            <a:avLst/>
          </a:prstGeom>
          <a:noFill/>
        </p:spPr>
        <p:txBody>
          <a:bodyPr wrap="none" rtlCol="0">
            <a:spAutoFit/>
          </a:bodyPr>
          <a:lstStyle/>
          <a:p>
            <a:r>
              <a:rPr lang="en-US" sz="2000" b="1" dirty="0"/>
              <a:t>A)</a:t>
            </a:r>
          </a:p>
        </p:txBody>
      </p:sp>
      <p:sp>
        <p:nvSpPr>
          <p:cNvPr id="21" name="TextBox 20"/>
          <p:cNvSpPr txBox="1"/>
          <p:nvPr/>
        </p:nvSpPr>
        <p:spPr>
          <a:xfrm>
            <a:off x="2701822" y="3941971"/>
            <a:ext cx="386644" cy="369332"/>
          </a:xfrm>
          <a:prstGeom prst="rect">
            <a:avLst/>
          </a:prstGeom>
          <a:noFill/>
        </p:spPr>
        <p:txBody>
          <a:bodyPr wrap="none" rtlCol="0">
            <a:spAutoFit/>
          </a:bodyPr>
          <a:lstStyle/>
          <a:p>
            <a:r>
              <a:rPr lang="en-US" b="1" dirty="0"/>
              <a:t>B)</a:t>
            </a:r>
          </a:p>
        </p:txBody>
      </p:sp>
      <p:sp>
        <p:nvSpPr>
          <p:cNvPr id="22" name="TextBox 21"/>
          <p:cNvSpPr txBox="1"/>
          <p:nvPr/>
        </p:nvSpPr>
        <p:spPr>
          <a:xfrm>
            <a:off x="3529274" y="6984701"/>
            <a:ext cx="378630" cy="369332"/>
          </a:xfrm>
          <a:prstGeom prst="rect">
            <a:avLst/>
          </a:prstGeom>
          <a:noFill/>
        </p:spPr>
        <p:txBody>
          <a:bodyPr wrap="none" rtlCol="0">
            <a:spAutoFit/>
          </a:bodyPr>
          <a:lstStyle/>
          <a:p>
            <a:r>
              <a:rPr lang="en-US" b="1" dirty="0"/>
              <a:t>C)</a:t>
            </a:r>
          </a:p>
        </p:txBody>
      </p:sp>
      <p:sp>
        <p:nvSpPr>
          <p:cNvPr id="2" name="TextBox 1">
            <a:extLst>
              <a:ext uri="{FF2B5EF4-FFF2-40B4-BE49-F238E27FC236}">
                <a16:creationId xmlns:a16="http://schemas.microsoft.com/office/drawing/2014/main" id="{AE70BE2E-5263-4F26-AB61-DCB6571101FC}"/>
              </a:ext>
            </a:extLst>
          </p:cNvPr>
          <p:cNvSpPr txBox="1"/>
          <p:nvPr/>
        </p:nvSpPr>
        <p:spPr>
          <a:xfrm rot="16200000">
            <a:off x="2679857" y="8099655"/>
            <a:ext cx="2379151" cy="369332"/>
          </a:xfrm>
          <a:prstGeom prst="rect">
            <a:avLst/>
          </a:prstGeom>
          <a:noFill/>
        </p:spPr>
        <p:txBody>
          <a:bodyPr wrap="square" rtlCol="0">
            <a:spAutoFit/>
          </a:bodyPr>
          <a:lstStyle/>
          <a:p>
            <a:r>
              <a:rPr lang="en-US" dirty="0"/>
              <a:t>Concentration (ng/g)</a:t>
            </a:r>
          </a:p>
        </p:txBody>
      </p:sp>
    </p:spTree>
    <p:extLst>
      <p:ext uri="{BB962C8B-B14F-4D97-AF65-F5344CB8AC3E}">
        <p14:creationId xmlns:p14="http://schemas.microsoft.com/office/powerpoint/2010/main" val="1555072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5EBC159-C03A-4D09-8A30-3CFDE686B83E}"/>
              </a:ext>
            </a:extLst>
          </p:cNvPr>
          <p:cNvSpPr txBox="1">
            <a:spLocks/>
          </p:cNvSpPr>
          <p:nvPr/>
        </p:nvSpPr>
        <p:spPr>
          <a:xfrm>
            <a:off x="856506" y="1780671"/>
            <a:ext cx="10252710" cy="1296735"/>
          </a:xfrm>
          <a:prstGeom prst="rect">
            <a:avLst/>
          </a:prstGeom>
        </p:spPr>
        <p:txBody>
          <a:bodyPr vert="horz" lIns="91440" tIns="45720" rIns="91440" bIns="45720" rtlCol="0" anchor="t">
            <a:normAutofit fontScale="55000" lnSpcReduction="20000"/>
          </a:bodyPr>
          <a:lstStyle>
            <a:lvl1pPr marL="297180" indent="-297180" algn="l" defTabSz="1188720" rtl="0" eaLnBrk="1" latinLnBrk="0" hangingPunct="1">
              <a:lnSpc>
                <a:spcPct val="90000"/>
              </a:lnSpc>
              <a:spcBef>
                <a:spcPts val="1300"/>
              </a:spcBef>
              <a:buFont typeface="Arial" panose="020B0604020202020204" pitchFamily="34" charset="0"/>
              <a:buChar char="•"/>
              <a:defRPr sz="3640" kern="1200">
                <a:solidFill>
                  <a:schemeClr val="tx1"/>
                </a:solidFill>
                <a:latin typeface="+mn-lt"/>
                <a:ea typeface="+mn-ea"/>
                <a:cs typeface="+mn-cs"/>
              </a:defRPr>
            </a:lvl1pPr>
            <a:lvl2pPr marL="891540" indent="-297180" algn="l" defTabSz="1188720" rtl="0" eaLnBrk="1" latinLnBrk="0" hangingPunct="1">
              <a:lnSpc>
                <a:spcPct val="90000"/>
              </a:lnSpc>
              <a:spcBef>
                <a:spcPts val="650"/>
              </a:spcBef>
              <a:buFont typeface="Arial" panose="020B0604020202020204" pitchFamily="34" charset="0"/>
              <a:buChar char="•"/>
              <a:defRPr sz="3120" kern="1200">
                <a:solidFill>
                  <a:schemeClr val="tx1"/>
                </a:solidFill>
                <a:latin typeface="+mn-lt"/>
                <a:ea typeface="+mn-ea"/>
                <a:cs typeface="+mn-cs"/>
              </a:defRPr>
            </a:lvl2pPr>
            <a:lvl3pPr marL="1485900" indent="-297180" algn="l" defTabSz="1188720" rtl="0" eaLnBrk="1" latinLnBrk="0" hangingPunct="1">
              <a:lnSpc>
                <a:spcPct val="90000"/>
              </a:lnSpc>
              <a:spcBef>
                <a:spcPts val="650"/>
              </a:spcBef>
              <a:buFont typeface="Arial" panose="020B0604020202020204" pitchFamily="34" charset="0"/>
              <a:buChar char="•"/>
              <a:defRPr sz="2600" kern="1200">
                <a:solidFill>
                  <a:schemeClr val="tx1"/>
                </a:solidFill>
                <a:latin typeface="+mn-lt"/>
                <a:ea typeface="+mn-ea"/>
                <a:cs typeface="+mn-cs"/>
              </a:defRPr>
            </a:lvl3pPr>
            <a:lvl4pPr marL="2080260" indent="-297180" algn="l" defTabSz="1188720"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4pPr>
            <a:lvl5pPr marL="2674620" indent="-297180" algn="l" defTabSz="1188720"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5pPr>
            <a:lvl6pPr marL="3268980" indent="-297180" algn="l" defTabSz="1188720"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6pPr>
            <a:lvl7pPr marL="3863340" indent="-297180" algn="l" defTabSz="1188720"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7pPr>
            <a:lvl8pPr marL="4457700" indent="-297180" algn="l" defTabSz="1188720"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8pPr>
            <a:lvl9pPr marL="5052060" indent="-297180" algn="l" defTabSz="1188720"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9pPr>
          </a:lstStyle>
          <a:p>
            <a:pPr marL="0" indent="0" algn="just">
              <a:buNone/>
            </a:pPr>
            <a:r>
              <a:rPr lang="en-US" b="1" dirty="0"/>
              <a:t>Supplemental table 1. </a:t>
            </a:r>
            <a:r>
              <a:rPr lang="en-US" dirty="0"/>
              <a:t>Total number of genes that were significantly up or down regulated when comparing maize lines, time of post infection or treatment. Data analysis was performed using DESeq2 (v1.28.1). Differentially expressed genes were defined as having an adjusted p-value &lt; 0.05 and an absolute log2 fold change &gt; 1. The comparisons show the main effects controlling for other covariates with the design formula genotype + treatment + time.</a:t>
            </a:r>
          </a:p>
          <a:p>
            <a:pPr algn="just"/>
            <a:endParaRPr lang="en-US" sz="3600" dirty="0">
              <a:cs typeface="Calibri"/>
            </a:endParaRPr>
          </a:p>
        </p:txBody>
      </p:sp>
      <p:graphicFrame>
        <p:nvGraphicFramePr>
          <p:cNvPr id="5" name="Table 4">
            <a:extLst>
              <a:ext uri="{FF2B5EF4-FFF2-40B4-BE49-F238E27FC236}">
                <a16:creationId xmlns:a16="http://schemas.microsoft.com/office/drawing/2014/main" id="{A6CA1B70-573C-49E6-8F33-ACA259C8DC74}"/>
              </a:ext>
            </a:extLst>
          </p:cNvPr>
          <p:cNvGraphicFramePr>
            <a:graphicFrameLocks noGrp="1"/>
          </p:cNvGraphicFramePr>
          <p:nvPr/>
        </p:nvGraphicFramePr>
        <p:xfrm>
          <a:off x="2587540" y="3307433"/>
          <a:ext cx="6362878" cy="2133600"/>
        </p:xfrm>
        <a:graphic>
          <a:graphicData uri="http://schemas.openxmlformats.org/drawingml/2006/table">
            <a:tbl>
              <a:tblPr firstRow="1" bandRow="1">
                <a:tableStyleId>{2D5ABB26-0587-4C30-8999-92F81FD0307C}</a:tableStyleId>
              </a:tblPr>
              <a:tblGrid>
                <a:gridCol w="2736620">
                  <a:extLst>
                    <a:ext uri="{9D8B030D-6E8A-4147-A177-3AD203B41FA5}">
                      <a16:colId xmlns:a16="http://schemas.microsoft.com/office/drawing/2014/main" val="285880169"/>
                    </a:ext>
                  </a:extLst>
                </a:gridCol>
                <a:gridCol w="1710388">
                  <a:extLst>
                    <a:ext uri="{9D8B030D-6E8A-4147-A177-3AD203B41FA5}">
                      <a16:colId xmlns:a16="http://schemas.microsoft.com/office/drawing/2014/main" val="257288740"/>
                    </a:ext>
                  </a:extLst>
                </a:gridCol>
                <a:gridCol w="1915870">
                  <a:extLst>
                    <a:ext uri="{9D8B030D-6E8A-4147-A177-3AD203B41FA5}">
                      <a16:colId xmlns:a16="http://schemas.microsoft.com/office/drawing/2014/main" val="2408498406"/>
                    </a:ext>
                  </a:extLst>
                </a:gridCol>
              </a:tblGrid>
              <a:tr h="190500">
                <a:tc>
                  <a:txBody>
                    <a:bodyPr/>
                    <a:lstStyle/>
                    <a:p>
                      <a:pPr algn="l"/>
                      <a:r>
                        <a:rPr lang="en-US" sz="2000" b="1">
                          <a:effectLst/>
                        </a:rPr>
                        <a:t>Comparison</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effectLst/>
                        </a:rPr>
                        <a:t>Upregulated</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effectLst/>
                        </a:rPr>
                        <a:t>Downregulated</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339982"/>
                  </a:ext>
                </a:extLst>
              </a:tr>
              <a:tr h="190500">
                <a:tc>
                  <a:txBody>
                    <a:bodyPr/>
                    <a:lstStyle/>
                    <a:p>
                      <a:pPr algn="l"/>
                      <a:r>
                        <a:rPr lang="en-US" sz="2000">
                          <a:effectLst/>
                        </a:rPr>
                        <a:t>MI82 vs Va35</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lang="en-US" sz="2000"/>
                        <a:t>3903</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lang="en-US" sz="2000"/>
                        <a:t>3128</a:t>
                      </a: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63385466"/>
                  </a:ext>
                </a:extLst>
              </a:tr>
              <a:tr h="190500">
                <a:tc>
                  <a:txBody>
                    <a:bodyPr/>
                    <a:lstStyle/>
                    <a:p>
                      <a:pPr algn="l"/>
                      <a:r>
                        <a:rPr lang="en-US" sz="2000">
                          <a:effectLst/>
                        </a:rPr>
                        <a:t>TZAR102 vs Va35</a:t>
                      </a:r>
                    </a:p>
                  </a:txBody>
                  <a:tcPr marL="0" marR="0" marT="0" marB="0" anchor="ctr"/>
                </a:tc>
                <a:tc>
                  <a:txBody>
                    <a:bodyPr/>
                    <a:lstStyle/>
                    <a:p>
                      <a:pPr algn="ctr"/>
                      <a:r>
                        <a:rPr lang="en-US" sz="2000"/>
                        <a:t>4064</a:t>
                      </a:r>
                    </a:p>
                  </a:txBody>
                  <a:tcPr marL="0" marR="0" marT="0" marB="0" anchor="ctr"/>
                </a:tc>
                <a:tc>
                  <a:txBody>
                    <a:bodyPr/>
                    <a:lstStyle/>
                    <a:p>
                      <a:pPr algn="ctr"/>
                      <a:r>
                        <a:rPr lang="en-US" sz="2000" dirty="0"/>
                        <a:t>3687</a:t>
                      </a:r>
                    </a:p>
                  </a:txBody>
                  <a:tcPr marL="0" marR="0" marT="0" marB="0" anchor="ctr"/>
                </a:tc>
                <a:extLst>
                  <a:ext uri="{0D108BD9-81ED-4DB2-BD59-A6C34878D82A}">
                    <a16:rowId xmlns:a16="http://schemas.microsoft.com/office/drawing/2014/main" val="1791131165"/>
                  </a:ext>
                </a:extLst>
              </a:tr>
              <a:tr h="190500">
                <a:tc>
                  <a:txBody>
                    <a:bodyPr/>
                    <a:lstStyle/>
                    <a:p>
                      <a:pPr algn="l"/>
                      <a:r>
                        <a:rPr lang="en-US" sz="2000">
                          <a:effectLst/>
                        </a:rPr>
                        <a:t>MI82 vs TZAR102 </a:t>
                      </a:r>
                    </a:p>
                  </a:txBody>
                  <a:tcPr marL="0" marR="0" marT="0" marB="0" anchor="ctr"/>
                </a:tc>
                <a:tc>
                  <a:txBody>
                    <a:bodyPr/>
                    <a:lstStyle/>
                    <a:p>
                      <a:pPr algn="ctr"/>
                      <a:r>
                        <a:rPr lang="en-US" sz="2000"/>
                        <a:t>4028</a:t>
                      </a:r>
                    </a:p>
                  </a:txBody>
                  <a:tcPr marL="0" marR="0" marT="0" marB="0" anchor="ctr"/>
                </a:tc>
                <a:tc>
                  <a:txBody>
                    <a:bodyPr/>
                    <a:lstStyle/>
                    <a:p>
                      <a:pPr algn="ctr"/>
                      <a:r>
                        <a:rPr lang="en-US" sz="2000"/>
                        <a:t>3446</a:t>
                      </a:r>
                    </a:p>
                  </a:txBody>
                  <a:tcPr marL="0" marR="0" marT="0" marB="0" anchor="ctr"/>
                </a:tc>
                <a:extLst>
                  <a:ext uri="{0D108BD9-81ED-4DB2-BD59-A6C34878D82A}">
                    <a16:rowId xmlns:a16="http://schemas.microsoft.com/office/drawing/2014/main" val="3538298897"/>
                  </a:ext>
                </a:extLst>
              </a:tr>
              <a:tr h="190500">
                <a:tc>
                  <a:txBody>
                    <a:bodyPr/>
                    <a:lstStyle/>
                    <a:p>
                      <a:pPr algn="l"/>
                      <a:r>
                        <a:rPr lang="en-US" sz="2000">
                          <a:effectLst/>
                        </a:rPr>
                        <a:t>3d vs 8h</a:t>
                      </a:r>
                    </a:p>
                  </a:txBody>
                  <a:tcPr marL="0" marR="0" marT="0" marB="0" anchor="ctr"/>
                </a:tc>
                <a:tc>
                  <a:txBody>
                    <a:bodyPr/>
                    <a:lstStyle/>
                    <a:p>
                      <a:pPr algn="ctr"/>
                      <a:r>
                        <a:rPr lang="en-US" sz="2000"/>
                        <a:t>7363</a:t>
                      </a:r>
                    </a:p>
                  </a:txBody>
                  <a:tcPr marL="0" marR="0" marT="0" marB="0" anchor="ctr"/>
                </a:tc>
                <a:tc>
                  <a:txBody>
                    <a:bodyPr/>
                    <a:lstStyle/>
                    <a:p>
                      <a:pPr algn="ctr"/>
                      <a:r>
                        <a:rPr lang="en-US" sz="2000"/>
                        <a:t>3343</a:t>
                      </a:r>
                    </a:p>
                  </a:txBody>
                  <a:tcPr marL="0" marR="0" marT="0" marB="0" anchor="ctr"/>
                </a:tc>
                <a:extLst>
                  <a:ext uri="{0D108BD9-81ED-4DB2-BD59-A6C34878D82A}">
                    <a16:rowId xmlns:a16="http://schemas.microsoft.com/office/drawing/2014/main" val="1874247348"/>
                  </a:ext>
                </a:extLst>
              </a:tr>
              <a:tr h="190500">
                <a:tc>
                  <a:txBody>
                    <a:bodyPr/>
                    <a:lstStyle/>
                    <a:p>
                      <a:pPr algn="l"/>
                      <a:r>
                        <a:rPr lang="en-US" sz="2000" dirty="0">
                          <a:effectLst/>
                        </a:rPr>
                        <a:t>7d vs 3d</a:t>
                      </a:r>
                    </a:p>
                  </a:txBody>
                  <a:tcPr marL="0" marR="0" marT="0" marB="0" anchor="ctr"/>
                </a:tc>
                <a:tc>
                  <a:txBody>
                    <a:bodyPr/>
                    <a:lstStyle/>
                    <a:p>
                      <a:pPr algn="ctr"/>
                      <a:r>
                        <a:rPr lang="en-US" sz="2000"/>
                        <a:t>4760</a:t>
                      </a:r>
                    </a:p>
                  </a:txBody>
                  <a:tcPr marL="0" marR="0" marT="0" marB="0" anchor="ctr"/>
                </a:tc>
                <a:tc>
                  <a:txBody>
                    <a:bodyPr/>
                    <a:lstStyle/>
                    <a:p>
                      <a:pPr algn="ctr"/>
                      <a:r>
                        <a:rPr lang="en-US" sz="2000"/>
                        <a:t>1063</a:t>
                      </a:r>
                    </a:p>
                  </a:txBody>
                  <a:tcPr marL="0" marR="0" marT="0" marB="0" anchor="ctr"/>
                </a:tc>
                <a:extLst>
                  <a:ext uri="{0D108BD9-81ED-4DB2-BD59-A6C34878D82A}">
                    <a16:rowId xmlns:a16="http://schemas.microsoft.com/office/drawing/2014/main" val="2170754611"/>
                  </a:ext>
                </a:extLst>
              </a:tr>
              <a:tr h="190500">
                <a:tc>
                  <a:txBody>
                    <a:bodyPr/>
                    <a:lstStyle/>
                    <a:p>
                      <a:pPr algn="l"/>
                      <a:r>
                        <a:rPr lang="en-US" sz="2000" dirty="0">
                          <a:effectLst/>
                        </a:rPr>
                        <a:t>Treated vs Untreated</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a:r>
                        <a:rPr lang="en-US" sz="2000"/>
                        <a:t>1515</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a:r>
                        <a:rPr lang="en-US" sz="2000" dirty="0"/>
                        <a:t>650</a:t>
                      </a: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7869024"/>
                  </a:ext>
                </a:extLst>
              </a:tr>
            </a:tbl>
          </a:graphicData>
        </a:graphic>
      </p:graphicFrame>
    </p:spTree>
    <p:extLst>
      <p:ext uri="{BB962C8B-B14F-4D97-AF65-F5344CB8AC3E}">
        <p14:creationId xmlns:p14="http://schemas.microsoft.com/office/powerpoint/2010/main" val="114501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A010B7-6163-4DFA-8CEB-D3899043B5B0}"/>
              </a:ext>
            </a:extLst>
          </p:cNvPr>
          <p:cNvSpPr>
            <a:spLocks noGrp="1"/>
          </p:cNvSpPr>
          <p:nvPr>
            <p:ph idx="1"/>
          </p:nvPr>
        </p:nvSpPr>
        <p:spPr>
          <a:xfrm>
            <a:off x="817245" y="1340153"/>
            <a:ext cx="10252710" cy="1026583"/>
          </a:xfrm>
        </p:spPr>
        <p:txBody>
          <a:bodyPr vert="horz" lIns="91440" tIns="45720" rIns="91440" bIns="45720" rtlCol="0" anchor="t">
            <a:normAutofit fontScale="77500" lnSpcReduction="20000"/>
          </a:bodyPr>
          <a:lstStyle/>
          <a:p>
            <a:pPr marL="0" indent="0">
              <a:buNone/>
            </a:pPr>
            <a:r>
              <a:rPr lang="en-US" b="1" dirty="0"/>
              <a:t>Supplemental table 3.</a:t>
            </a:r>
            <a:r>
              <a:rPr lang="en-US" dirty="0"/>
              <a:t> Defense response to fungus significant category: </a:t>
            </a:r>
            <a:r>
              <a:rPr lang="en-US" dirty="0" err="1"/>
              <a:t>Hevein</a:t>
            </a:r>
            <a:r>
              <a:rPr lang="en-US" dirty="0"/>
              <a:t>-like preproprotein - Fungal growth inhibitors that are ~ PR proteins.</a:t>
            </a:r>
          </a:p>
          <a:p>
            <a:pPr marL="0" indent="0">
              <a:buNone/>
            </a:pPr>
            <a:endParaRPr lang="en-US" sz="2400" dirty="0"/>
          </a:p>
        </p:txBody>
      </p:sp>
      <p:graphicFrame>
        <p:nvGraphicFramePr>
          <p:cNvPr id="5" name="Content Placeholder 3">
            <a:extLst>
              <a:ext uri="{FF2B5EF4-FFF2-40B4-BE49-F238E27FC236}">
                <a16:creationId xmlns:a16="http://schemas.microsoft.com/office/drawing/2014/main" id="{88FE3F89-9235-4D8A-8E33-EAAD2FA3C219}"/>
              </a:ext>
            </a:extLst>
          </p:cNvPr>
          <p:cNvGraphicFramePr>
            <a:graphicFrameLocks/>
          </p:cNvGraphicFramePr>
          <p:nvPr>
            <p:extLst>
              <p:ext uri="{D42A27DB-BD31-4B8C-83A1-F6EECF244321}">
                <p14:modId xmlns:p14="http://schemas.microsoft.com/office/powerpoint/2010/main" val="3251135737"/>
              </p:ext>
            </p:extLst>
          </p:nvPr>
        </p:nvGraphicFramePr>
        <p:xfrm>
          <a:off x="1453771" y="2366736"/>
          <a:ext cx="8578215" cy="8361692"/>
        </p:xfrm>
        <a:graphic>
          <a:graphicData uri="http://schemas.openxmlformats.org/drawingml/2006/table">
            <a:tbl>
              <a:tblPr>
                <a:tableStyleId>{5940675A-B579-460E-94D1-54222C63F5DA}</a:tableStyleId>
              </a:tblPr>
              <a:tblGrid>
                <a:gridCol w="4945088">
                  <a:extLst>
                    <a:ext uri="{9D8B030D-6E8A-4147-A177-3AD203B41FA5}">
                      <a16:colId xmlns:a16="http://schemas.microsoft.com/office/drawing/2014/main" val="1295232482"/>
                    </a:ext>
                  </a:extLst>
                </a:gridCol>
                <a:gridCol w="3633127">
                  <a:extLst>
                    <a:ext uri="{9D8B030D-6E8A-4147-A177-3AD203B41FA5}">
                      <a16:colId xmlns:a16="http://schemas.microsoft.com/office/drawing/2014/main" val="3337949654"/>
                    </a:ext>
                  </a:extLst>
                </a:gridCol>
              </a:tblGrid>
              <a:tr h="180451">
                <a:tc>
                  <a:txBody>
                    <a:bodyPr/>
                    <a:lstStyle/>
                    <a:p>
                      <a:pPr algn="l">
                        <a:lnSpc>
                          <a:spcPct val="150000"/>
                        </a:lnSpc>
                      </a:pPr>
                      <a:r>
                        <a:rPr lang="en-US" sz="1400" dirty="0">
                          <a:effectLst/>
                        </a:rPr>
                        <a:t>Genomic region</a:t>
                      </a:r>
                      <a:endParaRPr lang="en-US" sz="1400" b="1" dirty="0">
                        <a:effectLst/>
                        <a:latin typeface="Arial" panose="020B0604020202020204" pitchFamily="34" charset="0"/>
                        <a:cs typeface="Arial" panose="020B0604020202020204" pitchFamily="34" charset="0"/>
                      </a:endParaRPr>
                    </a:p>
                  </a:txBody>
                  <a:tcPr marL="13617" marR="13617" marT="13617" marB="13617" anchor="ctr"/>
                </a:tc>
                <a:tc>
                  <a:txBody>
                    <a:bodyPr/>
                    <a:lstStyle/>
                    <a:p>
                      <a:pPr algn="ctr">
                        <a:lnSpc>
                          <a:spcPct val="150000"/>
                        </a:lnSpc>
                      </a:pPr>
                      <a:r>
                        <a:rPr lang="en-US" sz="1400">
                          <a:effectLst/>
                        </a:rPr>
                        <a:t>GO terms</a:t>
                      </a:r>
                      <a:endParaRPr lang="en-US" sz="1400" b="1">
                        <a:effectLst/>
                        <a:latin typeface="Arial" panose="020B0604020202020204" pitchFamily="34" charset="0"/>
                        <a:cs typeface="Arial" panose="020B0604020202020204" pitchFamily="34" charset="0"/>
                      </a:endParaRPr>
                    </a:p>
                  </a:txBody>
                  <a:tcPr marL="13617" marR="13617" marT="13617" marB="13617" anchor="ctr"/>
                </a:tc>
                <a:extLst>
                  <a:ext uri="{0D108BD9-81ED-4DB2-BD59-A6C34878D82A}">
                    <a16:rowId xmlns:a16="http://schemas.microsoft.com/office/drawing/2014/main" val="3899396437"/>
                  </a:ext>
                </a:extLst>
              </a:tr>
              <a:tr h="1432308">
                <a:tc>
                  <a:txBody>
                    <a:bodyPr/>
                    <a:lstStyle/>
                    <a:p>
                      <a:pPr algn="l">
                        <a:lnSpc>
                          <a:spcPct val="150000"/>
                        </a:lnSpc>
                      </a:pPr>
                      <a:r>
                        <a:rPr lang="en-US" sz="1400" dirty="0">
                          <a:effectLst/>
                        </a:rPr>
                        <a:t>GRMZM2G117989 : Zm00001d048947</a:t>
                      </a:r>
                    </a:p>
                    <a:p>
                      <a:pPr algn="l">
                        <a:lnSpc>
                          <a:spcPct val="150000"/>
                        </a:lnSpc>
                      </a:pPr>
                      <a:r>
                        <a:rPr lang="en-US" sz="1400" dirty="0">
                          <a:effectLst/>
                        </a:rPr>
                        <a:t>Genome location: Chromosome 4:10,513,764-10,514,291</a:t>
                      </a:r>
                      <a:endParaRPr lang="en-US" sz="1400" dirty="0">
                        <a:effectLst/>
                        <a:latin typeface="Arial" panose="020B0604020202020204" pitchFamily="34" charset="0"/>
                        <a:cs typeface="Arial" panose="020B0604020202020204" pitchFamily="34" charset="0"/>
                      </a:endParaRPr>
                    </a:p>
                  </a:txBody>
                  <a:tcPr marL="13617" marR="13617" marT="13617" marB="13617" anchor="ctr"/>
                </a:tc>
                <a:tc>
                  <a:txBody>
                    <a:bodyPr/>
                    <a:lstStyle/>
                    <a:p>
                      <a:pPr algn="ctr">
                        <a:lnSpc>
                          <a:spcPct val="150000"/>
                        </a:lnSpc>
                      </a:pPr>
                      <a:r>
                        <a:rPr lang="en-US" sz="1400" dirty="0">
                          <a:effectLst/>
                        </a:rPr>
                        <a:t>GO:0048871 multicellular organismal homeostasis</a:t>
                      </a:r>
                      <a:br>
                        <a:rPr lang="en-US" sz="1400" dirty="0">
                          <a:effectLst/>
                        </a:rPr>
                      </a:br>
                      <a:r>
                        <a:rPr lang="en-US" sz="1400" dirty="0">
                          <a:effectLst/>
                        </a:rPr>
                        <a:t>GO:0050832 defense response to fungus</a:t>
                      </a:r>
                      <a:br>
                        <a:rPr lang="en-US" sz="1400" dirty="0">
                          <a:effectLst/>
                        </a:rPr>
                      </a:br>
                      <a:r>
                        <a:rPr lang="en-US" sz="1400" dirty="0">
                          <a:effectLst/>
                        </a:rPr>
                        <a:t>GO:0050825 ice binding</a:t>
                      </a:r>
                      <a:br>
                        <a:rPr lang="en-US" sz="1400" dirty="0">
                          <a:effectLst/>
                        </a:rPr>
                      </a:br>
                      <a:r>
                        <a:rPr lang="en-US" sz="1400" dirty="0">
                          <a:effectLst/>
                        </a:rPr>
                        <a:t>GO:0042742 defense response to bacterium</a:t>
                      </a:r>
                      <a:br>
                        <a:rPr lang="en-US" sz="1400" dirty="0">
                          <a:effectLst/>
                        </a:rPr>
                      </a:br>
                      <a:r>
                        <a:rPr lang="en-US" sz="1400" dirty="0">
                          <a:effectLst/>
                        </a:rPr>
                        <a:t>GO:0042309 </a:t>
                      </a:r>
                      <a:r>
                        <a:rPr lang="en-US" sz="1400" dirty="0" err="1">
                          <a:effectLst/>
                        </a:rPr>
                        <a:t>homoiothermy</a:t>
                      </a:r>
                      <a:br>
                        <a:rPr lang="en-US" sz="1400" dirty="0">
                          <a:effectLst/>
                        </a:rPr>
                      </a:br>
                      <a:r>
                        <a:rPr lang="en-US" sz="1400" dirty="0">
                          <a:effectLst/>
                        </a:rPr>
                        <a:t>GO:0050826 response to freezing</a:t>
                      </a:r>
                      <a:endParaRPr lang="en-US" sz="1400" dirty="0">
                        <a:effectLst/>
                        <a:latin typeface="Arial" panose="020B0604020202020204" pitchFamily="34" charset="0"/>
                        <a:cs typeface="Arial" panose="020B0604020202020204" pitchFamily="34" charset="0"/>
                      </a:endParaRPr>
                    </a:p>
                  </a:txBody>
                  <a:tcPr marL="13617" marR="13617" marT="13617" marB="13617" anchor="ctr"/>
                </a:tc>
                <a:extLst>
                  <a:ext uri="{0D108BD9-81ED-4DB2-BD59-A6C34878D82A}">
                    <a16:rowId xmlns:a16="http://schemas.microsoft.com/office/drawing/2014/main" val="1062773908"/>
                  </a:ext>
                </a:extLst>
              </a:tr>
              <a:tr h="538125">
                <a:tc>
                  <a:txBody>
                    <a:bodyPr/>
                    <a:lstStyle/>
                    <a:p>
                      <a:pPr algn="l">
                        <a:lnSpc>
                          <a:spcPct val="150000"/>
                        </a:lnSpc>
                      </a:pPr>
                      <a:r>
                        <a:rPr lang="en-US" sz="1400" dirty="0">
                          <a:effectLst/>
                        </a:rPr>
                        <a:t>GRMZM2G117942 : Zm00001d048950</a:t>
                      </a:r>
                    </a:p>
                    <a:p>
                      <a:pPr algn="l">
                        <a:lnSpc>
                          <a:spcPct val="150000"/>
                        </a:lnSpc>
                      </a:pPr>
                      <a:r>
                        <a:rPr lang="en-US" sz="1400" dirty="0">
                          <a:effectLst/>
                        </a:rPr>
                        <a:t>Genome location: Chromosome 4:10,553,796-10,554,681</a:t>
                      </a:r>
                      <a:endParaRPr lang="en-US" sz="1400" dirty="0">
                        <a:effectLst/>
                        <a:latin typeface="Arial" panose="020B0604020202020204" pitchFamily="34" charset="0"/>
                        <a:cs typeface="Arial" panose="020B0604020202020204" pitchFamily="34" charset="0"/>
                      </a:endParaRPr>
                    </a:p>
                  </a:txBody>
                  <a:tcPr marL="13617" marR="13617" marT="13617" marB="13617" anchor="ctr"/>
                </a:tc>
                <a:tc>
                  <a:txBody>
                    <a:bodyPr/>
                    <a:lstStyle/>
                    <a:p>
                      <a:pPr algn="ctr">
                        <a:lnSpc>
                          <a:spcPct val="150000"/>
                        </a:lnSpc>
                      </a:pPr>
                      <a:r>
                        <a:rPr lang="en-US" sz="1400" dirty="0">
                          <a:effectLst/>
                        </a:rPr>
                        <a:t>GO:0050832 defense response to fungus</a:t>
                      </a:r>
                      <a:br>
                        <a:rPr lang="en-US" sz="1400" dirty="0">
                          <a:effectLst/>
                        </a:rPr>
                      </a:br>
                      <a:r>
                        <a:rPr lang="en-US" sz="1400" dirty="0">
                          <a:effectLst/>
                        </a:rPr>
                        <a:t>GO:0042742 defense response to bacterium</a:t>
                      </a:r>
                      <a:endParaRPr lang="en-US" sz="1400" dirty="0">
                        <a:effectLst/>
                        <a:latin typeface="Arial" panose="020B0604020202020204" pitchFamily="34" charset="0"/>
                        <a:cs typeface="Arial" panose="020B0604020202020204" pitchFamily="34" charset="0"/>
                      </a:endParaRPr>
                    </a:p>
                  </a:txBody>
                  <a:tcPr marL="13617" marR="13617" marT="13617" marB="13617" anchor="ctr"/>
                </a:tc>
                <a:extLst>
                  <a:ext uri="{0D108BD9-81ED-4DB2-BD59-A6C34878D82A}">
                    <a16:rowId xmlns:a16="http://schemas.microsoft.com/office/drawing/2014/main" val="432227405"/>
                  </a:ext>
                </a:extLst>
              </a:tr>
              <a:tr h="716962">
                <a:tc>
                  <a:txBody>
                    <a:bodyPr/>
                    <a:lstStyle/>
                    <a:p>
                      <a:pPr algn="l">
                        <a:lnSpc>
                          <a:spcPct val="150000"/>
                        </a:lnSpc>
                      </a:pPr>
                      <a:r>
                        <a:rPr lang="en-US" sz="1400" dirty="0">
                          <a:effectLst/>
                        </a:rPr>
                        <a:t> GRMZM2G117971 : Zm00001d048949</a:t>
                      </a:r>
                    </a:p>
                    <a:p>
                      <a:pPr algn="l">
                        <a:lnSpc>
                          <a:spcPct val="150000"/>
                        </a:lnSpc>
                      </a:pPr>
                      <a:r>
                        <a:rPr lang="en-US" sz="1400" dirty="0">
                          <a:effectLst/>
                        </a:rPr>
                        <a:t>Genome location: Chromosome 4:10,536,338-10,537,204</a:t>
                      </a:r>
                      <a:endParaRPr lang="en-US" sz="1400" dirty="0">
                        <a:effectLst/>
                        <a:latin typeface="Arial" panose="020B0604020202020204" pitchFamily="34" charset="0"/>
                        <a:cs typeface="Arial" panose="020B0604020202020204" pitchFamily="34" charset="0"/>
                      </a:endParaRPr>
                    </a:p>
                  </a:txBody>
                  <a:tcPr marL="13617" marR="13617" marT="13617" marB="13617" anchor="ctr"/>
                </a:tc>
                <a:tc>
                  <a:txBody>
                    <a:bodyPr/>
                    <a:lstStyle/>
                    <a:p>
                      <a:pPr algn="ctr">
                        <a:lnSpc>
                          <a:spcPct val="150000"/>
                        </a:lnSpc>
                      </a:pPr>
                      <a:r>
                        <a:rPr lang="en-US" sz="1400" dirty="0">
                          <a:effectLst/>
                        </a:rPr>
                        <a:t> GO:0050832 defense response to fungus</a:t>
                      </a:r>
                      <a:br>
                        <a:rPr lang="en-US" sz="1400" dirty="0">
                          <a:effectLst/>
                        </a:rPr>
                      </a:br>
                      <a:r>
                        <a:rPr lang="en-US" sz="1400" dirty="0">
                          <a:effectLst/>
                        </a:rPr>
                        <a:t>GO:0042742 defense response to bacterium</a:t>
                      </a:r>
                      <a:endParaRPr lang="en-US" sz="1400" dirty="0">
                        <a:effectLst/>
                        <a:latin typeface="Arial" panose="020B0604020202020204" pitchFamily="34" charset="0"/>
                        <a:cs typeface="Arial" panose="020B0604020202020204" pitchFamily="34" charset="0"/>
                      </a:endParaRPr>
                    </a:p>
                  </a:txBody>
                  <a:tcPr marL="13617" marR="13617" marT="13617" marB="13617" anchor="ctr"/>
                </a:tc>
                <a:extLst>
                  <a:ext uri="{0D108BD9-81ED-4DB2-BD59-A6C34878D82A}">
                    <a16:rowId xmlns:a16="http://schemas.microsoft.com/office/drawing/2014/main" val="3448911297"/>
                  </a:ext>
                </a:extLst>
              </a:tr>
              <a:tr h="1432308">
                <a:tc>
                  <a:txBody>
                    <a:bodyPr/>
                    <a:lstStyle/>
                    <a:p>
                      <a:pPr algn="l">
                        <a:lnSpc>
                          <a:spcPct val="150000"/>
                        </a:lnSpc>
                      </a:pPr>
                      <a:r>
                        <a:rPr lang="en-US" sz="1400" dirty="0">
                          <a:effectLst/>
                        </a:rPr>
                        <a:t>GRMZM2G454556 : Zm00001d048948</a:t>
                      </a:r>
                    </a:p>
                    <a:p>
                      <a:pPr algn="l">
                        <a:lnSpc>
                          <a:spcPct val="150000"/>
                        </a:lnSpc>
                      </a:pPr>
                      <a:r>
                        <a:rPr lang="en-US" sz="1400" dirty="0">
                          <a:effectLst/>
                        </a:rPr>
                        <a:t>Genome location: Chromosome 4:10,532,759-10,533,688</a:t>
                      </a:r>
                      <a:endParaRPr lang="en-US" sz="1400" dirty="0">
                        <a:effectLst/>
                        <a:latin typeface="Arial" panose="020B0604020202020204" pitchFamily="34" charset="0"/>
                        <a:cs typeface="Arial" panose="020B0604020202020204" pitchFamily="34" charset="0"/>
                      </a:endParaRPr>
                    </a:p>
                  </a:txBody>
                  <a:tcPr marL="13617" marR="13617" marT="13617" marB="13617" anchor="ctr"/>
                </a:tc>
                <a:tc>
                  <a:txBody>
                    <a:bodyPr/>
                    <a:lstStyle/>
                    <a:p>
                      <a:pPr algn="ctr">
                        <a:lnSpc>
                          <a:spcPct val="150000"/>
                        </a:lnSpc>
                      </a:pPr>
                      <a:r>
                        <a:rPr lang="en-US" sz="1400" dirty="0">
                          <a:effectLst/>
                        </a:rPr>
                        <a:t>GO:0048871 multicellular organismal homeostasis</a:t>
                      </a:r>
                      <a:br>
                        <a:rPr lang="en-US" sz="1400" dirty="0">
                          <a:effectLst/>
                        </a:rPr>
                      </a:br>
                      <a:r>
                        <a:rPr lang="en-US" sz="1400" dirty="0">
                          <a:effectLst/>
                        </a:rPr>
                        <a:t>GO:0050832 defense response to fungus</a:t>
                      </a:r>
                      <a:br>
                        <a:rPr lang="en-US" sz="1400" dirty="0">
                          <a:effectLst/>
                        </a:rPr>
                      </a:br>
                      <a:r>
                        <a:rPr lang="en-US" sz="1400" dirty="0">
                          <a:effectLst/>
                        </a:rPr>
                        <a:t>GO:0050825 ice binding</a:t>
                      </a:r>
                      <a:br>
                        <a:rPr lang="en-US" sz="1400" dirty="0">
                          <a:effectLst/>
                        </a:rPr>
                      </a:br>
                      <a:r>
                        <a:rPr lang="en-US" sz="1400" dirty="0">
                          <a:effectLst/>
                        </a:rPr>
                        <a:t>GO:0042742 defense response to bacterium</a:t>
                      </a:r>
                      <a:br>
                        <a:rPr lang="en-US" sz="1400" dirty="0">
                          <a:effectLst/>
                        </a:rPr>
                      </a:br>
                      <a:r>
                        <a:rPr lang="en-US" sz="1400" dirty="0">
                          <a:effectLst/>
                        </a:rPr>
                        <a:t>GO:0042309 </a:t>
                      </a:r>
                      <a:r>
                        <a:rPr lang="en-US" sz="1400" dirty="0" err="1">
                          <a:effectLst/>
                        </a:rPr>
                        <a:t>homoiothermy</a:t>
                      </a:r>
                      <a:br>
                        <a:rPr lang="en-US" sz="1400" dirty="0">
                          <a:effectLst/>
                        </a:rPr>
                      </a:br>
                      <a:r>
                        <a:rPr lang="en-US" sz="1400" dirty="0">
                          <a:effectLst/>
                        </a:rPr>
                        <a:t>GO:0050826 response to freezing</a:t>
                      </a:r>
                      <a:endParaRPr lang="en-US" sz="1400" dirty="0">
                        <a:effectLst/>
                        <a:latin typeface="Arial" panose="020B0604020202020204" pitchFamily="34" charset="0"/>
                        <a:cs typeface="Arial" panose="020B0604020202020204" pitchFamily="34" charset="0"/>
                      </a:endParaRPr>
                    </a:p>
                  </a:txBody>
                  <a:tcPr marL="13617" marR="13617" marT="13617" marB="13617" anchor="ctr"/>
                </a:tc>
                <a:extLst>
                  <a:ext uri="{0D108BD9-81ED-4DB2-BD59-A6C34878D82A}">
                    <a16:rowId xmlns:a16="http://schemas.microsoft.com/office/drawing/2014/main" val="1017925360"/>
                  </a:ext>
                </a:extLst>
              </a:tr>
              <a:tr h="1432308">
                <a:tc>
                  <a:txBody>
                    <a:bodyPr/>
                    <a:lstStyle/>
                    <a:p>
                      <a:pPr algn="l">
                        <a:lnSpc>
                          <a:spcPct val="150000"/>
                        </a:lnSpc>
                      </a:pPr>
                      <a:r>
                        <a:rPr lang="en-US" sz="1400" dirty="0">
                          <a:effectLst/>
                        </a:rPr>
                        <a:t>GRMZM2G419675 : Zm00001d048948</a:t>
                      </a:r>
                    </a:p>
                    <a:p>
                      <a:pPr algn="l">
                        <a:lnSpc>
                          <a:spcPct val="150000"/>
                        </a:lnSpc>
                      </a:pPr>
                      <a:r>
                        <a:rPr lang="en-US" sz="1400" dirty="0">
                          <a:effectLst/>
                        </a:rPr>
                        <a:t>Genome location: Chromosome 4:10,532,759-10,533,688</a:t>
                      </a:r>
                      <a:endParaRPr lang="en-US" sz="1400" dirty="0">
                        <a:effectLst/>
                        <a:latin typeface="Arial" panose="020B0604020202020204" pitchFamily="34" charset="0"/>
                        <a:cs typeface="Arial" panose="020B0604020202020204" pitchFamily="34" charset="0"/>
                      </a:endParaRPr>
                    </a:p>
                  </a:txBody>
                  <a:tcPr marL="13617" marR="13617" marT="13617" marB="13617" anchor="ctr"/>
                </a:tc>
                <a:tc>
                  <a:txBody>
                    <a:bodyPr/>
                    <a:lstStyle/>
                    <a:p>
                      <a:pPr algn="ctr">
                        <a:lnSpc>
                          <a:spcPct val="150000"/>
                        </a:lnSpc>
                      </a:pPr>
                      <a:r>
                        <a:rPr lang="en-US" sz="1400" dirty="0">
                          <a:effectLst/>
                        </a:rPr>
                        <a:t>GO:0048871 multicellular organismal homeostasis</a:t>
                      </a:r>
                      <a:br>
                        <a:rPr lang="en-US" sz="1400" dirty="0">
                          <a:effectLst/>
                        </a:rPr>
                      </a:br>
                      <a:r>
                        <a:rPr lang="en-US" sz="1400" dirty="0">
                          <a:effectLst/>
                        </a:rPr>
                        <a:t>GO:0050832 defense response to fungus</a:t>
                      </a:r>
                      <a:br>
                        <a:rPr lang="en-US" sz="1400" dirty="0">
                          <a:effectLst/>
                        </a:rPr>
                      </a:br>
                      <a:r>
                        <a:rPr lang="en-US" sz="1400" dirty="0">
                          <a:effectLst/>
                        </a:rPr>
                        <a:t>GO:0050825 ice binding</a:t>
                      </a:r>
                      <a:br>
                        <a:rPr lang="en-US" sz="1400" dirty="0">
                          <a:effectLst/>
                        </a:rPr>
                      </a:br>
                      <a:r>
                        <a:rPr lang="en-US" sz="1400" dirty="0">
                          <a:effectLst/>
                        </a:rPr>
                        <a:t>GO:0042742 defense response to bacterium</a:t>
                      </a:r>
                      <a:br>
                        <a:rPr lang="en-US" sz="1400" dirty="0">
                          <a:effectLst/>
                        </a:rPr>
                      </a:br>
                      <a:r>
                        <a:rPr lang="en-US" sz="1400" dirty="0">
                          <a:effectLst/>
                        </a:rPr>
                        <a:t>GO:0042309 </a:t>
                      </a:r>
                      <a:r>
                        <a:rPr lang="en-US" sz="1400" dirty="0" err="1">
                          <a:effectLst/>
                        </a:rPr>
                        <a:t>homoiothermy</a:t>
                      </a:r>
                      <a:br>
                        <a:rPr lang="en-US" sz="1400" dirty="0">
                          <a:effectLst/>
                        </a:rPr>
                      </a:br>
                      <a:r>
                        <a:rPr lang="en-US" sz="1400" dirty="0">
                          <a:effectLst/>
                        </a:rPr>
                        <a:t>GO:0050826 response to freezing</a:t>
                      </a:r>
                      <a:endParaRPr lang="en-US" sz="1400" dirty="0">
                        <a:effectLst/>
                        <a:latin typeface="Arial" panose="020B0604020202020204" pitchFamily="34" charset="0"/>
                        <a:cs typeface="Arial" panose="020B0604020202020204" pitchFamily="34" charset="0"/>
                      </a:endParaRPr>
                    </a:p>
                  </a:txBody>
                  <a:tcPr marL="13617" marR="13617" marT="13617" marB="13617" anchor="ctr"/>
                </a:tc>
                <a:extLst>
                  <a:ext uri="{0D108BD9-81ED-4DB2-BD59-A6C34878D82A}">
                    <a16:rowId xmlns:a16="http://schemas.microsoft.com/office/drawing/2014/main" val="1716369038"/>
                  </a:ext>
                </a:extLst>
              </a:tr>
            </a:tbl>
          </a:graphicData>
        </a:graphic>
      </p:graphicFrame>
    </p:spTree>
    <p:extLst>
      <p:ext uri="{BB962C8B-B14F-4D97-AF65-F5344CB8AC3E}">
        <p14:creationId xmlns:p14="http://schemas.microsoft.com/office/powerpoint/2010/main" val="12356357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18D32800F3DF4B9E545761FE311819" ma:contentTypeVersion="8" ma:contentTypeDescription="Create a new document." ma:contentTypeScope="" ma:versionID="305c9f0817007bd9ce19daf5717ab4e5">
  <xsd:schema xmlns:xsd="http://www.w3.org/2001/XMLSchema" xmlns:xs="http://www.w3.org/2001/XMLSchema" xmlns:p="http://schemas.microsoft.com/office/2006/metadata/properties" xmlns:ns3="2617b8b1-afb2-4928-ba29-4abcf551df5b" targetNamespace="http://schemas.microsoft.com/office/2006/metadata/properties" ma:root="true" ma:fieldsID="6860349cdbde0f274d0d52a6ac657849" ns3:_="">
    <xsd:import namespace="2617b8b1-afb2-4928-ba29-4abcf551df5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7b8b1-afb2-4928-ba29-4abcf551df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4593A9-46D5-4809-978F-8AB767CB2A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17b8b1-afb2-4928-ba29-4abcf551df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C6AF92-CE65-4C37-9528-2D89FBAED41A}">
  <ds:schemaRefs>
    <ds:schemaRef ds:uri="http://schemas.microsoft.com/sharepoint/v3/contenttype/forms"/>
  </ds:schemaRefs>
</ds:datastoreItem>
</file>

<file path=customXml/itemProps3.xml><?xml version="1.0" encoding="utf-8"?>
<ds:datastoreItem xmlns:ds="http://schemas.openxmlformats.org/officeDocument/2006/customXml" ds:itemID="{38C52CF6-AAB6-42B5-86F6-5B88CE648205}">
  <ds:schemaRefs>
    <ds:schemaRef ds:uri="http://schemas.microsoft.com/office/2006/metadata/properties"/>
    <ds:schemaRef ds:uri="2617b8b1-afb2-4928-ba29-4abcf551df5b"/>
    <ds:schemaRef ds:uri="http://purl.org/dc/elements/1.1/"/>
    <ds:schemaRef ds:uri="http://purl.org/dc/dcmitype/"/>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7121</TotalTime>
  <Words>986</Words>
  <Application>Microsoft Office PowerPoint</Application>
  <PresentationFormat>Custom</PresentationFormat>
  <Paragraphs>254</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 Castano-Duque</dc:creator>
  <cp:lastModifiedBy>Gilbert, Matthew - ARS</cp:lastModifiedBy>
  <cp:revision>75</cp:revision>
  <dcterms:created xsi:type="dcterms:W3CDTF">2020-07-28T19:05:19Z</dcterms:created>
  <dcterms:modified xsi:type="dcterms:W3CDTF">2021-07-29T21:45:53Z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0x0101004618D32800F3DF4B9E545761FE311819</vt:lpwstr>
  </property>
</Properties>
</file>