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7" r:id="rId15"/>
    <p:sldId id="272" r:id="rId16"/>
    <p:sldId id="275" r:id="rId17"/>
    <p:sldId id="260" r:id="rId18"/>
    <p:sldId id="257" r:id="rId19"/>
    <p:sldId id="258" r:id="rId20"/>
    <p:sldId id="276" r:id="rId21"/>
  </p:sldIdLst>
  <p:sldSz cx="12192000" cy="6858000"/>
  <p:notesSz cx="6858000" cy="9144000"/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9"/>
    <p:restoredTop sz="95800"/>
  </p:normalViewPr>
  <p:slideViewPr>
    <p:cSldViewPr snapToGrid="0" snapToObjects="1">
      <p:cViewPr>
        <p:scale>
          <a:sx n="185" d="100"/>
          <a:sy n="185" d="100"/>
        </p:scale>
        <p:origin x="236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ECB8B-192C-4E4C-AD97-FC416F8A5572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3CC72-152E-E149-98E4-867DDCB34C4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46605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3CC72-152E-E149-98E4-867DDCB34C46}" type="slidenum">
              <a:rPr kumimoji="1" lang="ko-Kore-KR" altLang="en-US" smtClean="0"/>
              <a:t>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19536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3CC72-152E-E149-98E4-867DDCB34C46}" type="slidenum">
              <a:rPr kumimoji="1" lang="ko-Kore-KR" altLang="en-US" smtClean="0"/>
              <a:t>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4908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874DC1-840C-D840-8CA0-1E7CF0D20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4A40FAA-4D17-D64B-9D0C-E941213AE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2BFB8E-1B1C-1E42-9D1E-3DF10261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00E76AD-DBB3-E543-A693-60B8084CF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69D0903-3F54-2645-AA24-02867217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1469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368EB1-6697-074E-B2DC-5A31AFB8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D2A199B-418E-D243-AB7C-1FE64D62F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7F5085-88F4-6046-B16B-85AE509A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0EE878-E4A8-144F-8133-35CD46AC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E0735D-8367-C740-BE0C-08197118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56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E3EED2C-A8ED-3448-91F8-9C08F7259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4ED0A86-8448-8249-B595-1764A9C31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0E6F84-174D-6940-BA88-E31F7DC0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7668915-8198-8E49-BA6C-7C9DB4FF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855E89-5B0D-7F45-8EDD-CAE2E59A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1678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DFCDB2-4E98-8240-8DDF-6832D41E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4E3156-F00E-AD4E-9723-43FD6293E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A42F04F-6994-2948-ADAF-601CD0DF2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079312-689C-D848-929C-386C2D40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09417E-56A9-914D-8D3C-F96AFC19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4511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1C8F9B-8FB8-5A42-8813-364204CE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7DAAA3C-D3C7-7A46-996C-0AF95AC55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572AA9-7214-C244-8F79-7B0DA6EE2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708DAD-A197-2148-8112-239F21C3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02A4319-CA0D-034E-8CDE-6EC17257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734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5DFBA5-0334-3C4F-A775-457D1394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6F778D-5486-5A4A-ADF8-58AFBA2DA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0058C0B-A51E-7748-AEE0-DEE43CDC3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C066BED-69AD-634E-959B-13487193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AA6BB8-8FF3-BE46-A9EE-9C38140F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E40EC2E-FDCA-B84E-940D-70F0957F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1382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2A40B2-5087-FA4E-8C23-C72256BB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88ED2B-B284-4F4D-A69C-BBBFE701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88F3FBD-26CD-1A42-BF07-2B679F1B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CD2BE24-F752-5447-AAB1-8453496FE6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57B06A3-90B6-284D-9361-76CC7FF19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46637C1-43FE-9942-ABC3-548C73AB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656B42E-1E73-5C4F-AA56-7DF54E36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985B935-865F-3C42-9F6B-3EBA4945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8071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2DD4B6-8D85-1748-BEB0-90BB7800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9D0E94F-FA23-4746-BDCA-BCB6955E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836078B-7A24-F443-BEB8-A079591A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0E0F3FB-A768-0A4F-A3D5-9985A429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45149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AD78F0D-BC8A-4F4F-A6FB-4964AEC1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5DE4DF6-A698-DB4C-B549-14125B97E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4E9B52-BEDA-1D47-A92E-E253CD4B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58390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F92039-099A-2D42-94EC-2C885838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1948B-58EC-1F42-A964-8E087475C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9E11C4-8BEC-A749-B375-CCAEEEB6A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50F6F88-B3EE-5440-BFF5-E81DA22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215C226-2202-414D-8F11-6F4B6B0A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34E082B-F35C-394E-B27E-35D889E7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86172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6B3ABE-9A51-AC43-9F5E-DE900272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1C14331-C2EB-F745-8614-28613CD2B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ACDADDC-0127-0F4C-A433-AF913D907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9139253-34B7-B94B-BAB4-5DDFB2F5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C51691D-3DDB-2744-95E4-5ABA3B0A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45791B9-7B6B-3642-8DB2-4F0D92CD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0084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88B659E-4501-5A41-A326-58420A8D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AE16C0-C214-EF44-9C67-286EB9465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CFB77B-5759-4E43-8671-53425989A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77EE0-4F88-BB48-918E-7A8A8BD29816}" type="datetimeFigureOut">
              <a:rPr kumimoji="1" lang="ko-Kore-KR" altLang="en-US" smtClean="0"/>
              <a:t>2021. 9. 18.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2F919D-6A0C-2D4C-98EC-CEF5CB208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760965-F777-114F-ADB2-5AE02769A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30834-2B01-B64B-8CD1-A3B6F77C582B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205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AF78CC8E-1E66-6546-A751-13BCA11E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76" y="2008900"/>
            <a:ext cx="1738223" cy="1660147"/>
          </a:xfrm>
          <a:prstGeom prst="rect">
            <a:avLst/>
          </a:prstGeom>
        </p:spPr>
      </p:pic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1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69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</a:t>
            </a:r>
            <a:r>
              <a:rPr lang="en-US" altLang="ko-KR" b="1" u="sng" dirty="0"/>
              <a:t>3A</a:t>
            </a:r>
            <a:r>
              <a:rPr lang="en-US" b="1" u="sng" dirty="0"/>
              <a:t>. (24h)</a:t>
            </a:r>
            <a:endParaRPr lang="el-GR" b="1" u="sng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075861" y="697978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1796045" y="684129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24" name="Ευθεία γραμμή σύνδεσης 59">
            <a:extLst>
              <a:ext uri="{FF2B5EF4-FFF2-40B4-BE49-F238E27FC236}">
                <a16:creationId xmlns:a16="http://schemas.microsoft.com/office/drawing/2014/main" id="{E60913BC-1E37-2A4C-84AA-D669423C5961}"/>
              </a:ext>
            </a:extLst>
          </p:cNvPr>
          <p:cNvCxnSpPr>
            <a:cxnSpLocks/>
          </p:cNvCxnSpPr>
          <p:nvPr/>
        </p:nvCxnSpPr>
        <p:spPr>
          <a:xfrm>
            <a:off x="2075861" y="723936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E5FD6A-574D-9044-9C0B-FF182B76D6DB}"/>
              </a:ext>
            </a:extLst>
          </p:cNvPr>
          <p:cNvSpPr txBox="1"/>
          <p:nvPr/>
        </p:nvSpPr>
        <p:spPr>
          <a:xfrm>
            <a:off x="1796045" y="710086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18013" y="1599980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894116" y="3845247"/>
            <a:ext cx="160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P-AMPK Thr 172</a:t>
            </a:r>
          </a:p>
          <a:p>
            <a:pPr algn="ctr"/>
            <a:r>
              <a:rPr lang="en-US" altLang="ko-KR" sz="1200" b="1" dirty="0"/>
              <a:t>(62kDa)</a:t>
            </a:r>
            <a:endParaRPr lang="el-GR" sz="1200" b="1" dirty="0"/>
          </a:p>
        </p:txBody>
      </p:sp>
      <p:grpSp>
        <p:nvGrpSpPr>
          <p:cNvPr id="240" name="그룹 239">
            <a:extLst>
              <a:ext uri="{FF2B5EF4-FFF2-40B4-BE49-F238E27FC236}">
                <a16:creationId xmlns:a16="http://schemas.microsoft.com/office/drawing/2014/main" id="{565C6A91-793B-594D-A74A-F0344D970367}"/>
              </a:ext>
            </a:extLst>
          </p:cNvPr>
          <p:cNvGrpSpPr/>
          <p:nvPr/>
        </p:nvGrpSpPr>
        <p:grpSpPr>
          <a:xfrm>
            <a:off x="7456601" y="1966930"/>
            <a:ext cx="540147" cy="1205194"/>
            <a:chOff x="7483895" y="2270718"/>
            <a:chExt cx="540147" cy="1205194"/>
          </a:xfrm>
        </p:grpSpPr>
        <p:grpSp>
          <p:nvGrpSpPr>
            <p:cNvPr id="138" name="그룹 137">
              <a:extLst>
                <a:ext uri="{FF2B5EF4-FFF2-40B4-BE49-F238E27FC236}">
                  <a16:creationId xmlns:a16="http://schemas.microsoft.com/office/drawing/2014/main" id="{88BD327B-CABD-864D-9332-3DCBEC93EE3D}"/>
                </a:ext>
              </a:extLst>
            </p:cNvPr>
            <p:cNvGrpSpPr/>
            <p:nvPr/>
          </p:nvGrpSpPr>
          <p:grpSpPr>
            <a:xfrm>
              <a:off x="7483895" y="2270718"/>
              <a:ext cx="540147" cy="1087871"/>
              <a:chOff x="801152" y="1901239"/>
              <a:chExt cx="540147" cy="1087871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A3FBE31-6220-0049-9123-93EA07832830}"/>
                  </a:ext>
                </a:extLst>
              </p:cNvPr>
              <p:cNvSpPr txBox="1"/>
              <p:nvPr/>
            </p:nvSpPr>
            <p:spPr>
              <a:xfrm>
                <a:off x="865327" y="2122151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75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40ED27C-C3C0-2F45-AC90-AEEADA639519}"/>
                  </a:ext>
                </a:extLst>
              </p:cNvPr>
              <p:cNvSpPr txBox="1"/>
              <p:nvPr/>
            </p:nvSpPr>
            <p:spPr>
              <a:xfrm>
                <a:off x="801152" y="1901239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cxnSp>
            <p:nvCxnSpPr>
              <p:cNvPr id="146" name="Ευθεία γραμμή σύνδεσης 59">
                <a:extLst>
                  <a:ext uri="{FF2B5EF4-FFF2-40B4-BE49-F238E27FC236}">
                    <a16:creationId xmlns:a16="http://schemas.microsoft.com/office/drawing/2014/main" id="{741E022B-ADC6-2A47-B403-24CA0E0DC0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015444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Ευθεία γραμμή σύνδεσης 59">
                <a:extLst>
                  <a:ext uri="{FF2B5EF4-FFF2-40B4-BE49-F238E27FC236}">
                    <a16:creationId xmlns:a16="http://schemas.microsoft.com/office/drawing/2014/main" id="{3C000403-0941-6742-953E-62E5ECFDAF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239180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Ευθεία γραμμή σύνδεσης 59">
                <a:extLst>
                  <a:ext uri="{FF2B5EF4-FFF2-40B4-BE49-F238E27FC236}">
                    <a16:creationId xmlns:a16="http://schemas.microsoft.com/office/drawing/2014/main" id="{76684D86-1A0F-5C4E-B673-91380BEE3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754530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Ευθεία γραμμή σύνδεσης 59">
                <a:extLst>
                  <a:ext uri="{FF2B5EF4-FFF2-40B4-BE49-F238E27FC236}">
                    <a16:creationId xmlns:a16="http://schemas.microsoft.com/office/drawing/2014/main" id="{11F384A5-D6C8-814A-B7CB-1C55BFC919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989110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98A8925-AF49-D549-8033-34A2CAA5745E}"/>
                </a:ext>
              </a:extLst>
            </p:cNvPr>
            <p:cNvSpPr txBox="1"/>
            <p:nvPr/>
          </p:nvSpPr>
          <p:spPr>
            <a:xfrm>
              <a:off x="7522103" y="2978251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15</a:t>
              </a:r>
              <a:endParaRPr lang="en-US" sz="1000" dirty="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818EA250-6CB2-F64C-8A59-B31A716EC38D}"/>
                </a:ext>
              </a:extLst>
            </p:cNvPr>
            <p:cNvSpPr txBox="1"/>
            <p:nvPr/>
          </p:nvSpPr>
          <p:spPr>
            <a:xfrm>
              <a:off x="7533282" y="3229691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10</a:t>
              </a:r>
              <a:endParaRPr lang="en-US" sz="1000" dirty="0"/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8F6AC22C-E65C-5740-A356-E0AD4D3204FE}"/>
              </a:ext>
            </a:extLst>
          </p:cNvPr>
          <p:cNvGrpSpPr/>
          <p:nvPr/>
        </p:nvGrpSpPr>
        <p:grpSpPr>
          <a:xfrm>
            <a:off x="9836118" y="1952126"/>
            <a:ext cx="562906" cy="1629525"/>
            <a:chOff x="807424" y="1722889"/>
            <a:chExt cx="562906" cy="1629525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2AEDAAE-19C1-674F-8F6C-1E6D472C2F59}"/>
                </a:ext>
              </a:extLst>
            </p:cNvPr>
            <p:cNvSpPr txBox="1"/>
            <p:nvPr/>
          </p:nvSpPr>
          <p:spPr>
            <a:xfrm>
              <a:off x="807424" y="1722889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100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0088F31-578A-6246-96E9-71B370BA8895}"/>
                </a:ext>
              </a:extLst>
            </p:cNvPr>
            <p:cNvSpPr txBox="1"/>
            <p:nvPr/>
          </p:nvSpPr>
          <p:spPr>
            <a:xfrm>
              <a:off x="833411" y="183962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75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E82F1B10-BD69-5741-874D-145203A2BA93}"/>
                </a:ext>
              </a:extLst>
            </p:cNvPr>
            <p:cNvSpPr txBox="1"/>
            <p:nvPr/>
          </p:nvSpPr>
          <p:spPr>
            <a:xfrm>
              <a:off x="838756" y="2123991"/>
              <a:ext cx="3588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/>
                <a:t>50</a:t>
              </a:r>
              <a:endParaRPr lang="en-US" sz="1000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76D3DC93-5577-7648-A74F-47C238F312DA}"/>
                </a:ext>
              </a:extLst>
            </p:cNvPr>
            <p:cNvSpPr txBox="1"/>
            <p:nvPr/>
          </p:nvSpPr>
          <p:spPr>
            <a:xfrm>
              <a:off x="827662" y="2344390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37</a:t>
              </a:r>
              <a:endParaRPr lang="en-US" sz="1000" dirty="0"/>
            </a:p>
          </p:txBody>
        </p:sp>
        <p:cxnSp>
          <p:nvCxnSpPr>
            <p:cNvPr id="164" name="Ευθεία γραμμή σύνδεσης 59">
              <a:extLst>
                <a:ext uri="{FF2B5EF4-FFF2-40B4-BE49-F238E27FC236}">
                  <a16:creationId xmlns:a16="http://schemas.microsoft.com/office/drawing/2014/main" id="{6BADD0AF-318D-6E41-AD40-64C6A1CDA728}"/>
                </a:ext>
              </a:extLst>
            </p:cNvPr>
            <p:cNvCxnSpPr>
              <a:cxnSpLocks/>
            </p:cNvCxnSpPr>
            <p:nvPr/>
          </p:nvCxnSpPr>
          <p:spPr>
            <a:xfrm>
              <a:off x="1158517" y="1848140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Ευθεία γραμμή σύνδεσης 59">
              <a:extLst>
                <a:ext uri="{FF2B5EF4-FFF2-40B4-BE49-F238E27FC236}">
                  <a16:creationId xmlns:a16="http://schemas.microsoft.com/office/drawing/2014/main" id="{8B7F26D5-7109-E347-A9E0-ACFAEE75AAE6}"/>
                </a:ext>
              </a:extLst>
            </p:cNvPr>
            <p:cNvCxnSpPr>
              <a:cxnSpLocks/>
            </p:cNvCxnSpPr>
            <p:nvPr/>
          </p:nvCxnSpPr>
          <p:spPr>
            <a:xfrm>
              <a:off x="1158517" y="1964516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Ευθεία γραμμή σύνδεσης 59">
              <a:extLst>
                <a:ext uri="{FF2B5EF4-FFF2-40B4-BE49-F238E27FC236}">
                  <a16:creationId xmlns:a16="http://schemas.microsoft.com/office/drawing/2014/main" id="{3E251DAE-B1DC-3446-87C5-1B4421026016}"/>
                </a:ext>
              </a:extLst>
            </p:cNvPr>
            <p:cNvCxnSpPr>
              <a:cxnSpLocks/>
            </p:cNvCxnSpPr>
            <p:nvPr/>
          </p:nvCxnSpPr>
          <p:spPr>
            <a:xfrm>
              <a:off x="1140890" y="2250410"/>
              <a:ext cx="22215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Ευθεία γραμμή σύνδεσης 59">
              <a:extLst>
                <a:ext uri="{FF2B5EF4-FFF2-40B4-BE49-F238E27FC236}">
                  <a16:creationId xmlns:a16="http://schemas.microsoft.com/office/drawing/2014/main" id="{1213E098-8E9F-4244-BD01-FDC7294E16D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517" y="2488117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F8061E74-2B82-8F46-BFAC-0BE12F687402}"/>
                </a:ext>
              </a:extLst>
            </p:cNvPr>
            <p:cNvSpPr txBox="1"/>
            <p:nvPr/>
          </p:nvSpPr>
          <p:spPr>
            <a:xfrm>
              <a:off x="843774" y="285999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15</a:t>
              </a:r>
              <a:endParaRPr lang="en-US" sz="1000" dirty="0"/>
            </a:p>
          </p:txBody>
        </p:sp>
        <p:cxnSp>
          <p:nvCxnSpPr>
            <p:cNvPr id="188" name="Ευθεία γραμμή σύνδεσης 59">
              <a:extLst>
                <a:ext uri="{FF2B5EF4-FFF2-40B4-BE49-F238E27FC236}">
                  <a16:creationId xmlns:a16="http://schemas.microsoft.com/office/drawing/2014/main" id="{5872063E-AC6E-6043-A722-924CD6ED2606}"/>
                </a:ext>
              </a:extLst>
            </p:cNvPr>
            <p:cNvCxnSpPr>
              <a:cxnSpLocks/>
            </p:cNvCxnSpPr>
            <p:nvPr/>
          </p:nvCxnSpPr>
          <p:spPr>
            <a:xfrm>
              <a:off x="1174629" y="3003725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Ευθεία γραμμή σύνδεσης 59">
              <a:extLst>
                <a:ext uri="{FF2B5EF4-FFF2-40B4-BE49-F238E27FC236}">
                  <a16:creationId xmlns:a16="http://schemas.microsoft.com/office/drawing/2014/main" id="{8641243B-3828-5D4A-A9F3-33818CE0CBA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544" y="3229304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5CB420E0-DA75-DF46-B144-B027F777507E}"/>
                </a:ext>
              </a:extLst>
            </p:cNvPr>
            <p:cNvSpPr txBox="1"/>
            <p:nvPr/>
          </p:nvSpPr>
          <p:spPr>
            <a:xfrm>
              <a:off x="860120" y="310619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10</a:t>
              </a:r>
              <a:endParaRPr lang="en-US" sz="1000" dirty="0"/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B9652A75-3765-8A48-95E2-C1FC04107264}"/>
              </a:ext>
            </a:extLst>
          </p:cNvPr>
          <p:cNvSpPr txBox="1"/>
          <p:nvPr/>
        </p:nvSpPr>
        <p:spPr>
          <a:xfrm>
            <a:off x="2570723" y="1620535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5073D20-E037-DB4B-97DE-BAF652472C7A}"/>
              </a:ext>
            </a:extLst>
          </p:cNvPr>
          <p:cNvSpPr txBox="1"/>
          <p:nvPr/>
        </p:nvSpPr>
        <p:spPr>
          <a:xfrm>
            <a:off x="5092521" y="1579354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1EDF814E-605A-A444-8AD7-63E46ACFCF6C}"/>
              </a:ext>
            </a:extLst>
          </p:cNvPr>
          <p:cNvSpPr txBox="1"/>
          <p:nvPr/>
        </p:nvSpPr>
        <p:spPr>
          <a:xfrm>
            <a:off x="7533282" y="1594227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64D0DDC-5904-844A-9C22-FE69DFA32E32}"/>
              </a:ext>
            </a:extLst>
          </p:cNvPr>
          <p:cNvSpPr txBox="1"/>
          <p:nvPr/>
        </p:nvSpPr>
        <p:spPr>
          <a:xfrm>
            <a:off x="9678731" y="1567052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842631C-FF39-134C-A8D7-C3474A69DA5C}"/>
              </a:ext>
            </a:extLst>
          </p:cNvPr>
          <p:cNvSpPr txBox="1"/>
          <p:nvPr/>
        </p:nvSpPr>
        <p:spPr>
          <a:xfrm>
            <a:off x="3605298" y="3845247"/>
            <a:ext cx="86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Sestrin2</a:t>
            </a:r>
          </a:p>
          <a:p>
            <a:pPr algn="ctr"/>
            <a:r>
              <a:rPr lang="en-US" sz="1200" b="1" dirty="0"/>
              <a:t>(54kDa)</a:t>
            </a:r>
            <a:endParaRPr lang="el-GR" sz="1200" b="1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AD7A721-383D-5147-BEA8-72A9DCCA08E9}"/>
              </a:ext>
            </a:extLst>
          </p:cNvPr>
          <p:cNvSpPr txBox="1"/>
          <p:nvPr/>
        </p:nvSpPr>
        <p:spPr>
          <a:xfrm>
            <a:off x="6127882" y="3842944"/>
            <a:ext cx="76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P62</a:t>
            </a:r>
          </a:p>
          <a:p>
            <a:pPr algn="ctr"/>
            <a:r>
              <a:rPr lang="en-US" sz="1200" b="1" dirty="0"/>
              <a:t>(62kDa)</a:t>
            </a:r>
            <a:endParaRPr lang="el-GR" sz="1200" b="1" dirty="0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28BECE2-BAD0-0346-B472-6627CE22EC56}"/>
              </a:ext>
            </a:extLst>
          </p:cNvPr>
          <p:cNvSpPr txBox="1"/>
          <p:nvPr/>
        </p:nvSpPr>
        <p:spPr>
          <a:xfrm>
            <a:off x="8554638" y="3842944"/>
            <a:ext cx="93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LC3</a:t>
            </a:r>
          </a:p>
          <a:p>
            <a:pPr algn="ctr"/>
            <a:r>
              <a:rPr lang="en-US" sz="1200" b="1" dirty="0"/>
              <a:t>(16kDa)</a:t>
            </a:r>
            <a:endParaRPr lang="el-GR" sz="1200" b="1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71DD132-4901-2E45-B39A-6676AC26F416}"/>
              </a:ext>
            </a:extLst>
          </p:cNvPr>
          <p:cNvSpPr txBox="1"/>
          <p:nvPr/>
        </p:nvSpPr>
        <p:spPr>
          <a:xfrm>
            <a:off x="10764013" y="3842944"/>
            <a:ext cx="97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GAPDH</a:t>
            </a:r>
          </a:p>
          <a:p>
            <a:pPr algn="ctr"/>
            <a:r>
              <a:rPr lang="en-US" sz="1200" b="1" dirty="0"/>
              <a:t>(37kDa)</a:t>
            </a:r>
            <a:endParaRPr lang="el-GR" sz="1200" b="1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73C50E0-D9FF-BB45-9C5D-D344499CE2F6}"/>
              </a:ext>
            </a:extLst>
          </p:cNvPr>
          <p:cNvSpPr txBox="1"/>
          <p:nvPr/>
        </p:nvSpPr>
        <p:spPr>
          <a:xfrm>
            <a:off x="1233870" y="1609247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179" name="Straight Connector 17">
            <a:extLst>
              <a:ext uri="{FF2B5EF4-FFF2-40B4-BE49-F238E27FC236}">
                <a16:creationId xmlns:a16="http://schemas.microsoft.com/office/drawing/2014/main" id="{20ACC6EB-8063-9A4B-91CA-4CFBEF09F4A4}"/>
              </a:ext>
            </a:extLst>
          </p:cNvPr>
          <p:cNvCxnSpPr>
            <a:cxnSpLocks/>
          </p:cNvCxnSpPr>
          <p:nvPr/>
        </p:nvCxnSpPr>
        <p:spPr>
          <a:xfrm>
            <a:off x="1358360" y="1624148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3A50FCA5-6FF0-DE47-BECC-8B4051BED1FB}"/>
              </a:ext>
            </a:extLst>
          </p:cNvPr>
          <p:cNvSpPr txBox="1"/>
          <p:nvPr/>
        </p:nvSpPr>
        <p:spPr>
          <a:xfrm>
            <a:off x="1421858" y="1609247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0CDFCF4-ED62-C94F-AF57-0CA2687796EF}"/>
              </a:ext>
            </a:extLst>
          </p:cNvPr>
          <p:cNvSpPr txBox="1"/>
          <p:nvPr/>
        </p:nvSpPr>
        <p:spPr>
          <a:xfrm>
            <a:off x="1636339" y="1609247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9C7F72C-B367-974F-8B77-34AF954B118E}"/>
              </a:ext>
            </a:extLst>
          </p:cNvPr>
          <p:cNvSpPr txBox="1"/>
          <p:nvPr/>
        </p:nvSpPr>
        <p:spPr>
          <a:xfrm>
            <a:off x="1850501" y="1426250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4BE92C9-99D0-AD46-851C-16CF3058804E}"/>
              </a:ext>
            </a:extLst>
          </p:cNvPr>
          <p:cNvSpPr txBox="1"/>
          <p:nvPr/>
        </p:nvSpPr>
        <p:spPr>
          <a:xfrm>
            <a:off x="1930360" y="1609247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184" name="Straight Connector 26">
            <a:extLst>
              <a:ext uri="{FF2B5EF4-FFF2-40B4-BE49-F238E27FC236}">
                <a16:creationId xmlns:a16="http://schemas.microsoft.com/office/drawing/2014/main" id="{612EBBDE-3ED8-BB49-B997-C9DC109A473A}"/>
              </a:ext>
            </a:extLst>
          </p:cNvPr>
          <p:cNvCxnSpPr>
            <a:cxnSpLocks/>
          </p:cNvCxnSpPr>
          <p:nvPr/>
        </p:nvCxnSpPr>
        <p:spPr>
          <a:xfrm>
            <a:off x="2016722" y="1625756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426496BD-9A20-0E4D-9C0D-678366F1F266}"/>
              </a:ext>
            </a:extLst>
          </p:cNvPr>
          <p:cNvSpPr txBox="1"/>
          <p:nvPr/>
        </p:nvSpPr>
        <p:spPr>
          <a:xfrm>
            <a:off x="2120551" y="1609247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BB7293-E422-884A-BBF0-5542AFA1082D}"/>
              </a:ext>
            </a:extLst>
          </p:cNvPr>
          <p:cNvSpPr txBox="1"/>
          <p:nvPr/>
        </p:nvSpPr>
        <p:spPr>
          <a:xfrm>
            <a:off x="1253386" y="1426572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0DBE4F1-E099-BA40-92CA-E5B79F7820C9}"/>
              </a:ext>
            </a:extLst>
          </p:cNvPr>
          <p:cNvSpPr txBox="1"/>
          <p:nvPr/>
        </p:nvSpPr>
        <p:spPr>
          <a:xfrm>
            <a:off x="944905" y="1609247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0E1EAA3C-2188-AC4E-90DE-1405066BA65F}"/>
              </a:ext>
            </a:extLst>
          </p:cNvPr>
          <p:cNvSpPr txBox="1"/>
          <p:nvPr/>
        </p:nvSpPr>
        <p:spPr>
          <a:xfrm>
            <a:off x="3777448" y="1620198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197" name="Straight Connector 17">
            <a:extLst>
              <a:ext uri="{FF2B5EF4-FFF2-40B4-BE49-F238E27FC236}">
                <a16:creationId xmlns:a16="http://schemas.microsoft.com/office/drawing/2014/main" id="{24568E6B-C820-ED4F-B7A6-669718FC3F55}"/>
              </a:ext>
            </a:extLst>
          </p:cNvPr>
          <p:cNvCxnSpPr>
            <a:cxnSpLocks/>
          </p:cNvCxnSpPr>
          <p:nvPr/>
        </p:nvCxnSpPr>
        <p:spPr>
          <a:xfrm>
            <a:off x="3901938" y="1635099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B9C2E0D6-B72C-9B4A-99F2-3B99D61ECF64}"/>
              </a:ext>
            </a:extLst>
          </p:cNvPr>
          <p:cNvSpPr txBox="1"/>
          <p:nvPr/>
        </p:nvSpPr>
        <p:spPr>
          <a:xfrm>
            <a:off x="3965436" y="1620198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DDE6D2A-F9FC-A348-9ABC-653BAAFF8318}"/>
              </a:ext>
            </a:extLst>
          </p:cNvPr>
          <p:cNvSpPr txBox="1"/>
          <p:nvPr/>
        </p:nvSpPr>
        <p:spPr>
          <a:xfrm>
            <a:off x="4179917" y="1620198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1717BC27-836C-5F4D-A026-C658C82E10ED}"/>
              </a:ext>
            </a:extLst>
          </p:cNvPr>
          <p:cNvSpPr txBox="1"/>
          <p:nvPr/>
        </p:nvSpPr>
        <p:spPr>
          <a:xfrm>
            <a:off x="4394079" y="1437201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F95F6478-A9D3-024D-83EB-14CC749D4804}"/>
              </a:ext>
            </a:extLst>
          </p:cNvPr>
          <p:cNvSpPr txBox="1"/>
          <p:nvPr/>
        </p:nvSpPr>
        <p:spPr>
          <a:xfrm>
            <a:off x="4473938" y="1620198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202" name="Straight Connector 26">
            <a:extLst>
              <a:ext uri="{FF2B5EF4-FFF2-40B4-BE49-F238E27FC236}">
                <a16:creationId xmlns:a16="http://schemas.microsoft.com/office/drawing/2014/main" id="{33295979-F1CC-9C44-BA08-43BF90F056DA}"/>
              </a:ext>
            </a:extLst>
          </p:cNvPr>
          <p:cNvCxnSpPr>
            <a:cxnSpLocks/>
          </p:cNvCxnSpPr>
          <p:nvPr/>
        </p:nvCxnSpPr>
        <p:spPr>
          <a:xfrm>
            <a:off x="4560300" y="1636707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8AA622B5-DB27-D140-898B-56F1B466654F}"/>
              </a:ext>
            </a:extLst>
          </p:cNvPr>
          <p:cNvSpPr txBox="1"/>
          <p:nvPr/>
        </p:nvSpPr>
        <p:spPr>
          <a:xfrm>
            <a:off x="4664129" y="1620198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A128794B-3C9D-F745-8D7A-44F717B3FCFD}"/>
              </a:ext>
            </a:extLst>
          </p:cNvPr>
          <p:cNvSpPr txBox="1"/>
          <p:nvPr/>
        </p:nvSpPr>
        <p:spPr>
          <a:xfrm>
            <a:off x="3796964" y="1437523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AE214E97-39D9-D54F-8DC8-60D8EF1570E3}"/>
              </a:ext>
            </a:extLst>
          </p:cNvPr>
          <p:cNvSpPr txBox="1"/>
          <p:nvPr/>
        </p:nvSpPr>
        <p:spPr>
          <a:xfrm>
            <a:off x="3533225" y="1620989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B975871-9C44-AD4D-AC0E-808EDAE6922D}"/>
              </a:ext>
            </a:extLst>
          </p:cNvPr>
          <p:cNvSpPr txBox="1"/>
          <p:nvPr/>
        </p:nvSpPr>
        <p:spPr>
          <a:xfrm>
            <a:off x="6108366" y="1613655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207" name="Straight Connector 17">
            <a:extLst>
              <a:ext uri="{FF2B5EF4-FFF2-40B4-BE49-F238E27FC236}">
                <a16:creationId xmlns:a16="http://schemas.microsoft.com/office/drawing/2014/main" id="{E595A2AC-1830-5849-A598-459B614A585A}"/>
              </a:ext>
            </a:extLst>
          </p:cNvPr>
          <p:cNvCxnSpPr>
            <a:cxnSpLocks/>
          </p:cNvCxnSpPr>
          <p:nvPr/>
        </p:nvCxnSpPr>
        <p:spPr>
          <a:xfrm>
            <a:off x="6232856" y="1628556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Box 207">
            <a:extLst>
              <a:ext uri="{FF2B5EF4-FFF2-40B4-BE49-F238E27FC236}">
                <a16:creationId xmlns:a16="http://schemas.microsoft.com/office/drawing/2014/main" id="{9600CDAD-79D3-3440-B811-D5BE8B157851}"/>
              </a:ext>
            </a:extLst>
          </p:cNvPr>
          <p:cNvSpPr txBox="1"/>
          <p:nvPr/>
        </p:nvSpPr>
        <p:spPr>
          <a:xfrm>
            <a:off x="6296354" y="1613655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5F5BDAF-1C8D-9545-932F-7B9D3A532D95}"/>
              </a:ext>
            </a:extLst>
          </p:cNvPr>
          <p:cNvSpPr txBox="1"/>
          <p:nvPr/>
        </p:nvSpPr>
        <p:spPr>
          <a:xfrm>
            <a:off x="6510835" y="1613655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AE39116-E76E-C74B-9765-441C3F47B1D3}"/>
              </a:ext>
            </a:extLst>
          </p:cNvPr>
          <p:cNvSpPr txBox="1"/>
          <p:nvPr/>
        </p:nvSpPr>
        <p:spPr>
          <a:xfrm>
            <a:off x="6724997" y="1430658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25BF7F8-0BA4-CF48-B0CD-6D11BFF80E29}"/>
              </a:ext>
            </a:extLst>
          </p:cNvPr>
          <p:cNvSpPr txBox="1"/>
          <p:nvPr/>
        </p:nvSpPr>
        <p:spPr>
          <a:xfrm>
            <a:off x="6804856" y="1613655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212" name="Straight Connector 26">
            <a:extLst>
              <a:ext uri="{FF2B5EF4-FFF2-40B4-BE49-F238E27FC236}">
                <a16:creationId xmlns:a16="http://schemas.microsoft.com/office/drawing/2014/main" id="{59C1F972-F4B4-2F45-9DB8-0D0A4FBCF2F7}"/>
              </a:ext>
            </a:extLst>
          </p:cNvPr>
          <p:cNvCxnSpPr>
            <a:cxnSpLocks/>
          </p:cNvCxnSpPr>
          <p:nvPr/>
        </p:nvCxnSpPr>
        <p:spPr>
          <a:xfrm>
            <a:off x="6891218" y="1630164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57A0B83C-C275-234E-94AA-262583369707}"/>
              </a:ext>
            </a:extLst>
          </p:cNvPr>
          <p:cNvSpPr txBox="1"/>
          <p:nvPr/>
        </p:nvSpPr>
        <p:spPr>
          <a:xfrm>
            <a:off x="6995047" y="1613655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3B462003-1116-C94A-A9CB-8C7FE3CCC5CB}"/>
              </a:ext>
            </a:extLst>
          </p:cNvPr>
          <p:cNvSpPr txBox="1"/>
          <p:nvPr/>
        </p:nvSpPr>
        <p:spPr>
          <a:xfrm>
            <a:off x="6127882" y="1430980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5AF5B699-1DD2-A44C-80E0-1E544AA993D4}"/>
              </a:ext>
            </a:extLst>
          </p:cNvPr>
          <p:cNvSpPr txBox="1"/>
          <p:nvPr/>
        </p:nvSpPr>
        <p:spPr>
          <a:xfrm>
            <a:off x="5882287" y="1605223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36303458-23BB-8947-95A7-534CA5FE0147}"/>
              </a:ext>
            </a:extLst>
          </p:cNvPr>
          <p:cNvSpPr txBox="1"/>
          <p:nvPr/>
        </p:nvSpPr>
        <p:spPr>
          <a:xfrm>
            <a:off x="8443516" y="1635255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217" name="Straight Connector 17">
            <a:extLst>
              <a:ext uri="{FF2B5EF4-FFF2-40B4-BE49-F238E27FC236}">
                <a16:creationId xmlns:a16="http://schemas.microsoft.com/office/drawing/2014/main" id="{046847FA-AFF6-3E4D-805B-79DCDE4AC353}"/>
              </a:ext>
            </a:extLst>
          </p:cNvPr>
          <p:cNvCxnSpPr>
            <a:cxnSpLocks/>
          </p:cNvCxnSpPr>
          <p:nvPr/>
        </p:nvCxnSpPr>
        <p:spPr>
          <a:xfrm>
            <a:off x="8569528" y="1613655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xtBox 217">
            <a:extLst>
              <a:ext uri="{FF2B5EF4-FFF2-40B4-BE49-F238E27FC236}">
                <a16:creationId xmlns:a16="http://schemas.microsoft.com/office/drawing/2014/main" id="{B5D3AA08-EF6B-F741-8707-76611A476056}"/>
              </a:ext>
            </a:extLst>
          </p:cNvPr>
          <p:cNvSpPr txBox="1"/>
          <p:nvPr/>
        </p:nvSpPr>
        <p:spPr>
          <a:xfrm>
            <a:off x="8647838" y="1635255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F7A09608-F128-5A40-A5B9-2EEBBB12701A}"/>
              </a:ext>
            </a:extLst>
          </p:cNvPr>
          <p:cNvSpPr txBox="1"/>
          <p:nvPr/>
        </p:nvSpPr>
        <p:spPr>
          <a:xfrm>
            <a:off x="8857274" y="1635255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9AF7349-5650-C84E-BE63-80A023EDA55B}"/>
              </a:ext>
            </a:extLst>
          </p:cNvPr>
          <p:cNvSpPr txBox="1"/>
          <p:nvPr/>
        </p:nvSpPr>
        <p:spPr>
          <a:xfrm>
            <a:off x="9044621" y="1394875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82962617-4B93-C649-A0DF-8B60EBF0D4E2}"/>
              </a:ext>
            </a:extLst>
          </p:cNvPr>
          <p:cNvSpPr txBox="1"/>
          <p:nvPr/>
        </p:nvSpPr>
        <p:spPr>
          <a:xfrm>
            <a:off x="9103491" y="1641464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222" name="Straight Connector 26">
            <a:extLst>
              <a:ext uri="{FF2B5EF4-FFF2-40B4-BE49-F238E27FC236}">
                <a16:creationId xmlns:a16="http://schemas.microsoft.com/office/drawing/2014/main" id="{EA3ABEA5-C432-414E-AC94-D38E4F45CEBC}"/>
              </a:ext>
            </a:extLst>
          </p:cNvPr>
          <p:cNvCxnSpPr>
            <a:cxnSpLocks/>
          </p:cNvCxnSpPr>
          <p:nvPr/>
        </p:nvCxnSpPr>
        <p:spPr>
          <a:xfrm>
            <a:off x="9174088" y="1613655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CC484556-A299-2D45-A7C7-32520A63FA6A}"/>
              </a:ext>
            </a:extLst>
          </p:cNvPr>
          <p:cNvSpPr txBox="1"/>
          <p:nvPr/>
        </p:nvSpPr>
        <p:spPr>
          <a:xfrm>
            <a:off x="9270608" y="1641463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755F331-C128-5743-9691-0EF390430ABF}"/>
              </a:ext>
            </a:extLst>
          </p:cNvPr>
          <p:cNvSpPr txBox="1"/>
          <p:nvPr/>
        </p:nvSpPr>
        <p:spPr>
          <a:xfrm>
            <a:off x="8458800" y="1399557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AA6780E-8D79-7C41-A0FF-88CBBEFB4569}"/>
              </a:ext>
            </a:extLst>
          </p:cNvPr>
          <p:cNvSpPr txBox="1"/>
          <p:nvPr/>
        </p:nvSpPr>
        <p:spPr>
          <a:xfrm>
            <a:off x="8198130" y="1635255"/>
            <a:ext cx="3559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6D535C58-3E1D-ED48-BFB7-77AD1D4A445E}"/>
              </a:ext>
            </a:extLst>
          </p:cNvPr>
          <p:cNvSpPr txBox="1"/>
          <p:nvPr/>
        </p:nvSpPr>
        <p:spPr>
          <a:xfrm>
            <a:off x="10805340" y="1605224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227" name="Straight Connector 17">
            <a:extLst>
              <a:ext uri="{FF2B5EF4-FFF2-40B4-BE49-F238E27FC236}">
                <a16:creationId xmlns:a16="http://schemas.microsoft.com/office/drawing/2014/main" id="{A159E08D-BF0D-F04F-A29A-E6AD9ADA80CD}"/>
              </a:ext>
            </a:extLst>
          </p:cNvPr>
          <p:cNvCxnSpPr>
            <a:cxnSpLocks/>
          </p:cNvCxnSpPr>
          <p:nvPr/>
        </p:nvCxnSpPr>
        <p:spPr>
          <a:xfrm>
            <a:off x="10891112" y="1591798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4558CFF8-1400-B041-A19D-1D7FA61F0D8C}"/>
              </a:ext>
            </a:extLst>
          </p:cNvPr>
          <p:cNvSpPr txBox="1"/>
          <p:nvPr/>
        </p:nvSpPr>
        <p:spPr>
          <a:xfrm>
            <a:off x="10976396" y="1605224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4C8DD659-AA4B-EF41-AD96-777CC945D5D7}"/>
              </a:ext>
            </a:extLst>
          </p:cNvPr>
          <p:cNvSpPr txBox="1"/>
          <p:nvPr/>
        </p:nvSpPr>
        <p:spPr>
          <a:xfrm>
            <a:off x="11145722" y="1605224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1D4269AF-E739-9044-9869-6EFB903869A9}"/>
              </a:ext>
            </a:extLst>
          </p:cNvPr>
          <p:cNvSpPr txBox="1"/>
          <p:nvPr/>
        </p:nvSpPr>
        <p:spPr>
          <a:xfrm>
            <a:off x="11349507" y="1398245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8C169DA-8201-4D4C-91BC-F79D5A7A8A63}"/>
              </a:ext>
            </a:extLst>
          </p:cNvPr>
          <p:cNvSpPr txBox="1"/>
          <p:nvPr/>
        </p:nvSpPr>
        <p:spPr>
          <a:xfrm>
            <a:off x="11462322" y="1605224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232" name="Straight Connector 26">
            <a:extLst>
              <a:ext uri="{FF2B5EF4-FFF2-40B4-BE49-F238E27FC236}">
                <a16:creationId xmlns:a16="http://schemas.microsoft.com/office/drawing/2014/main" id="{24E4B0F1-C4B5-BE4A-BE52-AAD7C5C9D243}"/>
              </a:ext>
            </a:extLst>
          </p:cNvPr>
          <p:cNvCxnSpPr>
            <a:cxnSpLocks/>
          </p:cNvCxnSpPr>
          <p:nvPr/>
        </p:nvCxnSpPr>
        <p:spPr>
          <a:xfrm>
            <a:off x="11498674" y="1591798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37E286C8-00F6-3747-AF8E-5DFB5612FC2A}"/>
              </a:ext>
            </a:extLst>
          </p:cNvPr>
          <p:cNvSpPr txBox="1"/>
          <p:nvPr/>
        </p:nvSpPr>
        <p:spPr>
          <a:xfrm>
            <a:off x="11624291" y="1605224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51F9689C-0485-B94D-9AB5-C952F088DD54}"/>
              </a:ext>
            </a:extLst>
          </p:cNvPr>
          <p:cNvSpPr txBox="1"/>
          <p:nvPr/>
        </p:nvSpPr>
        <p:spPr>
          <a:xfrm>
            <a:off x="10786138" y="1394222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0CF363D-223D-8B41-B389-E90B59D7E204}"/>
              </a:ext>
            </a:extLst>
          </p:cNvPr>
          <p:cNvSpPr txBox="1"/>
          <p:nvPr/>
        </p:nvSpPr>
        <p:spPr>
          <a:xfrm>
            <a:off x="10516375" y="1605224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4DFD7F9-F9A5-864C-AD63-63F851E562D7}"/>
              </a:ext>
            </a:extLst>
          </p:cNvPr>
          <p:cNvGrpSpPr/>
          <p:nvPr/>
        </p:nvGrpSpPr>
        <p:grpSpPr>
          <a:xfrm>
            <a:off x="312644" y="1872906"/>
            <a:ext cx="2160521" cy="1647662"/>
            <a:chOff x="336078" y="2469704"/>
            <a:chExt cx="2160521" cy="1647662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0F44E29-19A1-E84C-B079-EE3129DD97E3}"/>
                </a:ext>
              </a:extLst>
            </p:cNvPr>
            <p:cNvGrpSpPr/>
            <p:nvPr/>
          </p:nvGrpSpPr>
          <p:grpSpPr>
            <a:xfrm>
              <a:off x="336078" y="2469704"/>
              <a:ext cx="582261" cy="1647662"/>
              <a:chOff x="764199" y="2122543"/>
              <a:chExt cx="582261" cy="1647662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55BAD8B-A0B8-9A4B-BA18-86812513CCEA}"/>
                  </a:ext>
                </a:extLst>
              </p:cNvPr>
              <p:cNvSpPr txBox="1"/>
              <p:nvPr/>
            </p:nvSpPr>
            <p:spPr>
              <a:xfrm>
                <a:off x="764199" y="2122543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07A56D5-AE46-EA40-952D-5C0B26D98C26}"/>
                  </a:ext>
                </a:extLst>
              </p:cNvPr>
              <p:cNvSpPr txBox="1"/>
              <p:nvPr/>
            </p:nvSpPr>
            <p:spPr>
              <a:xfrm>
                <a:off x="797061" y="2301369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75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9481C7DE-945B-B241-80F2-8BBEDBF7C08C}"/>
                  </a:ext>
                </a:extLst>
              </p:cNvPr>
              <p:cNvSpPr txBox="1"/>
              <p:nvPr/>
            </p:nvSpPr>
            <p:spPr>
              <a:xfrm>
                <a:off x="803728" y="2688343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50</a:t>
                </a:r>
                <a:endParaRPr lang="en-US" sz="1000" dirty="0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1669B51-BFAC-1947-B78D-52ACCA150C60}"/>
                  </a:ext>
                </a:extLst>
              </p:cNvPr>
              <p:cNvSpPr txBox="1"/>
              <p:nvPr/>
            </p:nvSpPr>
            <p:spPr>
              <a:xfrm>
                <a:off x="812596" y="3093679"/>
                <a:ext cx="316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/>
                  <a:t>37</a:t>
                </a:r>
                <a:endParaRPr lang="en-US" sz="1000" dirty="0"/>
              </a:p>
            </p:txBody>
          </p:sp>
          <p:cxnSp>
            <p:nvCxnSpPr>
              <p:cNvPr id="108" name="Ευθεία γραμμή σύνδεσης 59">
                <a:extLst>
                  <a:ext uri="{FF2B5EF4-FFF2-40B4-BE49-F238E27FC236}">
                    <a16:creationId xmlns:a16="http://schemas.microsoft.com/office/drawing/2014/main" id="{FF5DA169-DD81-4F44-8251-DFB29984D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2226391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Ευθεία γραμμή σύνδεσης 59">
                <a:extLst>
                  <a:ext uri="{FF2B5EF4-FFF2-40B4-BE49-F238E27FC236}">
                    <a16:creationId xmlns:a16="http://schemas.microsoft.com/office/drawing/2014/main" id="{736139A6-24D1-AD4F-9030-BCEEAC28C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2454537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Ευθεία γραμμή σύνδεσης 59">
                <a:extLst>
                  <a:ext uri="{FF2B5EF4-FFF2-40B4-BE49-F238E27FC236}">
                    <a16:creationId xmlns:a16="http://schemas.microsoft.com/office/drawing/2014/main" id="{48BE62D9-E16C-764F-B04F-EAD58921DF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1891" y="2828901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Ευθεία γραμμή σύνδεσης 59">
                <a:extLst>
                  <a:ext uri="{FF2B5EF4-FFF2-40B4-BE49-F238E27FC236}">
                    <a16:creationId xmlns:a16="http://schemas.microsoft.com/office/drawing/2014/main" id="{5D580441-3E73-3646-B2B0-06B0A1DDC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0759" y="3199699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BF85DCA-9607-E84A-9F3A-37AE7DA3C73A}"/>
                  </a:ext>
                </a:extLst>
              </p:cNvPr>
              <p:cNvSpPr txBox="1"/>
              <p:nvPr/>
            </p:nvSpPr>
            <p:spPr>
              <a:xfrm>
                <a:off x="812596" y="3523984"/>
                <a:ext cx="31611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/>
                  <a:t>20</a:t>
                </a:r>
                <a:endParaRPr lang="en-US" sz="1000" dirty="0"/>
              </a:p>
            </p:txBody>
          </p:sp>
          <p:cxnSp>
            <p:nvCxnSpPr>
              <p:cNvPr id="142" name="Ευθεία γραμμή σύνδεσης 59">
                <a:extLst>
                  <a:ext uri="{FF2B5EF4-FFF2-40B4-BE49-F238E27FC236}">
                    <a16:creationId xmlns:a16="http://schemas.microsoft.com/office/drawing/2014/main" id="{B1CE58BB-9DC7-894B-A627-412343D6CF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0759" y="3630004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2B9B8B7-42CF-BA49-8465-63035914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317" y="2537424"/>
              <a:ext cx="1575282" cy="1519022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5583A5D-E8A1-9D4E-B968-CF97545E07A5}"/>
              </a:ext>
            </a:extLst>
          </p:cNvPr>
          <p:cNvGrpSpPr/>
          <p:nvPr/>
        </p:nvGrpSpPr>
        <p:grpSpPr>
          <a:xfrm>
            <a:off x="2785880" y="1819931"/>
            <a:ext cx="2096545" cy="1749358"/>
            <a:chOff x="2746181" y="2407813"/>
            <a:chExt cx="2096545" cy="1749358"/>
          </a:xfrm>
        </p:grpSpPr>
        <p:grpSp>
          <p:nvGrpSpPr>
            <p:cNvPr id="112" name="그룹 111">
              <a:extLst>
                <a:ext uri="{FF2B5EF4-FFF2-40B4-BE49-F238E27FC236}">
                  <a16:creationId xmlns:a16="http://schemas.microsoft.com/office/drawing/2014/main" id="{FAB99C1E-7229-1746-81CD-42078D9BB3F8}"/>
                </a:ext>
              </a:extLst>
            </p:cNvPr>
            <p:cNvGrpSpPr/>
            <p:nvPr/>
          </p:nvGrpSpPr>
          <p:grpSpPr>
            <a:xfrm>
              <a:off x="2746181" y="2407813"/>
              <a:ext cx="536181" cy="1749358"/>
              <a:chOff x="800229" y="2028693"/>
              <a:chExt cx="536181" cy="1749358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3E933B0-6BDD-B940-9B02-00B99FE872B8}"/>
                  </a:ext>
                </a:extLst>
              </p:cNvPr>
              <p:cNvSpPr txBox="1"/>
              <p:nvPr/>
            </p:nvSpPr>
            <p:spPr>
              <a:xfrm>
                <a:off x="800229" y="2028693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2D55F9B-ED3F-3948-9ECC-EE0E5EF9C607}"/>
                  </a:ext>
                </a:extLst>
              </p:cNvPr>
              <p:cNvSpPr txBox="1"/>
              <p:nvPr/>
            </p:nvSpPr>
            <p:spPr>
              <a:xfrm>
                <a:off x="836490" y="2298887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75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6DF0175C-E445-D44F-9F94-2C9EADB25C7E}"/>
                  </a:ext>
                </a:extLst>
              </p:cNvPr>
              <p:cNvSpPr txBox="1"/>
              <p:nvPr/>
            </p:nvSpPr>
            <p:spPr>
              <a:xfrm>
                <a:off x="834303" y="2673880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50</a:t>
                </a:r>
                <a:endParaRPr lang="en-US" sz="1000" dirty="0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165D5D6-F4E1-984C-A665-A219A50510F1}"/>
                  </a:ext>
                </a:extLst>
              </p:cNvPr>
              <p:cNvSpPr txBox="1"/>
              <p:nvPr/>
            </p:nvSpPr>
            <p:spPr>
              <a:xfrm>
                <a:off x="835998" y="3531830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20</a:t>
                </a:r>
                <a:endParaRPr lang="en-US" sz="1000" dirty="0"/>
              </a:p>
            </p:txBody>
          </p:sp>
          <p:cxnSp>
            <p:nvCxnSpPr>
              <p:cNvPr id="121" name="Ευθεία γραμμή σύνδεσης 59">
                <a:extLst>
                  <a:ext uri="{FF2B5EF4-FFF2-40B4-BE49-F238E27FC236}">
                    <a16:creationId xmlns:a16="http://schemas.microsoft.com/office/drawing/2014/main" id="{0505934B-F86F-4049-A1E2-EB99297721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2160819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Ευθεία γραμμή σύνδεσης 59">
                <a:extLst>
                  <a:ext uri="{FF2B5EF4-FFF2-40B4-BE49-F238E27FC236}">
                    <a16:creationId xmlns:a16="http://schemas.microsoft.com/office/drawing/2014/main" id="{A2DD56B1-488D-BE44-9CBA-559C45279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5143" y="2423776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Ευθεία γραμμή σύνδεσης 59">
                <a:extLst>
                  <a:ext uri="{FF2B5EF4-FFF2-40B4-BE49-F238E27FC236}">
                    <a16:creationId xmlns:a16="http://schemas.microsoft.com/office/drawing/2014/main" id="{4E475558-9A4F-9741-8C9D-27087E9A7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6436" y="2800299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Ευθεία γραμμή σύνδεσης 59">
                <a:extLst>
                  <a:ext uri="{FF2B5EF4-FFF2-40B4-BE49-F238E27FC236}">
                    <a16:creationId xmlns:a16="http://schemas.microsoft.com/office/drawing/2014/main" id="{D7644969-31D7-6346-AE54-9A2F7092D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3675557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C3B2207-BDB8-8D4D-86F8-FA7A09DBCFC6}"/>
                  </a:ext>
                </a:extLst>
              </p:cNvPr>
              <p:cNvSpPr txBox="1"/>
              <p:nvPr/>
            </p:nvSpPr>
            <p:spPr>
              <a:xfrm>
                <a:off x="844963" y="3047736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37</a:t>
                </a:r>
                <a:endParaRPr lang="en-US" sz="1000" dirty="0"/>
              </a:p>
            </p:txBody>
          </p:sp>
          <p:cxnSp>
            <p:nvCxnSpPr>
              <p:cNvPr id="148" name="Ευθεία γραμμή σύνδεσης 59">
                <a:extLst>
                  <a:ext uri="{FF2B5EF4-FFF2-40B4-BE49-F238E27FC236}">
                    <a16:creationId xmlns:a16="http://schemas.microsoft.com/office/drawing/2014/main" id="{E547238E-CA6A-184D-8014-B9D9A362A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0709" y="3191463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0718F35-C0FD-0C4F-9786-55CCE2A14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8235" y="2479443"/>
              <a:ext cx="1594491" cy="1616896"/>
            </a:xfrm>
            <a:prstGeom prst="rect">
              <a:avLst/>
            </a:prstGeom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37EE291-8E7F-274D-9874-414182C0A523}"/>
              </a:ext>
            </a:extLst>
          </p:cNvPr>
          <p:cNvGrpSpPr/>
          <p:nvPr/>
        </p:nvGrpSpPr>
        <p:grpSpPr>
          <a:xfrm>
            <a:off x="5146234" y="1877288"/>
            <a:ext cx="2157426" cy="1579498"/>
            <a:chOff x="5154581" y="2317043"/>
            <a:chExt cx="2157426" cy="1579498"/>
          </a:xfrm>
        </p:grpSpPr>
        <p:grpSp>
          <p:nvGrpSpPr>
            <p:cNvPr id="125" name="그룹 124">
              <a:extLst>
                <a:ext uri="{FF2B5EF4-FFF2-40B4-BE49-F238E27FC236}">
                  <a16:creationId xmlns:a16="http://schemas.microsoft.com/office/drawing/2014/main" id="{B5740F50-4260-6243-995E-B179AF45652D}"/>
                </a:ext>
              </a:extLst>
            </p:cNvPr>
            <p:cNvGrpSpPr/>
            <p:nvPr/>
          </p:nvGrpSpPr>
          <p:grpSpPr>
            <a:xfrm>
              <a:off x="5154581" y="2317043"/>
              <a:ext cx="520829" cy="1462488"/>
              <a:chOff x="806616" y="2028693"/>
              <a:chExt cx="520829" cy="1462488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DEBED87-13BA-0E4D-9F2E-5491254EA118}"/>
                  </a:ext>
                </a:extLst>
              </p:cNvPr>
              <p:cNvSpPr txBox="1"/>
              <p:nvPr/>
            </p:nvSpPr>
            <p:spPr>
              <a:xfrm>
                <a:off x="806616" y="2028693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F3BB63AA-F8A0-8C4E-BBBE-E58942CA228E}"/>
                  </a:ext>
                </a:extLst>
              </p:cNvPr>
              <p:cNvSpPr txBox="1"/>
              <p:nvPr/>
            </p:nvSpPr>
            <p:spPr>
              <a:xfrm>
                <a:off x="872340" y="2267622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75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1E0B141-FDE5-DE4B-A849-5CD6E1BCDD7C}"/>
                  </a:ext>
                </a:extLst>
              </p:cNvPr>
              <p:cNvSpPr txBox="1"/>
              <p:nvPr/>
            </p:nvSpPr>
            <p:spPr>
              <a:xfrm>
                <a:off x="872340" y="2999541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37</a:t>
                </a:r>
                <a:endParaRPr lang="en-US" sz="1000" dirty="0"/>
              </a:p>
            </p:txBody>
          </p:sp>
          <p:cxnSp>
            <p:nvCxnSpPr>
              <p:cNvPr id="134" name="Ευθεία γραμμή σύνδεσης 59">
                <a:extLst>
                  <a:ext uri="{FF2B5EF4-FFF2-40B4-BE49-F238E27FC236}">
                    <a16:creationId xmlns:a16="http://schemas.microsoft.com/office/drawing/2014/main" id="{B6433309-0B3C-A247-BBD0-B28F396512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2160819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Ευθεία γραμμή σύνδεσης 59">
                <a:extLst>
                  <a:ext uri="{FF2B5EF4-FFF2-40B4-BE49-F238E27FC236}">
                    <a16:creationId xmlns:a16="http://schemas.microsoft.com/office/drawing/2014/main" id="{B47BF8A4-81BF-914C-846C-FA4A34071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2392511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Ευθεία γραμμή σύνδεσης 59">
                <a:extLst>
                  <a:ext uri="{FF2B5EF4-FFF2-40B4-BE49-F238E27FC236}">
                    <a16:creationId xmlns:a16="http://schemas.microsoft.com/office/drawing/2014/main" id="{4F4C6C9B-3B56-7546-9070-66A8135C0F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3125960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58F75CE-9C9C-B242-8ED6-2B3BD427488A}"/>
                  </a:ext>
                </a:extLst>
              </p:cNvPr>
              <p:cNvSpPr txBox="1"/>
              <p:nvPr/>
            </p:nvSpPr>
            <p:spPr>
              <a:xfrm>
                <a:off x="872340" y="2666633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50</a:t>
                </a:r>
                <a:endParaRPr lang="en-US" sz="1000" dirty="0"/>
              </a:p>
            </p:txBody>
          </p:sp>
          <p:cxnSp>
            <p:nvCxnSpPr>
              <p:cNvPr id="154" name="Ευθεία γραμμή σύνδεσης 59">
                <a:extLst>
                  <a:ext uri="{FF2B5EF4-FFF2-40B4-BE49-F238E27FC236}">
                    <a16:creationId xmlns:a16="http://schemas.microsoft.com/office/drawing/2014/main" id="{A6D29544-5DCF-DB4C-9ECB-392FB73F90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2793052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A119C37-A7B8-3643-ABB1-52672EA6AD02}"/>
                  </a:ext>
                </a:extLst>
              </p:cNvPr>
              <p:cNvSpPr txBox="1"/>
              <p:nvPr/>
            </p:nvSpPr>
            <p:spPr>
              <a:xfrm>
                <a:off x="872340" y="3244960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20</a:t>
                </a:r>
                <a:endParaRPr lang="en-US" sz="1000" dirty="0"/>
              </a:p>
            </p:txBody>
          </p:sp>
          <p:cxnSp>
            <p:nvCxnSpPr>
              <p:cNvPr id="177" name="Ευθεία γραμμή σύνδεσης 59">
                <a:extLst>
                  <a:ext uri="{FF2B5EF4-FFF2-40B4-BE49-F238E27FC236}">
                    <a16:creationId xmlns:a16="http://schemas.microsoft.com/office/drawing/2014/main" id="{1B079132-7E49-B842-9638-BB3F91E895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3388687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AC28F9C8-B626-D441-B3D8-D56CF9ABF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9234" y="2419829"/>
              <a:ext cx="1672773" cy="1476712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941763B2-8B29-0447-A4FA-4AD2ABC6A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495" y="2026303"/>
            <a:ext cx="1585799" cy="12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0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9C.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011220" y="1523349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591512" y="216976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239560" y="203127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788393" y="2429487"/>
            <a:ext cx="143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p-Drp1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(S616)</a:t>
            </a:r>
          </a:p>
          <a:p>
            <a:pPr algn="ctr"/>
            <a:r>
              <a:rPr lang="en-US" sz="1200" b="1" dirty="0"/>
              <a:t>(78kDa)</a:t>
            </a:r>
            <a:endParaRPr lang="el-GR" sz="12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591512" y="241757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311696" y="227907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591512" y="257965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11696" y="244115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591512" y="280453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311696" y="266603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591512" y="316439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311696" y="302589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24" name="Ευθεία γραμμή σύνδεσης 59">
            <a:extLst>
              <a:ext uri="{FF2B5EF4-FFF2-40B4-BE49-F238E27FC236}">
                <a16:creationId xmlns:a16="http://schemas.microsoft.com/office/drawing/2014/main" id="{E60913BC-1E37-2A4C-84AA-D669423C5961}"/>
              </a:ext>
            </a:extLst>
          </p:cNvPr>
          <p:cNvCxnSpPr>
            <a:cxnSpLocks/>
          </p:cNvCxnSpPr>
          <p:nvPr/>
        </p:nvCxnSpPr>
        <p:spPr>
          <a:xfrm>
            <a:off x="2591512" y="337746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E5FD6A-574D-9044-9C0B-FF182B76D6DB}"/>
              </a:ext>
            </a:extLst>
          </p:cNvPr>
          <p:cNvSpPr txBox="1"/>
          <p:nvPr/>
        </p:nvSpPr>
        <p:spPr>
          <a:xfrm>
            <a:off x="2311695" y="32389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8006292" y="220459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654340" y="206609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8006292" y="235941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726476" y="22209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8006292" y="256798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726476" y="242948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8006292" y="294784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7726476" y="280934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8006292" y="330770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7726476" y="316920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8006292" y="36137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7726476" y="34752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078499" y="12787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828998" y="173612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739408" y="12787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62008" y="173612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400317" y="12787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495988" y="173612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162978" y="173612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061225" y="128109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525211" y="133279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242708" y="178458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159199" y="133585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608720" y="178506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793187" y="132995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876696" y="178458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510683" y="178458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427175" y="132995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370572" y="154875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76C3E54-2A96-5E45-ADF4-B9A01E04A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7"/>
          <a:stretch/>
        </p:blipFill>
        <p:spPr>
          <a:xfrm>
            <a:off x="2821062" y="1850332"/>
            <a:ext cx="2959100" cy="1970312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BE7D62E2-1937-DC4D-9094-0380584E21F6}"/>
              </a:ext>
            </a:extLst>
          </p:cNvPr>
          <p:cNvSpPr txBox="1"/>
          <p:nvPr/>
        </p:nvSpPr>
        <p:spPr>
          <a:xfrm>
            <a:off x="6331017" y="2376786"/>
            <a:ext cx="130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</a:rPr>
              <a:t>p-Drp1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(S616)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(78kDa)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1CFE5DC-90B9-5141-80C3-C537D36A4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14" y="1862151"/>
            <a:ext cx="2921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5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9D.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059488" y="1548391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898436" y="2475614"/>
            <a:ext cx="131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p-Drp1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(S637)</a:t>
            </a:r>
          </a:p>
          <a:p>
            <a:pPr algn="ctr"/>
            <a:r>
              <a:rPr lang="en-US" sz="1200" b="1" dirty="0"/>
              <a:t>(78kDa)</a:t>
            </a:r>
            <a:endParaRPr lang="el-GR" sz="1200" b="1" dirty="0"/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80722A98-E2E1-F44A-9040-3C78251F35B3}"/>
              </a:ext>
            </a:extLst>
          </p:cNvPr>
          <p:cNvGrpSpPr/>
          <p:nvPr/>
        </p:nvGrpSpPr>
        <p:grpSpPr>
          <a:xfrm>
            <a:off x="2375414" y="2040185"/>
            <a:ext cx="560583" cy="1469312"/>
            <a:chOff x="2239560" y="2031270"/>
            <a:chExt cx="560583" cy="1469312"/>
          </a:xfrm>
        </p:grpSpPr>
        <p:cxnSp>
          <p:nvCxnSpPr>
            <p:cNvPr id="12" name="Ευθεία γραμμή σύνδεσης 59">
              <a:extLst>
                <a:ext uri="{FF2B5EF4-FFF2-40B4-BE49-F238E27FC236}">
                  <a16:creationId xmlns:a16="http://schemas.microsoft.com/office/drawing/2014/main" id="{C4F96D00-C9E7-B541-990B-8FFD822625CB}"/>
                </a:ext>
              </a:extLst>
            </p:cNvPr>
            <p:cNvCxnSpPr>
              <a:cxnSpLocks/>
            </p:cNvCxnSpPr>
            <p:nvPr/>
          </p:nvCxnSpPr>
          <p:spPr>
            <a:xfrm>
              <a:off x="2591512" y="2169769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7C553F-6F32-1B49-A925-964D0FF768C1}"/>
                </a:ext>
              </a:extLst>
            </p:cNvPr>
            <p:cNvSpPr txBox="1"/>
            <p:nvPr/>
          </p:nvSpPr>
          <p:spPr>
            <a:xfrm>
              <a:off x="2239560" y="2031270"/>
              <a:ext cx="4010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16" name="Ευθεία γραμμή σύνδεσης 59">
              <a:extLst>
                <a:ext uri="{FF2B5EF4-FFF2-40B4-BE49-F238E27FC236}">
                  <a16:creationId xmlns:a16="http://schemas.microsoft.com/office/drawing/2014/main" id="{43589766-C73F-594C-B539-3F9A7A5EF947}"/>
                </a:ext>
              </a:extLst>
            </p:cNvPr>
            <p:cNvCxnSpPr>
              <a:cxnSpLocks/>
            </p:cNvCxnSpPr>
            <p:nvPr/>
          </p:nvCxnSpPr>
          <p:spPr>
            <a:xfrm>
              <a:off x="2591512" y="241757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DDABC-B8A2-8A43-9F39-041687F46E0A}"/>
                </a:ext>
              </a:extLst>
            </p:cNvPr>
            <p:cNvSpPr txBox="1"/>
            <p:nvPr/>
          </p:nvSpPr>
          <p:spPr>
            <a:xfrm>
              <a:off x="2311696" y="227907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18" name="Ευθεία γραμμή σύνδεσης 59">
              <a:extLst>
                <a:ext uri="{FF2B5EF4-FFF2-40B4-BE49-F238E27FC236}">
                  <a16:creationId xmlns:a16="http://schemas.microsoft.com/office/drawing/2014/main" id="{1F411625-7AD0-E440-8B6C-72DC1A3D8203}"/>
                </a:ext>
              </a:extLst>
            </p:cNvPr>
            <p:cNvCxnSpPr>
              <a:cxnSpLocks/>
            </p:cNvCxnSpPr>
            <p:nvPr/>
          </p:nvCxnSpPr>
          <p:spPr>
            <a:xfrm>
              <a:off x="2591512" y="257965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7429C-5078-D749-814C-EFDA6936B150}"/>
                </a:ext>
              </a:extLst>
            </p:cNvPr>
            <p:cNvSpPr txBox="1"/>
            <p:nvPr/>
          </p:nvSpPr>
          <p:spPr>
            <a:xfrm>
              <a:off x="2311696" y="244115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20" name="Ευθεία γραμμή σύνδεσης 59">
              <a:extLst>
                <a:ext uri="{FF2B5EF4-FFF2-40B4-BE49-F238E27FC236}">
                  <a16:creationId xmlns:a16="http://schemas.microsoft.com/office/drawing/2014/main" id="{3FA7E7FD-3F51-4C47-A5E9-BF953E21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591512" y="280453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B55BA1-D6DE-5D42-B026-07C5D4540E6C}"/>
                </a:ext>
              </a:extLst>
            </p:cNvPr>
            <p:cNvSpPr txBox="1"/>
            <p:nvPr/>
          </p:nvSpPr>
          <p:spPr>
            <a:xfrm>
              <a:off x="2311696" y="266603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22" name="Ευθεία γραμμή σύνδεσης 59">
              <a:extLst>
                <a:ext uri="{FF2B5EF4-FFF2-40B4-BE49-F238E27FC236}">
                  <a16:creationId xmlns:a16="http://schemas.microsoft.com/office/drawing/2014/main" id="{339AD4F6-D3B4-9C44-8D83-9961D651B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91512" y="316439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025AA-C9B2-C54D-9B41-6536F822E24E}"/>
                </a:ext>
              </a:extLst>
            </p:cNvPr>
            <p:cNvSpPr txBox="1"/>
            <p:nvPr/>
          </p:nvSpPr>
          <p:spPr>
            <a:xfrm>
              <a:off x="2311696" y="302589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24" name="Ευθεία γραμμή σύνδεσης 59">
              <a:extLst>
                <a:ext uri="{FF2B5EF4-FFF2-40B4-BE49-F238E27FC236}">
                  <a16:creationId xmlns:a16="http://schemas.microsoft.com/office/drawing/2014/main" id="{E60913BC-1E37-2A4C-84AA-D669423C5961}"/>
                </a:ext>
              </a:extLst>
            </p:cNvPr>
            <p:cNvCxnSpPr>
              <a:cxnSpLocks/>
            </p:cNvCxnSpPr>
            <p:nvPr/>
          </p:nvCxnSpPr>
          <p:spPr>
            <a:xfrm>
              <a:off x="2591512" y="337746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5FD6A-574D-9044-9C0B-FF182B76D6DB}"/>
                </a:ext>
              </a:extLst>
            </p:cNvPr>
            <p:cNvSpPr txBox="1"/>
            <p:nvPr/>
          </p:nvSpPr>
          <p:spPr>
            <a:xfrm>
              <a:off x="2311695" y="323897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8003393" y="2041940"/>
            <a:ext cx="2054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635275" y="1909380"/>
            <a:ext cx="470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8000177" y="231584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711652" y="217734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8006292" y="256798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726476" y="242948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8006292" y="294784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7726476" y="280934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8006292" y="330770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7726476" y="316920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8006292" y="36137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7726476" y="34752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103865" y="132470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844873" y="174456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764884" y="132470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85821" y="174456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425903" y="132470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503925" y="174456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162978" y="174456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086923" y="132470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525211" y="133279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241848" y="178458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149471" y="133585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608720" y="178506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747325" y="132995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868680" y="1785068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530205" y="177916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427175" y="132995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376990" y="146945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E7D62E2-1937-DC4D-9094-0380584E21F6}"/>
              </a:ext>
            </a:extLst>
          </p:cNvPr>
          <p:cNvSpPr txBox="1"/>
          <p:nvPr/>
        </p:nvSpPr>
        <p:spPr>
          <a:xfrm>
            <a:off x="6384423" y="2401564"/>
            <a:ext cx="135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</a:rPr>
              <a:t>p-Drp1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(S637)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(78kDa)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DFF5953-8CBF-B943-B202-4B0C1C27E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5"/>
          <a:stretch/>
        </p:blipFill>
        <p:spPr>
          <a:xfrm>
            <a:off x="2967278" y="1830294"/>
            <a:ext cx="2794000" cy="20524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0A5AE2C-9943-B14A-A10A-D55B23655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67" y="1826975"/>
            <a:ext cx="2794000" cy="20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9F.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87398" y="1491539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591411" y="195439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239459" y="181590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323531" y="1821908"/>
            <a:ext cx="78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Opa1 </a:t>
            </a:r>
          </a:p>
          <a:p>
            <a:pPr algn="ctr"/>
            <a:r>
              <a:rPr lang="en-US" sz="1200" b="1" dirty="0"/>
              <a:t>(80kDa)</a:t>
            </a:r>
            <a:endParaRPr lang="el-GR" sz="12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591411" y="215365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311595" y="201515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591411" y="231573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11595" y="217723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7960098" y="193001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608146" y="179152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7960098" y="208483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680282" y="194633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7960098" y="229341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680282" y="215491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078499" y="127565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717646" y="172745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625269" y="12787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62008" y="17279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300612" y="127282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421967" y="1727935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098991" y="1722036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4995961" y="12728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403551" y="1231560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120188" y="168335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027811" y="123462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487060" y="1683836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625665" y="122872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747020" y="168383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455039" y="1677938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352009" y="122872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084843" y="142637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E7D62E2-1937-DC4D-9094-0380584E21F6}"/>
              </a:ext>
            </a:extLst>
          </p:cNvPr>
          <p:cNvSpPr txBox="1"/>
          <p:nvPr/>
        </p:nvSpPr>
        <p:spPr>
          <a:xfrm>
            <a:off x="6696679" y="1799131"/>
            <a:ext cx="96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</a:rPr>
              <a:t>Opa1 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(80kDa)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DBD422B-53A6-8C48-98CA-F1836585E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643" y="1760375"/>
            <a:ext cx="2870275" cy="6462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64C3225-8E62-254C-8BE5-EFAE9BF65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595" y="1803147"/>
            <a:ext cx="3024689" cy="6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7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09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10B.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522" y="1646153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669002" y="246423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317050" y="2325732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462775" y="2407960"/>
            <a:ext cx="768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ATG13</a:t>
            </a:r>
          </a:p>
          <a:p>
            <a:pPr algn="ctr"/>
            <a:r>
              <a:rPr lang="en-US" sz="1200" b="1" dirty="0"/>
              <a:t>(72kDa)</a:t>
            </a:r>
            <a:endParaRPr lang="el-GR" sz="12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669002" y="280502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389186" y="266652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669002" y="296710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89186" y="282860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669002" y="319198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389186" y="30534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669002" y="355184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389186" y="341334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124993" y="119816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764140" y="1649955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671763" y="120122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08502" y="1650438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347106" y="119532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468461" y="165043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145485" y="164454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042455" y="119532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626183" y="118053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342820" y="1632327"/>
            <a:ext cx="5052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250443" y="118359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709692" y="163281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848297" y="117769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969652" y="1632811"/>
            <a:ext cx="4763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631177" y="162691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528147" y="117769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398263" y="1493895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AF74911-0FC8-6E46-853E-7C050E4F7A4C}"/>
              </a:ext>
            </a:extLst>
          </p:cNvPr>
          <p:cNvSpPr txBox="1"/>
          <p:nvPr/>
        </p:nvSpPr>
        <p:spPr>
          <a:xfrm>
            <a:off x="2011220" y="3903112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027A69-5ACA-0D47-8E33-E5D157F23E68}"/>
              </a:ext>
            </a:extLst>
          </p:cNvPr>
          <p:cNvSpPr txBox="1"/>
          <p:nvPr/>
        </p:nvSpPr>
        <p:spPr>
          <a:xfrm>
            <a:off x="7397306" y="403635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34FAB1-7BA8-6C45-9028-BDF0C3A2DE88}"/>
              </a:ext>
            </a:extLst>
          </p:cNvPr>
          <p:cNvSpPr txBox="1"/>
          <p:nvPr/>
        </p:nvSpPr>
        <p:spPr>
          <a:xfrm>
            <a:off x="1353391" y="4969525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7F0C20-F656-144E-9E57-EA3447EC45E8}"/>
              </a:ext>
            </a:extLst>
          </p:cNvPr>
          <p:cNvSpPr txBox="1"/>
          <p:nvPr/>
        </p:nvSpPr>
        <p:spPr>
          <a:xfrm>
            <a:off x="6801195" y="5064886"/>
            <a:ext cx="101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E7D62E2-1937-DC4D-9094-0380584E21F6}"/>
              </a:ext>
            </a:extLst>
          </p:cNvPr>
          <p:cNvSpPr txBox="1"/>
          <p:nvPr/>
        </p:nvSpPr>
        <p:spPr>
          <a:xfrm>
            <a:off x="6959917" y="2066283"/>
            <a:ext cx="91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ATG13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(72kDa)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cxnSp>
        <p:nvCxnSpPr>
          <p:cNvPr id="111" name="Ευθεία γραμμή σύνδεσης 59">
            <a:extLst>
              <a:ext uri="{FF2B5EF4-FFF2-40B4-BE49-F238E27FC236}">
                <a16:creationId xmlns:a16="http://schemas.microsoft.com/office/drawing/2014/main" id="{8C5D583C-6EC5-B44D-8DD0-9C89F0670F04}"/>
              </a:ext>
            </a:extLst>
          </p:cNvPr>
          <p:cNvCxnSpPr>
            <a:cxnSpLocks/>
          </p:cNvCxnSpPr>
          <p:nvPr/>
        </p:nvCxnSpPr>
        <p:spPr>
          <a:xfrm>
            <a:off x="2691530" y="485458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FA43436-BAA4-4C41-A74C-A884295BAFDA}"/>
              </a:ext>
            </a:extLst>
          </p:cNvPr>
          <p:cNvSpPr txBox="1"/>
          <p:nvPr/>
        </p:nvSpPr>
        <p:spPr>
          <a:xfrm>
            <a:off x="2411714" y="471608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113" name="Ευθεία γραμμή σύνδεσης 59">
            <a:extLst>
              <a:ext uri="{FF2B5EF4-FFF2-40B4-BE49-F238E27FC236}">
                <a16:creationId xmlns:a16="http://schemas.microsoft.com/office/drawing/2014/main" id="{9D792847-7B7F-6046-9281-ED3131B2AB92}"/>
              </a:ext>
            </a:extLst>
          </p:cNvPr>
          <p:cNvCxnSpPr>
            <a:cxnSpLocks/>
          </p:cNvCxnSpPr>
          <p:nvPr/>
        </p:nvCxnSpPr>
        <p:spPr>
          <a:xfrm>
            <a:off x="2691530" y="514145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989244B-4531-8848-9DA7-28AD12CA6ABF}"/>
              </a:ext>
            </a:extLst>
          </p:cNvPr>
          <p:cNvSpPr txBox="1"/>
          <p:nvPr/>
        </p:nvSpPr>
        <p:spPr>
          <a:xfrm>
            <a:off x="2411714" y="500295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115" name="Ευθεία γραμμή σύνδεσης 59">
            <a:extLst>
              <a:ext uri="{FF2B5EF4-FFF2-40B4-BE49-F238E27FC236}">
                <a16:creationId xmlns:a16="http://schemas.microsoft.com/office/drawing/2014/main" id="{2E3774AE-A40E-B247-A856-0DE6F11A172D}"/>
              </a:ext>
            </a:extLst>
          </p:cNvPr>
          <p:cNvCxnSpPr>
            <a:cxnSpLocks/>
          </p:cNvCxnSpPr>
          <p:nvPr/>
        </p:nvCxnSpPr>
        <p:spPr>
          <a:xfrm>
            <a:off x="2691530" y="564079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DA0923E7-6E6F-8A46-8277-D034E2E64DEC}"/>
              </a:ext>
            </a:extLst>
          </p:cNvPr>
          <p:cNvSpPr txBox="1"/>
          <p:nvPr/>
        </p:nvSpPr>
        <p:spPr>
          <a:xfrm>
            <a:off x="2411714" y="550229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117" name="Ευθεία γραμμή σύνδεσης 59">
            <a:extLst>
              <a:ext uri="{FF2B5EF4-FFF2-40B4-BE49-F238E27FC236}">
                <a16:creationId xmlns:a16="http://schemas.microsoft.com/office/drawing/2014/main" id="{514A364A-A7CB-4A49-8C9B-7E06215C1D77}"/>
              </a:ext>
            </a:extLst>
          </p:cNvPr>
          <p:cNvCxnSpPr>
            <a:cxnSpLocks/>
          </p:cNvCxnSpPr>
          <p:nvPr/>
        </p:nvCxnSpPr>
        <p:spPr>
          <a:xfrm>
            <a:off x="2691530" y="585387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61F576A2-A776-A043-894B-B8D7845ECD50}"/>
              </a:ext>
            </a:extLst>
          </p:cNvPr>
          <p:cNvSpPr txBox="1"/>
          <p:nvPr/>
        </p:nvSpPr>
        <p:spPr>
          <a:xfrm>
            <a:off x="2411713" y="571537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75" name="Ευθεία γραμμή σύνδεσης 59">
            <a:extLst>
              <a:ext uri="{FF2B5EF4-FFF2-40B4-BE49-F238E27FC236}">
                <a16:creationId xmlns:a16="http://schemas.microsoft.com/office/drawing/2014/main" id="{D9C2AA81-84EF-3843-86A0-8DD3199447DA}"/>
              </a:ext>
            </a:extLst>
          </p:cNvPr>
          <p:cNvCxnSpPr>
            <a:cxnSpLocks/>
          </p:cNvCxnSpPr>
          <p:nvPr/>
        </p:nvCxnSpPr>
        <p:spPr>
          <a:xfrm>
            <a:off x="8171167" y="2252638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C1C3EB2-477C-C640-836C-3C75FA381123}"/>
              </a:ext>
            </a:extLst>
          </p:cNvPr>
          <p:cNvSpPr txBox="1"/>
          <p:nvPr/>
        </p:nvSpPr>
        <p:spPr>
          <a:xfrm>
            <a:off x="7819215" y="2114139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77" name="Ευθεία γραμμή σύνδεσης 59">
            <a:extLst>
              <a:ext uri="{FF2B5EF4-FFF2-40B4-BE49-F238E27FC236}">
                <a16:creationId xmlns:a16="http://schemas.microsoft.com/office/drawing/2014/main" id="{A0CCDAD0-6382-F24B-BE98-826DDAA2E6C6}"/>
              </a:ext>
            </a:extLst>
          </p:cNvPr>
          <p:cNvCxnSpPr>
            <a:cxnSpLocks/>
          </p:cNvCxnSpPr>
          <p:nvPr/>
        </p:nvCxnSpPr>
        <p:spPr>
          <a:xfrm>
            <a:off x="8171167" y="259343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0DD1C8D-42C4-5344-9F0E-DD9C15CB1E29}"/>
              </a:ext>
            </a:extLst>
          </p:cNvPr>
          <p:cNvSpPr txBox="1"/>
          <p:nvPr/>
        </p:nvSpPr>
        <p:spPr>
          <a:xfrm>
            <a:off x="7891351" y="245493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79" name="Ευθεία γραμμή σύνδεσης 59">
            <a:extLst>
              <a:ext uri="{FF2B5EF4-FFF2-40B4-BE49-F238E27FC236}">
                <a16:creationId xmlns:a16="http://schemas.microsoft.com/office/drawing/2014/main" id="{07449969-BC63-7140-ADD5-81B7CE7296C8}"/>
              </a:ext>
            </a:extLst>
          </p:cNvPr>
          <p:cNvCxnSpPr>
            <a:cxnSpLocks/>
          </p:cNvCxnSpPr>
          <p:nvPr/>
        </p:nvCxnSpPr>
        <p:spPr>
          <a:xfrm>
            <a:off x="8171167" y="275551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5C3492B-1699-554C-877E-5DC2FB36359A}"/>
              </a:ext>
            </a:extLst>
          </p:cNvPr>
          <p:cNvSpPr txBox="1"/>
          <p:nvPr/>
        </p:nvSpPr>
        <p:spPr>
          <a:xfrm>
            <a:off x="7891351" y="261701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81" name="Ευθεία γραμμή σύνδεσης 59">
            <a:extLst>
              <a:ext uri="{FF2B5EF4-FFF2-40B4-BE49-F238E27FC236}">
                <a16:creationId xmlns:a16="http://schemas.microsoft.com/office/drawing/2014/main" id="{31551ECA-9698-A641-8C45-FA14871568F8}"/>
              </a:ext>
            </a:extLst>
          </p:cNvPr>
          <p:cNvCxnSpPr>
            <a:cxnSpLocks/>
          </p:cNvCxnSpPr>
          <p:nvPr/>
        </p:nvCxnSpPr>
        <p:spPr>
          <a:xfrm>
            <a:off x="8171167" y="298038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5F6371F-21C4-434A-9E84-5E7B5F6AD257}"/>
              </a:ext>
            </a:extLst>
          </p:cNvPr>
          <p:cNvSpPr txBox="1"/>
          <p:nvPr/>
        </p:nvSpPr>
        <p:spPr>
          <a:xfrm>
            <a:off x="7891351" y="284189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83" name="Ευθεία γραμμή σύνδεσης 59">
            <a:extLst>
              <a:ext uri="{FF2B5EF4-FFF2-40B4-BE49-F238E27FC236}">
                <a16:creationId xmlns:a16="http://schemas.microsoft.com/office/drawing/2014/main" id="{1EA2B7B2-DF64-AC45-86AA-F26B3F58030D}"/>
              </a:ext>
            </a:extLst>
          </p:cNvPr>
          <p:cNvCxnSpPr>
            <a:cxnSpLocks/>
          </p:cNvCxnSpPr>
          <p:nvPr/>
        </p:nvCxnSpPr>
        <p:spPr>
          <a:xfrm>
            <a:off x="8171167" y="323176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4FE9BB37-6529-8E4F-A03D-4CF10CC38934}"/>
              </a:ext>
            </a:extLst>
          </p:cNvPr>
          <p:cNvSpPr txBox="1"/>
          <p:nvPr/>
        </p:nvSpPr>
        <p:spPr>
          <a:xfrm>
            <a:off x="7891351" y="309326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FC7F5B5-6AA2-704E-B009-E93AE9218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128" y="4127990"/>
            <a:ext cx="2844800" cy="17653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4A34B3B-38C3-BA47-A1AA-83D8B567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184" y="4346842"/>
            <a:ext cx="2971800" cy="1676400"/>
          </a:xfrm>
          <a:prstGeom prst="rect">
            <a:avLst/>
          </a:prstGeom>
        </p:spPr>
      </p:pic>
      <p:cxnSp>
        <p:nvCxnSpPr>
          <p:cNvPr id="87" name="Ευθεία γραμμή σύνδεσης 59">
            <a:extLst>
              <a:ext uri="{FF2B5EF4-FFF2-40B4-BE49-F238E27FC236}">
                <a16:creationId xmlns:a16="http://schemas.microsoft.com/office/drawing/2014/main" id="{8578A829-15C3-B048-B756-CAB0F32FE2F3}"/>
              </a:ext>
            </a:extLst>
          </p:cNvPr>
          <p:cNvCxnSpPr>
            <a:cxnSpLocks/>
          </p:cNvCxnSpPr>
          <p:nvPr/>
        </p:nvCxnSpPr>
        <p:spPr>
          <a:xfrm>
            <a:off x="8148443" y="496659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C3E3238B-CCD5-DF46-A908-C2C7C33B483A}"/>
              </a:ext>
            </a:extLst>
          </p:cNvPr>
          <p:cNvSpPr txBox="1"/>
          <p:nvPr/>
        </p:nvSpPr>
        <p:spPr>
          <a:xfrm>
            <a:off x="7868627" y="482809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89" name="Ευθεία γραμμή σύνδεσης 59">
            <a:extLst>
              <a:ext uri="{FF2B5EF4-FFF2-40B4-BE49-F238E27FC236}">
                <a16:creationId xmlns:a16="http://schemas.microsoft.com/office/drawing/2014/main" id="{CCD7C8FD-D5D8-5741-AD04-2845FE91F690}"/>
              </a:ext>
            </a:extLst>
          </p:cNvPr>
          <p:cNvCxnSpPr>
            <a:cxnSpLocks/>
          </p:cNvCxnSpPr>
          <p:nvPr/>
        </p:nvCxnSpPr>
        <p:spPr>
          <a:xfrm>
            <a:off x="8148443" y="525346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0DB89207-9E75-4847-89D5-FA797CBB00CC}"/>
              </a:ext>
            </a:extLst>
          </p:cNvPr>
          <p:cNvSpPr txBox="1"/>
          <p:nvPr/>
        </p:nvSpPr>
        <p:spPr>
          <a:xfrm>
            <a:off x="7868627" y="511496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91" name="Ευθεία γραμμή σύνδεσης 59">
            <a:extLst>
              <a:ext uri="{FF2B5EF4-FFF2-40B4-BE49-F238E27FC236}">
                <a16:creationId xmlns:a16="http://schemas.microsoft.com/office/drawing/2014/main" id="{38390F20-3D43-8443-B73E-5DFD0A337EF5}"/>
              </a:ext>
            </a:extLst>
          </p:cNvPr>
          <p:cNvCxnSpPr>
            <a:cxnSpLocks/>
          </p:cNvCxnSpPr>
          <p:nvPr/>
        </p:nvCxnSpPr>
        <p:spPr>
          <a:xfrm>
            <a:off x="8148443" y="575281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B6CB7D0-27AB-EB49-93B6-BC32F716EAFE}"/>
              </a:ext>
            </a:extLst>
          </p:cNvPr>
          <p:cNvSpPr txBox="1"/>
          <p:nvPr/>
        </p:nvSpPr>
        <p:spPr>
          <a:xfrm>
            <a:off x="7868627" y="561431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93" name="Ευθεία γραμμή σύνδεσης 59">
            <a:extLst>
              <a:ext uri="{FF2B5EF4-FFF2-40B4-BE49-F238E27FC236}">
                <a16:creationId xmlns:a16="http://schemas.microsoft.com/office/drawing/2014/main" id="{B8BFEBE2-B4FE-BC40-A83C-81848B257A60}"/>
              </a:ext>
            </a:extLst>
          </p:cNvPr>
          <p:cNvCxnSpPr>
            <a:cxnSpLocks/>
          </p:cNvCxnSpPr>
          <p:nvPr/>
        </p:nvCxnSpPr>
        <p:spPr>
          <a:xfrm>
            <a:off x="8148443" y="596588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FA5537E-F7BF-6244-BF53-AE1A384173BD}"/>
              </a:ext>
            </a:extLst>
          </p:cNvPr>
          <p:cNvSpPr txBox="1"/>
          <p:nvPr/>
        </p:nvSpPr>
        <p:spPr>
          <a:xfrm>
            <a:off x="7868626" y="582739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BB91B50-5430-B642-B053-3B9BAC7B7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275" y="1710163"/>
            <a:ext cx="2971800" cy="165711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DCCFF874-804A-D34D-A7F3-04C673B0E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435" y="1718677"/>
            <a:ext cx="2927851" cy="20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85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09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10C.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007902" y="1438451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383839" y="2407960"/>
            <a:ext cx="84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ATG101</a:t>
            </a:r>
          </a:p>
          <a:p>
            <a:pPr algn="ctr"/>
            <a:r>
              <a:rPr lang="en-US" sz="1200" b="1" dirty="0"/>
              <a:t>(</a:t>
            </a:r>
            <a:r>
              <a:rPr lang="en-US" altLang="ko-KR" sz="1200" b="1" dirty="0"/>
              <a:t>25</a:t>
            </a:r>
            <a:r>
              <a:rPr lang="en-US" sz="1200" b="1" dirty="0"/>
              <a:t>kDa)</a:t>
            </a:r>
            <a:endParaRPr lang="el-GR" sz="1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215006" y="120192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955505" y="166876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839450" y="120192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98515" y="166876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500392" y="1237880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612495" y="166876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269485" y="166876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161334" y="1237879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626291" y="119135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310086" y="1632811"/>
            <a:ext cx="5052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265918" y="119135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709692" y="163281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883899" y="119135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985120" y="1632811"/>
            <a:ext cx="4763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631177" y="163281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501880" y="119135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430600" y="127353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E7D62E2-1937-DC4D-9094-0380584E21F6}"/>
              </a:ext>
            </a:extLst>
          </p:cNvPr>
          <p:cNvSpPr txBox="1"/>
          <p:nvPr/>
        </p:nvSpPr>
        <p:spPr>
          <a:xfrm>
            <a:off x="6959917" y="2066283"/>
            <a:ext cx="916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ATG 101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(72kDa)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8D859EB-694B-C947-A7E9-49826BE80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642" y="1765325"/>
            <a:ext cx="2949261" cy="222659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92A0E59-DA0B-6846-B4BC-ED4A964D4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735" y="1731262"/>
            <a:ext cx="2843163" cy="2186294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3BDB64DD-05B9-5C4E-B15F-287A2CC10535}"/>
              </a:ext>
            </a:extLst>
          </p:cNvPr>
          <p:cNvGrpSpPr/>
          <p:nvPr/>
        </p:nvGrpSpPr>
        <p:grpSpPr>
          <a:xfrm>
            <a:off x="2407547" y="1731262"/>
            <a:ext cx="560583" cy="1970557"/>
            <a:chOff x="2317050" y="2325732"/>
            <a:chExt cx="560583" cy="1970557"/>
          </a:xfrm>
        </p:grpSpPr>
        <p:cxnSp>
          <p:nvCxnSpPr>
            <p:cNvPr id="12" name="Ευθεία γραμμή σύνδεσης 59">
              <a:extLst>
                <a:ext uri="{FF2B5EF4-FFF2-40B4-BE49-F238E27FC236}">
                  <a16:creationId xmlns:a16="http://schemas.microsoft.com/office/drawing/2014/main" id="{C4F96D00-C9E7-B541-990B-8FFD822625CB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246423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7C553F-6F32-1B49-A925-964D0FF768C1}"/>
                </a:ext>
              </a:extLst>
            </p:cNvPr>
            <p:cNvSpPr txBox="1"/>
            <p:nvPr/>
          </p:nvSpPr>
          <p:spPr>
            <a:xfrm>
              <a:off x="2317050" y="2325732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16" name="Ευθεία γραμμή σύνδεσης 59">
              <a:extLst>
                <a:ext uri="{FF2B5EF4-FFF2-40B4-BE49-F238E27FC236}">
                  <a16:creationId xmlns:a16="http://schemas.microsoft.com/office/drawing/2014/main" id="{43589766-C73F-594C-B539-3F9A7A5EF947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275002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DDABC-B8A2-8A43-9F39-041687F46E0A}"/>
                </a:ext>
              </a:extLst>
            </p:cNvPr>
            <p:cNvSpPr txBox="1"/>
            <p:nvPr/>
          </p:nvSpPr>
          <p:spPr>
            <a:xfrm>
              <a:off x="2389186" y="261152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18" name="Ευθεία γραμμή σύνδεσης 59">
              <a:extLst>
                <a:ext uri="{FF2B5EF4-FFF2-40B4-BE49-F238E27FC236}">
                  <a16:creationId xmlns:a16="http://schemas.microsoft.com/office/drawing/2014/main" id="{1F411625-7AD0-E440-8B6C-72DC1A3D8203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296710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7429C-5078-D749-814C-EFDA6936B150}"/>
                </a:ext>
              </a:extLst>
            </p:cNvPr>
            <p:cNvSpPr txBox="1"/>
            <p:nvPr/>
          </p:nvSpPr>
          <p:spPr>
            <a:xfrm>
              <a:off x="2389186" y="282860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20" name="Ευθεία γραμμή σύνδεσης 59">
              <a:extLst>
                <a:ext uri="{FF2B5EF4-FFF2-40B4-BE49-F238E27FC236}">
                  <a16:creationId xmlns:a16="http://schemas.microsoft.com/office/drawing/2014/main" id="{3FA7E7FD-3F51-4C47-A5E9-BF953E21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3310579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B55BA1-D6DE-5D42-B026-07C5D4540E6C}"/>
                </a:ext>
              </a:extLst>
            </p:cNvPr>
            <p:cNvSpPr txBox="1"/>
            <p:nvPr/>
          </p:nvSpPr>
          <p:spPr>
            <a:xfrm>
              <a:off x="2389186" y="3172080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22" name="Ευθεία γραμμή σύνδεσης 59">
              <a:extLst>
                <a:ext uri="{FF2B5EF4-FFF2-40B4-BE49-F238E27FC236}">
                  <a16:creationId xmlns:a16="http://schemas.microsoft.com/office/drawing/2014/main" id="{339AD4F6-D3B4-9C44-8D83-9961D651BE22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3613718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025AA-C9B2-C54D-9B41-6536F822E24E}"/>
                </a:ext>
              </a:extLst>
            </p:cNvPr>
            <p:cNvSpPr txBox="1"/>
            <p:nvPr/>
          </p:nvSpPr>
          <p:spPr>
            <a:xfrm>
              <a:off x="2389186" y="3475219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72" name="Ευθεία γραμμή σύνδεσης 59">
              <a:extLst>
                <a:ext uri="{FF2B5EF4-FFF2-40B4-BE49-F238E27FC236}">
                  <a16:creationId xmlns:a16="http://schemas.microsoft.com/office/drawing/2014/main" id="{6BF1A49D-ACB3-5947-8C32-D1D1DC8D11C2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389817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E97E08E-4917-7F48-AB3D-7C79FBA7DE9F}"/>
                </a:ext>
              </a:extLst>
            </p:cNvPr>
            <p:cNvSpPr txBox="1"/>
            <p:nvPr/>
          </p:nvSpPr>
          <p:spPr>
            <a:xfrm>
              <a:off x="2389186" y="375967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20</a:t>
              </a:r>
              <a:endParaRPr lang="el-GR" sz="1100" dirty="0"/>
            </a:p>
          </p:txBody>
        </p:sp>
        <p:cxnSp>
          <p:nvCxnSpPr>
            <p:cNvPr id="74" name="Ευθεία γραμμή σύνδεσης 59">
              <a:extLst>
                <a:ext uri="{FF2B5EF4-FFF2-40B4-BE49-F238E27FC236}">
                  <a16:creationId xmlns:a16="http://schemas.microsoft.com/office/drawing/2014/main" id="{EFE324B6-8916-2843-8610-D30FDC422F79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4173178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13EACA8-9D2A-6445-8CBB-116B1FEFA73E}"/>
                </a:ext>
              </a:extLst>
            </p:cNvPr>
            <p:cNvSpPr txBox="1"/>
            <p:nvPr/>
          </p:nvSpPr>
          <p:spPr>
            <a:xfrm>
              <a:off x="2389186" y="4034679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17</a:t>
              </a:r>
              <a:endParaRPr lang="el-GR" sz="1100" dirty="0"/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0885D9E8-BA43-4A42-B4A3-D4E22BB463AE}"/>
              </a:ext>
            </a:extLst>
          </p:cNvPr>
          <p:cNvGrpSpPr/>
          <p:nvPr/>
        </p:nvGrpSpPr>
        <p:grpSpPr>
          <a:xfrm>
            <a:off x="7725823" y="1684291"/>
            <a:ext cx="560583" cy="1970557"/>
            <a:chOff x="2317050" y="2325732"/>
            <a:chExt cx="560583" cy="1970557"/>
          </a:xfrm>
        </p:grpSpPr>
        <p:cxnSp>
          <p:nvCxnSpPr>
            <p:cNvPr id="94" name="Ευθεία γραμμή σύνδεσης 59">
              <a:extLst>
                <a:ext uri="{FF2B5EF4-FFF2-40B4-BE49-F238E27FC236}">
                  <a16:creationId xmlns:a16="http://schemas.microsoft.com/office/drawing/2014/main" id="{C586E56D-C85F-8D4E-A0FC-2857E009191E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246423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8EB0A54-7B88-674C-858F-F5AB01F930FC}"/>
                </a:ext>
              </a:extLst>
            </p:cNvPr>
            <p:cNvSpPr txBox="1"/>
            <p:nvPr/>
          </p:nvSpPr>
          <p:spPr>
            <a:xfrm>
              <a:off x="2317050" y="2325732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96" name="Ευθεία γραμμή σύνδεσης 59">
              <a:extLst>
                <a:ext uri="{FF2B5EF4-FFF2-40B4-BE49-F238E27FC236}">
                  <a16:creationId xmlns:a16="http://schemas.microsoft.com/office/drawing/2014/main" id="{7A30E537-EDEE-DB48-9BE3-EEEC695DD669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275002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BDC8A5C-ACF0-D145-B262-A5D02EB22F46}"/>
                </a:ext>
              </a:extLst>
            </p:cNvPr>
            <p:cNvSpPr txBox="1"/>
            <p:nvPr/>
          </p:nvSpPr>
          <p:spPr>
            <a:xfrm>
              <a:off x="2389186" y="261152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99" name="Ευθεία γραμμή σύνδεσης 59">
              <a:extLst>
                <a:ext uri="{FF2B5EF4-FFF2-40B4-BE49-F238E27FC236}">
                  <a16:creationId xmlns:a16="http://schemas.microsoft.com/office/drawing/2014/main" id="{6B2A8E9A-D40D-1D4C-AAFB-A743971A6799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296710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04E191B-CCD9-D149-A892-637B70D7264B}"/>
                </a:ext>
              </a:extLst>
            </p:cNvPr>
            <p:cNvSpPr txBox="1"/>
            <p:nvPr/>
          </p:nvSpPr>
          <p:spPr>
            <a:xfrm>
              <a:off x="2389186" y="282860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101" name="Ευθεία γραμμή σύνδεσης 59">
              <a:extLst>
                <a:ext uri="{FF2B5EF4-FFF2-40B4-BE49-F238E27FC236}">
                  <a16:creationId xmlns:a16="http://schemas.microsoft.com/office/drawing/2014/main" id="{758EA5CB-45AA-2E4F-8655-14BDDE546C86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3310579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9345009-B198-2946-AE22-4F1F89FE54A2}"/>
                </a:ext>
              </a:extLst>
            </p:cNvPr>
            <p:cNvSpPr txBox="1"/>
            <p:nvPr/>
          </p:nvSpPr>
          <p:spPr>
            <a:xfrm>
              <a:off x="2389186" y="3172080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103" name="Ευθεία γραμμή σύνδεσης 59">
              <a:extLst>
                <a:ext uri="{FF2B5EF4-FFF2-40B4-BE49-F238E27FC236}">
                  <a16:creationId xmlns:a16="http://schemas.microsoft.com/office/drawing/2014/main" id="{570F7903-8400-444D-AFDD-16A9216AB45F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3613718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746D7A3-5739-2647-AED3-D5B4551FFD79}"/>
                </a:ext>
              </a:extLst>
            </p:cNvPr>
            <p:cNvSpPr txBox="1"/>
            <p:nvPr/>
          </p:nvSpPr>
          <p:spPr>
            <a:xfrm>
              <a:off x="2389186" y="3475219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105" name="Ευθεία γραμμή σύνδεσης 59">
              <a:extLst>
                <a:ext uri="{FF2B5EF4-FFF2-40B4-BE49-F238E27FC236}">
                  <a16:creationId xmlns:a16="http://schemas.microsoft.com/office/drawing/2014/main" id="{22E97422-D2B5-044F-9387-E0C2B32EF14E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389817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8F1B04B-CD86-704E-9F29-D155744CA246}"/>
                </a:ext>
              </a:extLst>
            </p:cNvPr>
            <p:cNvSpPr txBox="1"/>
            <p:nvPr/>
          </p:nvSpPr>
          <p:spPr>
            <a:xfrm>
              <a:off x="2389186" y="375967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20</a:t>
              </a:r>
              <a:endParaRPr lang="el-GR" sz="1100" dirty="0"/>
            </a:p>
          </p:txBody>
        </p:sp>
        <p:cxnSp>
          <p:nvCxnSpPr>
            <p:cNvPr id="108" name="Ευθεία γραμμή σύνδεσης 59">
              <a:extLst>
                <a:ext uri="{FF2B5EF4-FFF2-40B4-BE49-F238E27FC236}">
                  <a16:creationId xmlns:a16="http://schemas.microsoft.com/office/drawing/2014/main" id="{F7BEA947-A50A-3D4F-8B00-6BDE1B7A73CC}"/>
                </a:ext>
              </a:extLst>
            </p:cNvPr>
            <p:cNvCxnSpPr>
              <a:cxnSpLocks/>
            </p:cNvCxnSpPr>
            <p:nvPr/>
          </p:nvCxnSpPr>
          <p:spPr>
            <a:xfrm>
              <a:off x="2669002" y="4173178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6952E98-3F8A-8046-96FD-9CFC095DB3B2}"/>
                </a:ext>
              </a:extLst>
            </p:cNvPr>
            <p:cNvSpPr txBox="1"/>
            <p:nvPr/>
          </p:nvSpPr>
          <p:spPr>
            <a:xfrm>
              <a:off x="2389186" y="4034679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dirty="0"/>
                <a:t>17</a:t>
              </a:r>
              <a:endParaRPr lang="el-G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744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09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10D.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08821" y="1585271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653513" y="225455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301561" y="211605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351913" y="2491656"/>
            <a:ext cx="852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Parkin2</a:t>
            </a:r>
          </a:p>
          <a:p>
            <a:pPr algn="ctr"/>
            <a:r>
              <a:rPr lang="en-US" altLang="ko-KR" sz="1200" b="1" dirty="0"/>
              <a:t>(48kDa)</a:t>
            </a:r>
            <a:endParaRPr lang="el-GR" sz="12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653513" y="250235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373697" y="236385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653513" y="29869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73697" y="28484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653513" y="326127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373697" y="312277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653513" y="362113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373697" y="348263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647303" y="141071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283169" y="1859929"/>
            <a:ext cx="56996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276984" y="140573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676739" y="1859929"/>
            <a:ext cx="5083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10017995" y="141071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999840" y="1859929"/>
            <a:ext cx="6339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777822" y="1859929"/>
            <a:ext cx="5849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759006" y="140573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442928" y="150456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E7D62E2-1937-DC4D-9094-0380584E21F6}"/>
              </a:ext>
            </a:extLst>
          </p:cNvPr>
          <p:cNvSpPr txBox="1"/>
          <p:nvPr/>
        </p:nvSpPr>
        <p:spPr>
          <a:xfrm>
            <a:off x="6870598" y="2455594"/>
            <a:ext cx="101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Parkin2</a:t>
            </a:r>
          </a:p>
          <a:p>
            <a:pPr lvl="0" algn="ctr"/>
            <a:r>
              <a:rPr lang="en-US" altLang="ko-KR" sz="1200" b="1" dirty="0">
                <a:solidFill>
                  <a:prstClr val="black"/>
                </a:solidFill>
              </a:rPr>
              <a:t>(48kDa)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8CF84A4-A8B4-AD47-9F1D-8CF33AF8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11" y="1927407"/>
            <a:ext cx="3175000" cy="18542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0B38A77-178F-4E4D-A1D0-1B265B318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57"/>
          <a:stretch/>
        </p:blipFill>
        <p:spPr>
          <a:xfrm>
            <a:off x="8435956" y="1975700"/>
            <a:ext cx="3073400" cy="1682880"/>
          </a:xfrm>
          <a:prstGeom prst="rect">
            <a:avLst/>
          </a:prstGeom>
        </p:spPr>
      </p:pic>
      <p:cxnSp>
        <p:nvCxnSpPr>
          <p:cNvPr id="75" name="Ευθεία γραμμή σύνδεσης 59">
            <a:extLst>
              <a:ext uri="{FF2B5EF4-FFF2-40B4-BE49-F238E27FC236}">
                <a16:creationId xmlns:a16="http://schemas.microsoft.com/office/drawing/2014/main" id="{0B833100-1160-C247-AA05-3B8C656496A6}"/>
              </a:ext>
            </a:extLst>
          </p:cNvPr>
          <p:cNvCxnSpPr>
            <a:cxnSpLocks/>
          </p:cNvCxnSpPr>
          <p:nvPr/>
        </p:nvCxnSpPr>
        <p:spPr>
          <a:xfrm>
            <a:off x="8199778" y="210050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3FEDC3B-3FAA-5F4D-859F-4DE7999D126A}"/>
              </a:ext>
            </a:extLst>
          </p:cNvPr>
          <p:cNvSpPr txBox="1"/>
          <p:nvPr/>
        </p:nvSpPr>
        <p:spPr>
          <a:xfrm>
            <a:off x="7847826" y="196200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77" name="Ευθεία γραμμή σύνδεσης 59">
            <a:extLst>
              <a:ext uri="{FF2B5EF4-FFF2-40B4-BE49-F238E27FC236}">
                <a16:creationId xmlns:a16="http://schemas.microsoft.com/office/drawing/2014/main" id="{729F8886-6E0E-7A40-AF56-BBBE45CA2D5B}"/>
              </a:ext>
            </a:extLst>
          </p:cNvPr>
          <p:cNvCxnSpPr>
            <a:cxnSpLocks/>
          </p:cNvCxnSpPr>
          <p:nvPr/>
        </p:nvCxnSpPr>
        <p:spPr>
          <a:xfrm>
            <a:off x="8199778" y="231123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8AC5F58-7F57-CC45-AD17-192F7055BB26}"/>
              </a:ext>
            </a:extLst>
          </p:cNvPr>
          <p:cNvSpPr txBox="1"/>
          <p:nvPr/>
        </p:nvSpPr>
        <p:spPr>
          <a:xfrm>
            <a:off x="7919962" y="217274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79" name="Ευθεία γραμμή σύνδεσης 59">
            <a:extLst>
              <a:ext uri="{FF2B5EF4-FFF2-40B4-BE49-F238E27FC236}">
                <a16:creationId xmlns:a16="http://schemas.microsoft.com/office/drawing/2014/main" id="{FBD97969-7711-D34F-B537-6C5A601174CE}"/>
              </a:ext>
            </a:extLst>
          </p:cNvPr>
          <p:cNvCxnSpPr>
            <a:cxnSpLocks/>
          </p:cNvCxnSpPr>
          <p:nvPr/>
        </p:nvCxnSpPr>
        <p:spPr>
          <a:xfrm>
            <a:off x="8199778" y="282674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BAAA18E-F8F3-8749-913A-F9EA5B50A96C}"/>
              </a:ext>
            </a:extLst>
          </p:cNvPr>
          <p:cNvSpPr txBox="1"/>
          <p:nvPr/>
        </p:nvSpPr>
        <p:spPr>
          <a:xfrm>
            <a:off x="7919962" y="268824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81" name="Ευθεία γραμμή σύνδεσης 59">
            <a:extLst>
              <a:ext uri="{FF2B5EF4-FFF2-40B4-BE49-F238E27FC236}">
                <a16:creationId xmlns:a16="http://schemas.microsoft.com/office/drawing/2014/main" id="{0FB1F86C-BAD0-E644-9C69-3CA6F8217035}"/>
              </a:ext>
            </a:extLst>
          </p:cNvPr>
          <p:cNvCxnSpPr>
            <a:cxnSpLocks/>
          </p:cNvCxnSpPr>
          <p:nvPr/>
        </p:nvCxnSpPr>
        <p:spPr>
          <a:xfrm>
            <a:off x="8199778" y="311361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708B29D0-5043-2A43-AF56-A2886D8639A5}"/>
              </a:ext>
            </a:extLst>
          </p:cNvPr>
          <p:cNvSpPr txBox="1"/>
          <p:nvPr/>
        </p:nvSpPr>
        <p:spPr>
          <a:xfrm>
            <a:off x="7919962" y="297511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83" name="Ευθεία γραμμή σύνδεσης 59">
            <a:extLst>
              <a:ext uri="{FF2B5EF4-FFF2-40B4-BE49-F238E27FC236}">
                <a16:creationId xmlns:a16="http://schemas.microsoft.com/office/drawing/2014/main" id="{1773C3DC-6EDC-2947-A4AB-6C76116F8925}"/>
              </a:ext>
            </a:extLst>
          </p:cNvPr>
          <p:cNvCxnSpPr>
            <a:cxnSpLocks/>
          </p:cNvCxnSpPr>
          <p:nvPr/>
        </p:nvCxnSpPr>
        <p:spPr>
          <a:xfrm>
            <a:off x="8199778" y="35354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3039451-7461-4C44-8D62-50FD86096FE3}"/>
              </a:ext>
            </a:extLst>
          </p:cNvPr>
          <p:cNvSpPr txBox="1"/>
          <p:nvPr/>
        </p:nvSpPr>
        <p:spPr>
          <a:xfrm>
            <a:off x="7919962" y="33969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3950DB1-3D07-F24A-831C-95B304A30C6C}"/>
              </a:ext>
            </a:extLst>
          </p:cNvPr>
          <p:cNvSpPr txBox="1"/>
          <p:nvPr/>
        </p:nvSpPr>
        <p:spPr>
          <a:xfrm>
            <a:off x="3121301" y="1385169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1</a:t>
            </a:r>
            <a:r>
              <a:rPr lang="en-US" sz="1100" dirty="0"/>
              <a:t>-</a:t>
            </a:r>
            <a:r>
              <a:rPr lang="en-US" altLang="ko-KR" sz="1100" dirty="0"/>
              <a:t>3</a:t>
            </a:r>
            <a:r>
              <a:rPr lang="en-US" sz="1100" dirty="0"/>
              <a:t>)</a:t>
            </a:r>
            <a:endParaRPr lang="el-GR" sz="1100" dirty="0"/>
          </a:p>
        </p:txBody>
      </p:sp>
      <p:cxnSp>
        <p:nvCxnSpPr>
          <p:cNvPr id="94" name="직선 연결선[R] 93">
            <a:extLst>
              <a:ext uri="{FF2B5EF4-FFF2-40B4-BE49-F238E27FC236}">
                <a16:creationId xmlns:a16="http://schemas.microsoft.com/office/drawing/2014/main" id="{C33646D5-97C1-5241-97B0-DBB11F04FE72}"/>
              </a:ext>
            </a:extLst>
          </p:cNvPr>
          <p:cNvCxnSpPr>
            <a:cxnSpLocks/>
          </p:cNvCxnSpPr>
          <p:nvPr/>
        </p:nvCxnSpPr>
        <p:spPr>
          <a:xfrm>
            <a:off x="3757167" y="1834384"/>
            <a:ext cx="56996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122EC984-EB6C-1D4F-A36F-3BF23E577E43}"/>
              </a:ext>
            </a:extLst>
          </p:cNvPr>
          <p:cNvSpPr txBox="1"/>
          <p:nvPr/>
        </p:nvSpPr>
        <p:spPr>
          <a:xfrm>
            <a:off x="3750982" y="1380190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1</a:t>
            </a:r>
            <a:r>
              <a:rPr lang="en-US" sz="1100" dirty="0"/>
              <a:t>-</a:t>
            </a:r>
            <a:r>
              <a:rPr lang="en-US" altLang="ko-KR" sz="1100" dirty="0"/>
              <a:t>3</a:t>
            </a:r>
            <a:r>
              <a:rPr lang="en-US" sz="1100" dirty="0"/>
              <a:t>)</a:t>
            </a:r>
            <a:endParaRPr lang="el-GR" sz="1100" dirty="0"/>
          </a:p>
        </p:txBody>
      </p:sp>
      <p:cxnSp>
        <p:nvCxnSpPr>
          <p:cNvPr id="96" name="직선 연결선[R] 95">
            <a:extLst>
              <a:ext uri="{FF2B5EF4-FFF2-40B4-BE49-F238E27FC236}">
                <a16:creationId xmlns:a16="http://schemas.microsoft.com/office/drawing/2014/main" id="{8F544C7E-50E5-8B46-9AB3-645FC6B05C1A}"/>
              </a:ext>
            </a:extLst>
          </p:cNvPr>
          <p:cNvCxnSpPr>
            <a:cxnSpLocks/>
          </p:cNvCxnSpPr>
          <p:nvPr/>
        </p:nvCxnSpPr>
        <p:spPr>
          <a:xfrm>
            <a:off x="3150737" y="1834384"/>
            <a:ext cx="5083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62B032D1-FEDC-EB41-B103-12B21D0BD62E}"/>
              </a:ext>
            </a:extLst>
          </p:cNvPr>
          <p:cNvSpPr txBox="1"/>
          <p:nvPr/>
        </p:nvSpPr>
        <p:spPr>
          <a:xfrm>
            <a:off x="4491993" y="1385169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1</a:t>
            </a:r>
            <a:r>
              <a:rPr lang="en-US" sz="1100" dirty="0"/>
              <a:t>-</a:t>
            </a:r>
            <a:r>
              <a:rPr lang="en-US" altLang="ko-KR" sz="1100" dirty="0"/>
              <a:t>3</a:t>
            </a:r>
            <a:r>
              <a:rPr lang="en-US" sz="1100" dirty="0"/>
              <a:t>)</a:t>
            </a:r>
            <a:endParaRPr lang="el-GR" sz="1100" dirty="0"/>
          </a:p>
        </p:txBody>
      </p:sp>
      <p:cxnSp>
        <p:nvCxnSpPr>
          <p:cNvPr id="99" name="직선 연결선[R] 98">
            <a:extLst>
              <a:ext uri="{FF2B5EF4-FFF2-40B4-BE49-F238E27FC236}">
                <a16:creationId xmlns:a16="http://schemas.microsoft.com/office/drawing/2014/main" id="{429680D4-E4A0-C043-BBC8-E7EBECA80932}"/>
              </a:ext>
            </a:extLst>
          </p:cNvPr>
          <p:cNvCxnSpPr>
            <a:cxnSpLocks/>
          </p:cNvCxnSpPr>
          <p:nvPr/>
        </p:nvCxnSpPr>
        <p:spPr>
          <a:xfrm>
            <a:off x="4473838" y="1834384"/>
            <a:ext cx="6339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[R] 99">
            <a:extLst>
              <a:ext uri="{FF2B5EF4-FFF2-40B4-BE49-F238E27FC236}">
                <a16:creationId xmlns:a16="http://schemas.microsoft.com/office/drawing/2014/main" id="{01DC67D2-2A46-4D41-8DDF-CFE720D6432D}"/>
              </a:ext>
            </a:extLst>
          </p:cNvPr>
          <p:cNvCxnSpPr>
            <a:cxnSpLocks/>
          </p:cNvCxnSpPr>
          <p:nvPr/>
        </p:nvCxnSpPr>
        <p:spPr>
          <a:xfrm>
            <a:off x="5251820" y="1834384"/>
            <a:ext cx="5849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CF72CDA-AB3A-2346-9984-889805E3F8B9}"/>
              </a:ext>
            </a:extLst>
          </p:cNvPr>
          <p:cNvSpPr txBox="1"/>
          <p:nvPr/>
        </p:nvSpPr>
        <p:spPr>
          <a:xfrm>
            <a:off x="5233004" y="1380190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1</a:t>
            </a:r>
            <a:r>
              <a:rPr lang="en-US" sz="1100" dirty="0"/>
              <a:t>-</a:t>
            </a:r>
            <a:r>
              <a:rPr lang="en-US" altLang="ko-KR" sz="1100" dirty="0"/>
              <a:t>3</a:t>
            </a:r>
            <a:r>
              <a:rPr lang="en-US" sz="1100" dirty="0"/>
              <a:t>)</a:t>
            </a:r>
            <a:endParaRPr lang="el-GR" sz="1100" dirty="0"/>
          </a:p>
        </p:txBody>
      </p:sp>
    </p:spTree>
    <p:extLst>
      <p:ext uri="{BB962C8B-B14F-4D97-AF65-F5344CB8AC3E}">
        <p14:creationId xmlns:p14="http://schemas.microsoft.com/office/powerpoint/2010/main" val="2597038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09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10E.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182892" y="1815869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678598" y="2411844"/>
            <a:ext cx="737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LC3</a:t>
            </a:r>
          </a:p>
          <a:p>
            <a:pPr algn="ctr"/>
            <a:r>
              <a:rPr lang="en-US" altLang="ko-KR" sz="1200" b="1" dirty="0"/>
              <a:t>(16kDa)</a:t>
            </a:r>
            <a:endParaRPr lang="el-GR" sz="1200" b="1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726715" y="273196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446899" y="259346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726715" y="298333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446899" y="284484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17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212769" y="183951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927531" y="2304672"/>
            <a:ext cx="5149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865540" y="183951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92015" y="231057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566958" y="183951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611219" y="2317105"/>
            <a:ext cx="51103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295468" y="2304672"/>
            <a:ext cx="5141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260923" y="183951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385402" y="180834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164427" y="2259751"/>
            <a:ext cx="5513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118148" y="180834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468911" y="2265649"/>
            <a:ext cx="51416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870982" y="180834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918313" y="2259751"/>
            <a:ext cx="5030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597326" y="2243376"/>
            <a:ext cx="5292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597326" y="180834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171589" y="2002794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E7D62E2-1937-DC4D-9094-0380584E21F6}"/>
              </a:ext>
            </a:extLst>
          </p:cNvPr>
          <p:cNvSpPr txBox="1"/>
          <p:nvPr/>
        </p:nvSpPr>
        <p:spPr>
          <a:xfrm>
            <a:off x="6834848" y="2460119"/>
            <a:ext cx="72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LC3</a:t>
            </a:r>
          </a:p>
          <a:p>
            <a:pPr lvl="0" algn="ctr"/>
            <a:r>
              <a:rPr lang="en-US" altLang="ko-KR" sz="1200" b="1" dirty="0">
                <a:solidFill>
                  <a:prstClr val="black"/>
                </a:solidFill>
              </a:rPr>
              <a:t>(16kDa)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cxnSp>
        <p:nvCxnSpPr>
          <p:cNvPr id="70" name="Ευθεία γραμμή σύνδεσης 59">
            <a:extLst>
              <a:ext uri="{FF2B5EF4-FFF2-40B4-BE49-F238E27FC236}">
                <a16:creationId xmlns:a16="http://schemas.microsoft.com/office/drawing/2014/main" id="{9D00F83E-C380-BA46-A460-B742BF2F79C1}"/>
              </a:ext>
            </a:extLst>
          </p:cNvPr>
          <p:cNvCxnSpPr>
            <a:cxnSpLocks/>
          </p:cNvCxnSpPr>
          <p:nvPr/>
        </p:nvCxnSpPr>
        <p:spPr>
          <a:xfrm>
            <a:off x="2738955" y="316603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995A352-D705-7644-8A0D-98A87D58744F}"/>
              </a:ext>
            </a:extLst>
          </p:cNvPr>
          <p:cNvSpPr txBox="1"/>
          <p:nvPr/>
        </p:nvSpPr>
        <p:spPr>
          <a:xfrm>
            <a:off x="2459139" y="302753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15</a:t>
            </a:r>
            <a:endParaRPr lang="el-GR" sz="1100" dirty="0"/>
          </a:p>
        </p:txBody>
      </p:sp>
      <p:cxnSp>
        <p:nvCxnSpPr>
          <p:cNvPr id="73" name="Ευθεία γραμμή σύνδεσης 59">
            <a:extLst>
              <a:ext uri="{FF2B5EF4-FFF2-40B4-BE49-F238E27FC236}">
                <a16:creationId xmlns:a16="http://schemas.microsoft.com/office/drawing/2014/main" id="{0273A871-62A2-DD45-8200-097CC4962532}"/>
              </a:ext>
            </a:extLst>
          </p:cNvPr>
          <p:cNvCxnSpPr>
            <a:cxnSpLocks/>
          </p:cNvCxnSpPr>
          <p:nvPr/>
        </p:nvCxnSpPr>
        <p:spPr>
          <a:xfrm>
            <a:off x="7909922" y="266047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4B2F333-96B8-7940-98D3-E8AD6B6C53C3}"/>
              </a:ext>
            </a:extLst>
          </p:cNvPr>
          <p:cNvSpPr txBox="1"/>
          <p:nvPr/>
        </p:nvSpPr>
        <p:spPr>
          <a:xfrm>
            <a:off x="7630106" y="252197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75" name="Ευθεία γραμμή σύνδεσης 59">
            <a:extLst>
              <a:ext uri="{FF2B5EF4-FFF2-40B4-BE49-F238E27FC236}">
                <a16:creationId xmlns:a16="http://schemas.microsoft.com/office/drawing/2014/main" id="{A8C9472B-9B5F-DF47-A23D-231459C21C88}"/>
              </a:ext>
            </a:extLst>
          </p:cNvPr>
          <p:cNvCxnSpPr>
            <a:cxnSpLocks/>
          </p:cNvCxnSpPr>
          <p:nvPr/>
        </p:nvCxnSpPr>
        <p:spPr>
          <a:xfrm>
            <a:off x="7909922" y="291184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5BD2738-AB0E-1049-971E-7FD9E76D52CC}"/>
              </a:ext>
            </a:extLst>
          </p:cNvPr>
          <p:cNvSpPr txBox="1"/>
          <p:nvPr/>
        </p:nvSpPr>
        <p:spPr>
          <a:xfrm>
            <a:off x="7630106" y="277334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17</a:t>
            </a:r>
            <a:endParaRPr lang="el-GR" sz="1100" dirty="0"/>
          </a:p>
        </p:txBody>
      </p:sp>
      <p:cxnSp>
        <p:nvCxnSpPr>
          <p:cNvPr id="77" name="Ευθεία γραμμή σύνδεσης 59">
            <a:extLst>
              <a:ext uri="{FF2B5EF4-FFF2-40B4-BE49-F238E27FC236}">
                <a16:creationId xmlns:a16="http://schemas.microsoft.com/office/drawing/2014/main" id="{896DE99A-184B-6343-BF79-73360995D93E}"/>
              </a:ext>
            </a:extLst>
          </p:cNvPr>
          <p:cNvCxnSpPr>
            <a:cxnSpLocks/>
          </p:cNvCxnSpPr>
          <p:nvPr/>
        </p:nvCxnSpPr>
        <p:spPr>
          <a:xfrm>
            <a:off x="7922162" y="3094538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7863B6E-9645-8444-8459-CD1797F0AE43}"/>
              </a:ext>
            </a:extLst>
          </p:cNvPr>
          <p:cNvSpPr txBox="1"/>
          <p:nvPr/>
        </p:nvSpPr>
        <p:spPr>
          <a:xfrm>
            <a:off x="7642346" y="295603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15</a:t>
            </a:r>
            <a:endParaRPr lang="el-GR" sz="11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B59A302-4FFF-8540-ABB2-CB97F5E5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654" y="2414378"/>
            <a:ext cx="3190488" cy="80191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2A4673D-ED8A-BA40-95F6-02D841F9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559" y="2371215"/>
            <a:ext cx="3159952" cy="8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6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5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11B.</a:t>
            </a:r>
            <a:endParaRPr lang="el-GR" b="1" u="sng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FF27ED1-3CD7-1E4B-9050-14EA6DCF1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014" y="1511209"/>
            <a:ext cx="2656408" cy="222601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71ECA3E-EAC5-B541-8DD8-501972ED2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45" y="1511209"/>
            <a:ext cx="2551519" cy="2232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522" y="1289698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628896" y="199791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276944" y="185941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604669" y="2199416"/>
            <a:ext cx="68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AKT</a:t>
            </a:r>
          </a:p>
          <a:p>
            <a:pPr algn="ctr"/>
            <a:r>
              <a:rPr lang="en-US" altLang="ko-KR" sz="1200" b="1" dirty="0"/>
              <a:t>(60kDa)</a:t>
            </a:r>
            <a:endParaRPr lang="el-GR" sz="16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628896" y="224572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349080" y="210722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628896" y="259378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49080" y="245528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628896" y="286515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349080" y="272665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628896" y="322501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349080" y="308651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24" name="Ευθεία γραμμή σύνδεσης 59">
            <a:extLst>
              <a:ext uri="{FF2B5EF4-FFF2-40B4-BE49-F238E27FC236}">
                <a16:creationId xmlns:a16="http://schemas.microsoft.com/office/drawing/2014/main" id="{E60913BC-1E37-2A4C-84AA-D669423C5961}"/>
              </a:ext>
            </a:extLst>
          </p:cNvPr>
          <p:cNvCxnSpPr>
            <a:cxnSpLocks/>
          </p:cNvCxnSpPr>
          <p:nvPr/>
        </p:nvCxnSpPr>
        <p:spPr>
          <a:xfrm>
            <a:off x="2628896" y="348458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E5FD6A-574D-9044-9C0B-FF182B76D6DB}"/>
              </a:ext>
            </a:extLst>
          </p:cNvPr>
          <p:cNvSpPr txBox="1"/>
          <p:nvPr/>
        </p:nvSpPr>
        <p:spPr>
          <a:xfrm>
            <a:off x="2349080" y="334608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6905928" y="208060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6553976" y="194210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C8D704-95D0-9A49-9A44-7C9ED58A558F}"/>
              </a:ext>
            </a:extLst>
          </p:cNvPr>
          <p:cNvSpPr txBox="1"/>
          <p:nvPr/>
        </p:nvSpPr>
        <p:spPr>
          <a:xfrm>
            <a:off x="5867200" y="2178626"/>
            <a:ext cx="69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AKT</a:t>
            </a:r>
          </a:p>
          <a:p>
            <a:pPr algn="ctr"/>
            <a:r>
              <a:rPr lang="en-US" sz="1200" b="1" dirty="0"/>
              <a:t>(60kDa)</a:t>
            </a:r>
            <a:endParaRPr lang="el-GR" sz="1200" b="1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6905928" y="232840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6626112" y="218990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6905928" y="267646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6626112" y="253797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6905928" y="294783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6626112" y="280934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6905928" y="330770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6626112" y="316920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6905928" y="356727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6626112" y="342877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089245" y="97633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728392" y="1428128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636015" y="97939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72754" y="142861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202872" y="973499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324227" y="142861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4908263" y="142271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4805233" y="97349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7362860" y="97633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8002007" y="142812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7909630" y="97939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7446369" y="142861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8476487" y="97349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8597842" y="142861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9181878" y="142271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9078848" y="97349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6237405" y="128962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C9BDEC-1F8F-4840-B0BE-994B3C7CDD2C}"/>
              </a:ext>
            </a:extLst>
          </p:cNvPr>
          <p:cNvSpPr txBox="1"/>
          <p:nvPr/>
        </p:nvSpPr>
        <p:spPr>
          <a:xfrm>
            <a:off x="1977630" y="399920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8276B10-5DEA-E847-8BFC-4F58E876D360}"/>
              </a:ext>
            </a:extLst>
          </p:cNvPr>
          <p:cNvSpPr txBox="1"/>
          <p:nvPr/>
        </p:nvSpPr>
        <p:spPr>
          <a:xfrm>
            <a:off x="6221513" y="3999135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9907643-3C6C-DB4D-9A53-306C90524C59}"/>
              </a:ext>
            </a:extLst>
          </p:cNvPr>
          <p:cNvSpPr txBox="1"/>
          <p:nvPr/>
        </p:nvSpPr>
        <p:spPr>
          <a:xfrm>
            <a:off x="1268886" y="4690419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8A012DC-F31B-7344-BBDF-F61F44898D4C}"/>
              </a:ext>
            </a:extLst>
          </p:cNvPr>
          <p:cNvSpPr txBox="1"/>
          <p:nvPr/>
        </p:nvSpPr>
        <p:spPr>
          <a:xfrm>
            <a:off x="5753499" y="4601911"/>
            <a:ext cx="101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ED6E5FB3-B06F-1E45-9420-35A7E9CF6A17}"/>
              </a:ext>
            </a:extLst>
          </p:cNvPr>
          <p:cNvGrpSpPr/>
          <p:nvPr/>
        </p:nvGrpSpPr>
        <p:grpSpPr>
          <a:xfrm>
            <a:off x="2371003" y="4286251"/>
            <a:ext cx="488754" cy="933089"/>
            <a:chOff x="2293884" y="4935244"/>
            <a:chExt cx="488754" cy="933089"/>
          </a:xfrm>
        </p:grpSpPr>
        <p:cxnSp>
          <p:nvCxnSpPr>
            <p:cNvPr id="105" name="Ευθεία γραμμή σύνδεσης 59">
              <a:extLst>
                <a:ext uri="{FF2B5EF4-FFF2-40B4-BE49-F238E27FC236}">
                  <a16:creationId xmlns:a16="http://schemas.microsoft.com/office/drawing/2014/main" id="{F2DD0E9D-9BCB-7844-B071-5C1B3B4222B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07374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86BBEC4-9A70-4F4E-A8BF-3B59274C94A3}"/>
                </a:ext>
              </a:extLst>
            </p:cNvPr>
            <p:cNvSpPr txBox="1"/>
            <p:nvPr/>
          </p:nvSpPr>
          <p:spPr>
            <a:xfrm>
              <a:off x="2293884" y="493524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107" name="Ευθεία γραμμή σύνδεσης 59">
              <a:extLst>
                <a:ext uri="{FF2B5EF4-FFF2-40B4-BE49-F238E27FC236}">
                  <a16:creationId xmlns:a16="http://schemas.microsoft.com/office/drawing/2014/main" id="{ECBBA9F1-255F-9E45-A64C-9FAE017E59A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34511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4493570-338D-7E4C-BFE9-BF724888F2C1}"/>
                </a:ext>
              </a:extLst>
            </p:cNvPr>
            <p:cNvSpPr txBox="1"/>
            <p:nvPr/>
          </p:nvSpPr>
          <p:spPr>
            <a:xfrm>
              <a:off x="2293884" y="520661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109" name="Ευθεία γραμμή σύνδεσης 59">
              <a:extLst>
                <a:ext uri="{FF2B5EF4-FFF2-40B4-BE49-F238E27FC236}">
                  <a16:creationId xmlns:a16="http://schemas.microsoft.com/office/drawing/2014/main" id="{9AC16358-C6A6-834C-B0E2-90D07DDF52C6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74522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A535B08-2036-C145-90E4-E6B5859B90C4}"/>
                </a:ext>
              </a:extLst>
            </p:cNvPr>
            <p:cNvSpPr txBox="1"/>
            <p:nvPr/>
          </p:nvSpPr>
          <p:spPr>
            <a:xfrm>
              <a:off x="2294191" y="560672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</p:grp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BAFDA168-6010-C24F-B3DA-4998112301A5}"/>
              </a:ext>
            </a:extLst>
          </p:cNvPr>
          <p:cNvGrpSpPr/>
          <p:nvPr/>
        </p:nvGrpSpPr>
        <p:grpSpPr>
          <a:xfrm>
            <a:off x="6693605" y="4291779"/>
            <a:ext cx="488754" cy="905589"/>
            <a:chOff x="2293884" y="4935244"/>
            <a:chExt cx="488754" cy="905589"/>
          </a:xfrm>
        </p:grpSpPr>
        <p:cxnSp>
          <p:nvCxnSpPr>
            <p:cNvPr id="118" name="Ευθεία γραμμή σύνδεσης 59">
              <a:extLst>
                <a:ext uri="{FF2B5EF4-FFF2-40B4-BE49-F238E27FC236}">
                  <a16:creationId xmlns:a16="http://schemas.microsoft.com/office/drawing/2014/main" id="{95BFB4FF-2B2F-DC4C-A1E9-28ABA9699770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07374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35D280E-C662-1044-AB15-927698E310C2}"/>
                </a:ext>
              </a:extLst>
            </p:cNvPr>
            <p:cNvSpPr txBox="1"/>
            <p:nvPr/>
          </p:nvSpPr>
          <p:spPr>
            <a:xfrm>
              <a:off x="2293884" y="493524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120" name="Ευθεία γραμμή σύνδεσης 59">
              <a:extLst>
                <a:ext uri="{FF2B5EF4-FFF2-40B4-BE49-F238E27FC236}">
                  <a16:creationId xmlns:a16="http://schemas.microsoft.com/office/drawing/2014/main" id="{F19C59B8-DA14-824B-A2D6-7B86CA161F32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34511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20930E4-DBDF-3D4D-A63D-202F40F0BD7C}"/>
                </a:ext>
              </a:extLst>
            </p:cNvPr>
            <p:cNvSpPr txBox="1"/>
            <p:nvPr/>
          </p:nvSpPr>
          <p:spPr>
            <a:xfrm>
              <a:off x="2293884" y="520661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122" name="Ευθεία γραμμή σύνδεσης 59">
              <a:extLst>
                <a:ext uri="{FF2B5EF4-FFF2-40B4-BE49-F238E27FC236}">
                  <a16:creationId xmlns:a16="http://schemas.microsoft.com/office/drawing/2014/main" id="{1799F0C3-6AC5-CA44-8968-670721C1C3E3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71772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B110F03-B0A7-F04E-ACDF-845FE24A59C5}"/>
                </a:ext>
              </a:extLst>
            </p:cNvPr>
            <p:cNvSpPr txBox="1"/>
            <p:nvPr/>
          </p:nvSpPr>
          <p:spPr>
            <a:xfrm>
              <a:off x="2294191" y="557922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1818359-DDB5-5A47-9F89-EAA407A14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406" y="4410451"/>
            <a:ext cx="2638431" cy="71180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CCBBAD-AC2B-7344-803B-32FFB69D6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885" y="4422584"/>
            <a:ext cx="2630945" cy="67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18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5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11C.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522" y="1289698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604669" y="2199416"/>
            <a:ext cx="68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BID</a:t>
            </a:r>
          </a:p>
          <a:p>
            <a:pPr algn="ctr"/>
            <a:r>
              <a:rPr lang="en" sz="1200" b="1" dirty="0"/>
              <a:t>(22kDa)</a:t>
            </a:r>
            <a:endParaRPr lang="el-GR" sz="1600" b="1" dirty="0"/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4A001F67-7134-D249-94DF-C0B04CD4178E}"/>
              </a:ext>
            </a:extLst>
          </p:cNvPr>
          <p:cNvGrpSpPr/>
          <p:nvPr/>
        </p:nvGrpSpPr>
        <p:grpSpPr>
          <a:xfrm>
            <a:off x="2333059" y="1561169"/>
            <a:ext cx="560583" cy="1748279"/>
            <a:chOff x="2276944" y="1859418"/>
            <a:chExt cx="560583" cy="1748279"/>
          </a:xfrm>
        </p:grpSpPr>
        <p:cxnSp>
          <p:nvCxnSpPr>
            <p:cNvPr id="12" name="Ευθεία γραμμή σύνδεσης 59">
              <a:extLst>
                <a:ext uri="{FF2B5EF4-FFF2-40B4-BE49-F238E27FC236}">
                  <a16:creationId xmlns:a16="http://schemas.microsoft.com/office/drawing/2014/main" id="{C4F96D00-C9E7-B541-990B-8FFD822625CB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199791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7C553F-6F32-1B49-A925-964D0FF768C1}"/>
                </a:ext>
              </a:extLst>
            </p:cNvPr>
            <p:cNvSpPr txBox="1"/>
            <p:nvPr/>
          </p:nvSpPr>
          <p:spPr>
            <a:xfrm>
              <a:off x="2276944" y="185941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16" name="Ευθεία γραμμή σύνδεσης 59">
              <a:extLst>
                <a:ext uri="{FF2B5EF4-FFF2-40B4-BE49-F238E27FC236}">
                  <a16:creationId xmlns:a16="http://schemas.microsoft.com/office/drawing/2014/main" id="{43589766-C73F-594C-B539-3F9A7A5EF947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24572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DDABC-B8A2-8A43-9F39-041687F46E0A}"/>
                </a:ext>
              </a:extLst>
            </p:cNvPr>
            <p:cNvSpPr txBox="1"/>
            <p:nvPr/>
          </p:nvSpPr>
          <p:spPr>
            <a:xfrm>
              <a:off x="2349080" y="210722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18" name="Ευθεία γραμμή σύνδεσης 59">
              <a:extLst>
                <a:ext uri="{FF2B5EF4-FFF2-40B4-BE49-F238E27FC236}">
                  <a16:creationId xmlns:a16="http://schemas.microsoft.com/office/drawing/2014/main" id="{1F411625-7AD0-E440-8B6C-72DC1A3D8203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59378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7429C-5078-D749-814C-EFDA6936B150}"/>
                </a:ext>
              </a:extLst>
            </p:cNvPr>
            <p:cNvSpPr txBox="1"/>
            <p:nvPr/>
          </p:nvSpPr>
          <p:spPr>
            <a:xfrm>
              <a:off x="2349080" y="245528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20" name="Ευθεία γραμμή σύνδεσης 59">
              <a:extLst>
                <a:ext uri="{FF2B5EF4-FFF2-40B4-BE49-F238E27FC236}">
                  <a16:creationId xmlns:a16="http://schemas.microsoft.com/office/drawing/2014/main" id="{3FA7E7FD-3F51-4C47-A5E9-BF953E21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86515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B55BA1-D6DE-5D42-B026-07C5D4540E6C}"/>
                </a:ext>
              </a:extLst>
            </p:cNvPr>
            <p:cNvSpPr txBox="1"/>
            <p:nvPr/>
          </p:nvSpPr>
          <p:spPr>
            <a:xfrm>
              <a:off x="2349080" y="272665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22" name="Ευθεία γραμμή σύνδεσης 59">
              <a:extLst>
                <a:ext uri="{FF2B5EF4-FFF2-40B4-BE49-F238E27FC236}">
                  <a16:creationId xmlns:a16="http://schemas.microsoft.com/office/drawing/2014/main" id="{339AD4F6-D3B4-9C44-8D83-9961D651BE22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22501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025AA-C9B2-C54D-9B41-6536F822E24E}"/>
                </a:ext>
              </a:extLst>
            </p:cNvPr>
            <p:cNvSpPr txBox="1"/>
            <p:nvPr/>
          </p:nvSpPr>
          <p:spPr>
            <a:xfrm>
              <a:off x="2349080" y="308651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24" name="Ευθεία γραμμή σύνδεσης 59">
              <a:extLst>
                <a:ext uri="{FF2B5EF4-FFF2-40B4-BE49-F238E27FC236}">
                  <a16:creationId xmlns:a16="http://schemas.microsoft.com/office/drawing/2014/main" id="{E60913BC-1E37-2A4C-84AA-D669423C5961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48458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5FD6A-574D-9044-9C0B-FF182B76D6DB}"/>
                </a:ext>
              </a:extLst>
            </p:cNvPr>
            <p:cNvSpPr txBox="1"/>
            <p:nvPr/>
          </p:nvSpPr>
          <p:spPr>
            <a:xfrm>
              <a:off x="2349080" y="334608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6981362" y="195026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6619340" y="184520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C8D704-95D0-9A49-9A44-7C9ED58A558F}"/>
              </a:ext>
            </a:extLst>
          </p:cNvPr>
          <p:cNvSpPr txBox="1"/>
          <p:nvPr/>
        </p:nvSpPr>
        <p:spPr>
          <a:xfrm>
            <a:off x="5903519" y="2158928"/>
            <a:ext cx="69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BID</a:t>
            </a:r>
          </a:p>
          <a:p>
            <a:pPr algn="ctr"/>
            <a:r>
              <a:rPr lang="en-US" sz="1200" b="1" dirty="0"/>
              <a:t>(22kDa)</a:t>
            </a:r>
            <a:endParaRPr lang="el-GR" sz="1200" b="1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6981362" y="21980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6701546" y="20595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6981362" y="254613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6701546" y="24076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6981362" y="281750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6701546" y="267900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6981362" y="317736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6701546" y="303886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6981362" y="343693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6701546" y="329843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089245" y="97633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728392" y="1428128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636015" y="97939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72754" y="142861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202872" y="973499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324227" y="142861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4908263" y="142271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4805233" y="97349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7362860" y="97633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8002007" y="1428127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7909630" y="97939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7446369" y="142861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8476487" y="97349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8597842" y="142861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9181878" y="142271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9078848" y="97349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6237405" y="128962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7266B37-9F9A-074D-ADD7-0C1C2B72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76" y="1538254"/>
            <a:ext cx="2676704" cy="189752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FC03C32-2372-F442-88F5-5C1542685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02" y="1583969"/>
            <a:ext cx="2600038" cy="21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7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5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11D.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522" y="1289698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604669" y="2199416"/>
            <a:ext cx="68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Bcl2</a:t>
            </a:r>
          </a:p>
          <a:p>
            <a:pPr algn="ctr"/>
            <a:r>
              <a:rPr lang="en-US" sz="1200" b="1" dirty="0"/>
              <a:t>(26kDa)</a:t>
            </a:r>
            <a:endParaRPr lang="el-GR" sz="1200" b="1" dirty="0"/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4A001F67-7134-D249-94DF-C0B04CD4178E}"/>
              </a:ext>
            </a:extLst>
          </p:cNvPr>
          <p:cNvGrpSpPr/>
          <p:nvPr/>
        </p:nvGrpSpPr>
        <p:grpSpPr>
          <a:xfrm>
            <a:off x="2333059" y="1642089"/>
            <a:ext cx="560583" cy="1667359"/>
            <a:chOff x="2276944" y="1940338"/>
            <a:chExt cx="560583" cy="1667359"/>
          </a:xfrm>
        </p:grpSpPr>
        <p:cxnSp>
          <p:nvCxnSpPr>
            <p:cNvPr id="12" name="Ευθεία γραμμή σύνδεσης 59">
              <a:extLst>
                <a:ext uri="{FF2B5EF4-FFF2-40B4-BE49-F238E27FC236}">
                  <a16:creationId xmlns:a16="http://schemas.microsoft.com/office/drawing/2014/main" id="{C4F96D00-C9E7-B541-990B-8FFD822625CB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07883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7C553F-6F32-1B49-A925-964D0FF768C1}"/>
                </a:ext>
              </a:extLst>
            </p:cNvPr>
            <p:cNvSpPr txBox="1"/>
            <p:nvPr/>
          </p:nvSpPr>
          <p:spPr>
            <a:xfrm>
              <a:off x="2276944" y="194033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16" name="Ευθεία γραμμή σύνδεσης 59">
              <a:extLst>
                <a:ext uri="{FF2B5EF4-FFF2-40B4-BE49-F238E27FC236}">
                  <a16:creationId xmlns:a16="http://schemas.microsoft.com/office/drawing/2014/main" id="{43589766-C73F-594C-B539-3F9A7A5EF947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24572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DDABC-B8A2-8A43-9F39-041687F46E0A}"/>
                </a:ext>
              </a:extLst>
            </p:cNvPr>
            <p:cNvSpPr txBox="1"/>
            <p:nvPr/>
          </p:nvSpPr>
          <p:spPr>
            <a:xfrm>
              <a:off x="2349080" y="210722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18" name="Ευθεία γραμμή σύνδεσης 59">
              <a:extLst>
                <a:ext uri="{FF2B5EF4-FFF2-40B4-BE49-F238E27FC236}">
                  <a16:creationId xmlns:a16="http://schemas.microsoft.com/office/drawing/2014/main" id="{1F411625-7AD0-E440-8B6C-72DC1A3D8203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59378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7429C-5078-D749-814C-EFDA6936B150}"/>
                </a:ext>
              </a:extLst>
            </p:cNvPr>
            <p:cNvSpPr txBox="1"/>
            <p:nvPr/>
          </p:nvSpPr>
          <p:spPr>
            <a:xfrm>
              <a:off x="2349080" y="245528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20" name="Ευθεία γραμμή σύνδεσης 59">
              <a:extLst>
                <a:ext uri="{FF2B5EF4-FFF2-40B4-BE49-F238E27FC236}">
                  <a16:creationId xmlns:a16="http://schemas.microsoft.com/office/drawing/2014/main" id="{3FA7E7FD-3F51-4C47-A5E9-BF953E21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86515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B55BA1-D6DE-5D42-B026-07C5D4540E6C}"/>
                </a:ext>
              </a:extLst>
            </p:cNvPr>
            <p:cNvSpPr txBox="1"/>
            <p:nvPr/>
          </p:nvSpPr>
          <p:spPr>
            <a:xfrm>
              <a:off x="2349080" y="272665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22" name="Ευθεία γραμμή σύνδεσης 59">
              <a:extLst>
                <a:ext uri="{FF2B5EF4-FFF2-40B4-BE49-F238E27FC236}">
                  <a16:creationId xmlns:a16="http://schemas.microsoft.com/office/drawing/2014/main" id="{339AD4F6-D3B4-9C44-8D83-9961D651BE22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22501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025AA-C9B2-C54D-9B41-6536F822E24E}"/>
                </a:ext>
              </a:extLst>
            </p:cNvPr>
            <p:cNvSpPr txBox="1"/>
            <p:nvPr/>
          </p:nvSpPr>
          <p:spPr>
            <a:xfrm>
              <a:off x="2349080" y="308651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24" name="Ευθεία γραμμή σύνδεσης 59">
              <a:extLst>
                <a:ext uri="{FF2B5EF4-FFF2-40B4-BE49-F238E27FC236}">
                  <a16:creationId xmlns:a16="http://schemas.microsoft.com/office/drawing/2014/main" id="{E60913BC-1E37-2A4C-84AA-D669423C5961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48458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5FD6A-574D-9044-9C0B-FF182B76D6DB}"/>
                </a:ext>
              </a:extLst>
            </p:cNvPr>
            <p:cNvSpPr txBox="1"/>
            <p:nvPr/>
          </p:nvSpPr>
          <p:spPr>
            <a:xfrm>
              <a:off x="2349080" y="334608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BC8D704-95D0-9A49-9A44-7C9ED58A558F}"/>
              </a:ext>
            </a:extLst>
          </p:cNvPr>
          <p:cNvSpPr txBox="1"/>
          <p:nvPr/>
        </p:nvSpPr>
        <p:spPr>
          <a:xfrm>
            <a:off x="5867200" y="2178626"/>
            <a:ext cx="69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Bcl2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(26kDa)</a:t>
            </a:r>
            <a:endParaRPr lang="el-GR" sz="1600" b="1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3EED1D6-701B-D14F-B56B-C1EE11D55DA1}"/>
              </a:ext>
            </a:extLst>
          </p:cNvPr>
          <p:cNvGrpSpPr/>
          <p:nvPr/>
        </p:nvGrpSpPr>
        <p:grpSpPr>
          <a:xfrm>
            <a:off x="6612707" y="1589615"/>
            <a:ext cx="570653" cy="1658196"/>
            <a:chOff x="6619340" y="1901851"/>
            <a:chExt cx="570653" cy="1658196"/>
          </a:xfrm>
        </p:grpSpPr>
        <p:cxnSp>
          <p:nvCxnSpPr>
            <p:cNvPr id="26" name="Ευθεία γραμμή σύνδεσης 59">
              <a:extLst>
                <a:ext uri="{FF2B5EF4-FFF2-40B4-BE49-F238E27FC236}">
                  <a16:creationId xmlns:a16="http://schemas.microsoft.com/office/drawing/2014/main" id="{96BE9ACF-8B15-0848-A2E2-BBDFFB324AD4}"/>
                </a:ext>
              </a:extLst>
            </p:cNvPr>
            <p:cNvCxnSpPr>
              <a:cxnSpLocks/>
            </p:cNvCxnSpPr>
            <p:nvPr/>
          </p:nvCxnSpPr>
          <p:spPr>
            <a:xfrm>
              <a:off x="6981362" y="200691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D19279-092D-B947-A72C-4B3ABE2E411A}"/>
                </a:ext>
              </a:extLst>
            </p:cNvPr>
            <p:cNvSpPr txBox="1"/>
            <p:nvPr/>
          </p:nvSpPr>
          <p:spPr>
            <a:xfrm>
              <a:off x="6619340" y="1901851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29" name="Ευθεία γραμμή σύνδεσης 59">
              <a:extLst>
                <a:ext uri="{FF2B5EF4-FFF2-40B4-BE49-F238E27FC236}">
                  <a16:creationId xmlns:a16="http://schemas.microsoft.com/office/drawing/2014/main" id="{E3C5AD8A-98C0-1A49-ACE8-6FE2A83EFB98}"/>
                </a:ext>
              </a:extLst>
            </p:cNvPr>
            <p:cNvCxnSpPr>
              <a:cxnSpLocks/>
            </p:cNvCxnSpPr>
            <p:nvPr/>
          </p:nvCxnSpPr>
          <p:spPr>
            <a:xfrm>
              <a:off x="6981362" y="219807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DC51EB-EB86-904C-9C49-3BC0F916DDC8}"/>
                </a:ext>
              </a:extLst>
            </p:cNvPr>
            <p:cNvSpPr txBox="1"/>
            <p:nvPr/>
          </p:nvSpPr>
          <p:spPr>
            <a:xfrm>
              <a:off x="6701546" y="205957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31" name="Ευθεία γραμμή σύνδεσης 59">
              <a:extLst>
                <a:ext uri="{FF2B5EF4-FFF2-40B4-BE49-F238E27FC236}">
                  <a16:creationId xmlns:a16="http://schemas.microsoft.com/office/drawing/2014/main" id="{FC6394B3-B0DA-0844-8883-02365B70AA6D}"/>
                </a:ext>
              </a:extLst>
            </p:cNvPr>
            <p:cNvCxnSpPr>
              <a:cxnSpLocks/>
            </p:cNvCxnSpPr>
            <p:nvPr/>
          </p:nvCxnSpPr>
          <p:spPr>
            <a:xfrm>
              <a:off x="6981362" y="254613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9AB036-1019-814F-9D24-7BF938E0BAB4}"/>
                </a:ext>
              </a:extLst>
            </p:cNvPr>
            <p:cNvSpPr txBox="1"/>
            <p:nvPr/>
          </p:nvSpPr>
          <p:spPr>
            <a:xfrm>
              <a:off x="6701546" y="240763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33" name="Ευθεία γραμμή σύνδεσης 59">
              <a:extLst>
                <a:ext uri="{FF2B5EF4-FFF2-40B4-BE49-F238E27FC236}">
                  <a16:creationId xmlns:a16="http://schemas.microsoft.com/office/drawing/2014/main" id="{B2A16A2E-2B94-E443-81DE-2A4284B22D42}"/>
                </a:ext>
              </a:extLst>
            </p:cNvPr>
            <p:cNvCxnSpPr>
              <a:cxnSpLocks/>
            </p:cNvCxnSpPr>
            <p:nvPr/>
          </p:nvCxnSpPr>
          <p:spPr>
            <a:xfrm>
              <a:off x="6981362" y="281750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0CAD26-99A2-9D49-A73C-B0480BC7565C}"/>
                </a:ext>
              </a:extLst>
            </p:cNvPr>
            <p:cNvSpPr txBox="1"/>
            <p:nvPr/>
          </p:nvSpPr>
          <p:spPr>
            <a:xfrm>
              <a:off x="6701546" y="267900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35" name="Ευθεία γραμμή σύνδεσης 59">
              <a:extLst>
                <a:ext uri="{FF2B5EF4-FFF2-40B4-BE49-F238E27FC236}">
                  <a16:creationId xmlns:a16="http://schemas.microsoft.com/office/drawing/2014/main" id="{BA25AB7F-3D95-A547-A4A3-4C81C30F51FD}"/>
                </a:ext>
              </a:extLst>
            </p:cNvPr>
            <p:cNvCxnSpPr>
              <a:cxnSpLocks/>
            </p:cNvCxnSpPr>
            <p:nvPr/>
          </p:nvCxnSpPr>
          <p:spPr>
            <a:xfrm>
              <a:off x="6981362" y="317736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D385FB-33F5-BF41-B9CE-7DA844AAF154}"/>
                </a:ext>
              </a:extLst>
            </p:cNvPr>
            <p:cNvSpPr txBox="1"/>
            <p:nvPr/>
          </p:nvSpPr>
          <p:spPr>
            <a:xfrm>
              <a:off x="6701546" y="303886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37" name="Ευθεία γραμμή σύνδεσης 59">
              <a:extLst>
                <a:ext uri="{FF2B5EF4-FFF2-40B4-BE49-F238E27FC236}">
                  <a16:creationId xmlns:a16="http://schemas.microsoft.com/office/drawing/2014/main" id="{98C30283-E11F-B640-898F-E56BE4373071}"/>
                </a:ext>
              </a:extLst>
            </p:cNvPr>
            <p:cNvCxnSpPr>
              <a:cxnSpLocks/>
            </p:cNvCxnSpPr>
            <p:nvPr/>
          </p:nvCxnSpPr>
          <p:spPr>
            <a:xfrm>
              <a:off x="6981362" y="343693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873E5-E239-034E-9603-56A199BF239E}"/>
                </a:ext>
              </a:extLst>
            </p:cNvPr>
            <p:cNvSpPr txBox="1"/>
            <p:nvPr/>
          </p:nvSpPr>
          <p:spPr>
            <a:xfrm>
              <a:off x="6701546" y="329843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084609" y="106553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744750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656605" y="106553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72754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228601" y="106553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316746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4888741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4800597" y="106553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7363498" y="107109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8006769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7943376" y="107109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7451131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8523254" y="107109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8602604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9186640" y="149052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9103131" y="107109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4-</a:t>
            </a:r>
            <a:r>
              <a:rPr lang="en-US" sz="1100" dirty="0"/>
              <a:t>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6237405" y="128962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956EC8F-4312-5249-9D3F-10B5CD336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645" y="1560281"/>
            <a:ext cx="2623512" cy="176007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37F2253-FC31-4045-BA45-745E87B2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321" y="1553102"/>
            <a:ext cx="2563495" cy="17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31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1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231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</a:t>
            </a:r>
            <a:r>
              <a:rPr lang="en-US" altLang="ko-KR" b="1" u="sng" dirty="0"/>
              <a:t>3B</a:t>
            </a:r>
            <a:r>
              <a:rPr lang="en-US" b="1" u="sng" dirty="0"/>
              <a:t>. (48h)</a:t>
            </a:r>
            <a:endParaRPr lang="el-GR" b="1" u="sng" dirty="0"/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49F3766B-4E26-6A48-800C-7563FA8A2A57}"/>
              </a:ext>
            </a:extLst>
          </p:cNvPr>
          <p:cNvGrpSpPr/>
          <p:nvPr/>
        </p:nvGrpSpPr>
        <p:grpSpPr>
          <a:xfrm>
            <a:off x="243916" y="1680528"/>
            <a:ext cx="572614" cy="1161045"/>
            <a:chOff x="764199" y="2122543"/>
            <a:chExt cx="572614" cy="1161045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618FCFC-B5DD-DB44-A236-E3EEF755CB2A}"/>
                </a:ext>
              </a:extLst>
            </p:cNvPr>
            <p:cNvSpPr txBox="1"/>
            <p:nvPr/>
          </p:nvSpPr>
          <p:spPr>
            <a:xfrm>
              <a:off x="764199" y="2122543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100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9F3A87-6479-EF49-89DA-84F5CB266144}"/>
                </a:ext>
              </a:extLst>
            </p:cNvPr>
            <p:cNvSpPr txBox="1"/>
            <p:nvPr/>
          </p:nvSpPr>
          <p:spPr>
            <a:xfrm>
              <a:off x="796868" y="2289416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75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320125C-C8AC-0341-88F9-19C9BE066B54}"/>
                </a:ext>
              </a:extLst>
            </p:cNvPr>
            <p:cNvSpPr txBox="1"/>
            <p:nvPr/>
          </p:nvSpPr>
          <p:spPr>
            <a:xfrm>
              <a:off x="802949" y="2717489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50</a:t>
              </a:r>
              <a:endParaRPr lang="en-US" sz="10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2F61E6E-40B1-4A4A-B7C9-1B0D654779E0}"/>
                </a:ext>
              </a:extLst>
            </p:cNvPr>
            <p:cNvSpPr txBox="1"/>
            <p:nvPr/>
          </p:nvSpPr>
          <p:spPr>
            <a:xfrm>
              <a:off x="797420" y="303736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37</a:t>
              </a:r>
              <a:endParaRPr lang="en-US" sz="1000" dirty="0"/>
            </a:p>
          </p:txBody>
        </p:sp>
        <p:cxnSp>
          <p:nvCxnSpPr>
            <p:cNvPr id="81" name="Ευθεία γραμμή σύνδεσης 59">
              <a:extLst>
                <a:ext uri="{FF2B5EF4-FFF2-40B4-BE49-F238E27FC236}">
                  <a16:creationId xmlns:a16="http://schemas.microsoft.com/office/drawing/2014/main" id="{23A44885-8502-9F47-83A4-A18CDEAB3A4C}"/>
                </a:ext>
              </a:extLst>
            </p:cNvPr>
            <p:cNvCxnSpPr>
              <a:cxnSpLocks/>
            </p:cNvCxnSpPr>
            <p:nvPr/>
          </p:nvCxnSpPr>
          <p:spPr>
            <a:xfrm>
              <a:off x="1131744" y="2226391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Ευθεία γραμμή σύνδεσης 59">
              <a:extLst>
                <a:ext uri="{FF2B5EF4-FFF2-40B4-BE49-F238E27FC236}">
                  <a16:creationId xmlns:a16="http://schemas.microsoft.com/office/drawing/2014/main" id="{4AD19933-C91E-394C-A2D4-9AB731A2095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551" y="2442584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Ευθεία γραμμή σύνδεσης 59">
              <a:extLst>
                <a:ext uri="{FF2B5EF4-FFF2-40B4-BE49-F238E27FC236}">
                  <a16:creationId xmlns:a16="http://schemas.microsoft.com/office/drawing/2014/main" id="{2808D428-0FE1-C54F-85F1-C50B84AF02F9}"/>
                </a:ext>
              </a:extLst>
            </p:cNvPr>
            <p:cNvCxnSpPr>
              <a:cxnSpLocks/>
            </p:cNvCxnSpPr>
            <p:nvPr/>
          </p:nvCxnSpPr>
          <p:spPr>
            <a:xfrm>
              <a:off x="1141112" y="2858047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Ευθεία γραμμή σύνδεσης 59">
              <a:extLst>
                <a:ext uri="{FF2B5EF4-FFF2-40B4-BE49-F238E27FC236}">
                  <a16:creationId xmlns:a16="http://schemas.microsoft.com/office/drawing/2014/main" id="{786D4C52-1636-6447-B85B-670A0874F6CC}"/>
                </a:ext>
              </a:extLst>
            </p:cNvPr>
            <p:cNvCxnSpPr>
              <a:cxnSpLocks/>
            </p:cNvCxnSpPr>
            <p:nvPr/>
          </p:nvCxnSpPr>
          <p:spPr>
            <a:xfrm>
              <a:off x="1135583" y="3143387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6FF1A74A-8E02-FA4D-9B76-A45959EC7A5F}"/>
              </a:ext>
            </a:extLst>
          </p:cNvPr>
          <p:cNvGrpSpPr/>
          <p:nvPr/>
        </p:nvGrpSpPr>
        <p:grpSpPr>
          <a:xfrm>
            <a:off x="7507729" y="1757751"/>
            <a:ext cx="540147" cy="1205194"/>
            <a:chOff x="7483895" y="2270718"/>
            <a:chExt cx="540147" cy="1205194"/>
          </a:xfrm>
        </p:grpSpPr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B05A476F-036D-FA46-B016-9DB328C22D49}"/>
                </a:ext>
              </a:extLst>
            </p:cNvPr>
            <p:cNvGrpSpPr/>
            <p:nvPr/>
          </p:nvGrpSpPr>
          <p:grpSpPr>
            <a:xfrm>
              <a:off x="7483895" y="2270718"/>
              <a:ext cx="540147" cy="1087871"/>
              <a:chOff x="801152" y="1901239"/>
              <a:chExt cx="540147" cy="1087871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A18FB74-F790-7843-AC62-B3884B1CD571}"/>
                  </a:ext>
                </a:extLst>
              </p:cNvPr>
              <p:cNvSpPr txBox="1"/>
              <p:nvPr/>
            </p:nvSpPr>
            <p:spPr>
              <a:xfrm>
                <a:off x="865327" y="2122151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75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09194C0-423C-AF4F-AEAD-3590C29D1976}"/>
                  </a:ext>
                </a:extLst>
              </p:cNvPr>
              <p:cNvSpPr txBox="1"/>
              <p:nvPr/>
            </p:nvSpPr>
            <p:spPr>
              <a:xfrm>
                <a:off x="801152" y="1901239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cxnSp>
            <p:nvCxnSpPr>
              <p:cNvPr id="93" name="Ευθεία γραμμή σύνδεσης 59">
                <a:extLst>
                  <a:ext uri="{FF2B5EF4-FFF2-40B4-BE49-F238E27FC236}">
                    <a16:creationId xmlns:a16="http://schemas.microsoft.com/office/drawing/2014/main" id="{677D3C0D-7898-FA49-A414-B12DA11839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015444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Ευθεία γραμμή σύνδεσης 59">
                <a:extLst>
                  <a:ext uri="{FF2B5EF4-FFF2-40B4-BE49-F238E27FC236}">
                    <a16:creationId xmlns:a16="http://schemas.microsoft.com/office/drawing/2014/main" id="{0D95C92E-BFE9-564E-ABFC-41657A3E7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239180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Ευθεία γραμμή σύνδεσης 59">
                <a:extLst>
                  <a:ext uri="{FF2B5EF4-FFF2-40B4-BE49-F238E27FC236}">
                    <a16:creationId xmlns:a16="http://schemas.microsoft.com/office/drawing/2014/main" id="{91CAE1E0-9685-CC45-A159-5E13ECD2A0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754530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Ευθεία γραμμή σύνδεσης 59">
                <a:extLst>
                  <a:ext uri="{FF2B5EF4-FFF2-40B4-BE49-F238E27FC236}">
                    <a16:creationId xmlns:a16="http://schemas.microsoft.com/office/drawing/2014/main" id="{FB3C3510-8FDB-AD42-9876-0D5093401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598" y="2989110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147165-374E-6740-8E4A-9D30C145EF30}"/>
                </a:ext>
              </a:extLst>
            </p:cNvPr>
            <p:cNvSpPr txBox="1"/>
            <p:nvPr/>
          </p:nvSpPr>
          <p:spPr>
            <a:xfrm>
              <a:off x="7522103" y="2978251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15</a:t>
              </a:r>
              <a:endParaRPr lang="en-US" sz="10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A3751B5-8FE2-4643-B0C0-7AAA2C3719CA}"/>
                </a:ext>
              </a:extLst>
            </p:cNvPr>
            <p:cNvSpPr txBox="1"/>
            <p:nvPr/>
          </p:nvSpPr>
          <p:spPr>
            <a:xfrm>
              <a:off x="7533282" y="3229691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10</a:t>
              </a:r>
              <a:endParaRPr lang="en-US" sz="1000" dirty="0"/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7F1F95F6-0DB5-384B-BEAA-E69F33F4CFA0}"/>
              </a:ext>
            </a:extLst>
          </p:cNvPr>
          <p:cNvGrpSpPr/>
          <p:nvPr/>
        </p:nvGrpSpPr>
        <p:grpSpPr>
          <a:xfrm>
            <a:off x="9789840" y="1701997"/>
            <a:ext cx="532328" cy="1498081"/>
            <a:chOff x="801988" y="2587695"/>
            <a:chExt cx="532328" cy="1498081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94E8C50-7186-AC40-BD77-72630949E8C4}"/>
                </a:ext>
              </a:extLst>
            </p:cNvPr>
            <p:cNvSpPr txBox="1"/>
            <p:nvPr/>
          </p:nvSpPr>
          <p:spPr>
            <a:xfrm>
              <a:off x="867712" y="272490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75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F76D4F0-F5D3-194C-B52E-810120E25875}"/>
                </a:ext>
              </a:extLst>
            </p:cNvPr>
            <p:cNvSpPr txBox="1"/>
            <p:nvPr/>
          </p:nvSpPr>
          <p:spPr>
            <a:xfrm>
              <a:off x="869293" y="3079950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50</a:t>
              </a:r>
              <a:endParaRPr lang="en-US" sz="1000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3AA5FDF-3DB3-5941-A708-058390011F26}"/>
                </a:ext>
              </a:extLst>
            </p:cNvPr>
            <p:cNvSpPr txBox="1"/>
            <p:nvPr/>
          </p:nvSpPr>
          <p:spPr>
            <a:xfrm>
              <a:off x="878534" y="345508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37</a:t>
              </a:r>
              <a:endParaRPr lang="en-US" sz="1000" dirty="0"/>
            </a:p>
          </p:txBody>
        </p:sp>
        <p:cxnSp>
          <p:nvCxnSpPr>
            <p:cNvPr id="107" name="Ευθεία γραμμή σύνδεσης 59">
              <a:extLst>
                <a:ext uri="{FF2B5EF4-FFF2-40B4-BE49-F238E27FC236}">
                  <a16:creationId xmlns:a16="http://schemas.microsoft.com/office/drawing/2014/main" id="{8D767FE9-7EFB-5049-8A51-5E6EF6995501}"/>
                </a:ext>
              </a:extLst>
            </p:cNvPr>
            <p:cNvCxnSpPr>
              <a:cxnSpLocks/>
            </p:cNvCxnSpPr>
            <p:nvPr/>
          </p:nvCxnSpPr>
          <p:spPr>
            <a:xfrm>
              <a:off x="1131744" y="2845370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Ευθεία γραμμή σύνδεσης 59">
              <a:extLst>
                <a:ext uri="{FF2B5EF4-FFF2-40B4-BE49-F238E27FC236}">
                  <a16:creationId xmlns:a16="http://schemas.microsoft.com/office/drawing/2014/main" id="{653F3669-3950-0E4C-B8D3-FF136FE8EBCC}"/>
                </a:ext>
              </a:extLst>
            </p:cNvPr>
            <p:cNvCxnSpPr>
              <a:cxnSpLocks/>
            </p:cNvCxnSpPr>
            <p:nvPr/>
          </p:nvCxnSpPr>
          <p:spPr>
            <a:xfrm>
              <a:off x="1131744" y="3220508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Ευθεία γραμμή σύνδεσης 59">
              <a:extLst>
                <a:ext uri="{FF2B5EF4-FFF2-40B4-BE49-F238E27FC236}">
                  <a16:creationId xmlns:a16="http://schemas.microsoft.com/office/drawing/2014/main" id="{604C2610-F15E-D24C-A37B-25ACC8C786F2}"/>
                </a:ext>
              </a:extLst>
            </p:cNvPr>
            <p:cNvCxnSpPr>
              <a:cxnSpLocks/>
            </p:cNvCxnSpPr>
            <p:nvPr/>
          </p:nvCxnSpPr>
          <p:spPr>
            <a:xfrm>
              <a:off x="1138615" y="3580379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FBCD2AA7-2726-CF47-A3D6-AFF728B46486}"/>
                </a:ext>
              </a:extLst>
            </p:cNvPr>
            <p:cNvSpPr txBox="1"/>
            <p:nvPr/>
          </p:nvSpPr>
          <p:spPr>
            <a:xfrm>
              <a:off x="801988" y="2587695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100</a:t>
              </a:r>
              <a:endParaRPr lang="en-US" sz="1000" dirty="0"/>
            </a:p>
          </p:txBody>
        </p:sp>
        <p:cxnSp>
          <p:nvCxnSpPr>
            <p:cNvPr id="192" name="Ευθεία γραμμή σύνδεσης 59">
              <a:extLst>
                <a:ext uri="{FF2B5EF4-FFF2-40B4-BE49-F238E27FC236}">
                  <a16:creationId xmlns:a16="http://schemas.microsoft.com/office/drawing/2014/main" id="{D77C82FA-F652-A24F-8280-0159CC28A50C}"/>
                </a:ext>
              </a:extLst>
            </p:cNvPr>
            <p:cNvCxnSpPr>
              <a:cxnSpLocks/>
            </p:cNvCxnSpPr>
            <p:nvPr/>
          </p:nvCxnSpPr>
          <p:spPr>
            <a:xfrm>
              <a:off x="1127138" y="2715111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534A44B6-6609-954F-B234-6E472F6AC32E}"/>
                </a:ext>
              </a:extLst>
            </p:cNvPr>
            <p:cNvSpPr txBox="1"/>
            <p:nvPr/>
          </p:nvSpPr>
          <p:spPr>
            <a:xfrm>
              <a:off x="878534" y="3839555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15</a:t>
              </a:r>
              <a:endParaRPr lang="en-US" sz="1000" dirty="0"/>
            </a:p>
          </p:txBody>
        </p:sp>
        <p:cxnSp>
          <p:nvCxnSpPr>
            <p:cNvPr id="194" name="Ευθεία γραμμή σύνδεσης 59">
              <a:extLst>
                <a:ext uri="{FF2B5EF4-FFF2-40B4-BE49-F238E27FC236}">
                  <a16:creationId xmlns:a16="http://schemas.microsoft.com/office/drawing/2014/main" id="{67FC169E-BB7B-7440-9102-1E982C5EA91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615" y="3964847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CB85B2B-FA14-3A4F-86AC-DEBB7CECECFC}"/>
              </a:ext>
            </a:extLst>
          </p:cNvPr>
          <p:cNvGrpSpPr/>
          <p:nvPr/>
        </p:nvGrpSpPr>
        <p:grpSpPr>
          <a:xfrm>
            <a:off x="2778654" y="1760466"/>
            <a:ext cx="2018792" cy="1451016"/>
            <a:chOff x="2778654" y="1760466"/>
            <a:chExt cx="2018792" cy="1451016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BE85BAA0-0837-1146-86D6-3878247DF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9806" y="1760466"/>
              <a:ext cx="1477640" cy="1451016"/>
            </a:xfrm>
            <a:prstGeom prst="rect">
              <a:avLst/>
            </a:prstGeom>
          </p:spPr>
        </p:pic>
        <p:grpSp>
          <p:nvGrpSpPr>
            <p:cNvPr id="110" name="그룹 109">
              <a:extLst>
                <a:ext uri="{FF2B5EF4-FFF2-40B4-BE49-F238E27FC236}">
                  <a16:creationId xmlns:a16="http://schemas.microsoft.com/office/drawing/2014/main" id="{296FE404-B2F5-6644-AE31-0F875D73CA73}"/>
                </a:ext>
              </a:extLst>
            </p:cNvPr>
            <p:cNvGrpSpPr/>
            <p:nvPr/>
          </p:nvGrpSpPr>
          <p:grpSpPr>
            <a:xfrm>
              <a:off x="2778654" y="1800050"/>
              <a:ext cx="537018" cy="1070325"/>
              <a:chOff x="804967" y="2099247"/>
              <a:chExt cx="537018" cy="107032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D36EA2B-9182-AE4B-874A-6813A9F8AA22}"/>
                  </a:ext>
                </a:extLst>
              </p:cNvPr>
              <p:cNvSpPr txBox="1"/>
              <p:nvPr/>
            </p:nvSpPr>
            <p:spPr>
              <a:xfrm>
                <a:off x="804967" y="2099247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FBACFFF-A907-8743-90B6-B7C889085E37}"/>
                  </a:ext>
                </a:extLst>
              </p:cNvPr>
              <p:cNvSpPr txBox="1"/>
              <p:nvPr/>
            </p:nvSpPr>
            <p:spPr>
              <a:xfrm>
                <a:off x="835755" y="2280211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75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5DB9941-6934-7E45-BC04-B0CE9DF24DD9}"/>
                  </a:ext>
                </a:extLst>
              </p:cNvPr>
              <p:cNvSpPr txBox="1"/>
              <p:nvPr/>
            </p:nvSpPr>
            <p:spPr>
              <a:xfrm>
                <a:off x="848250" y="2659683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50</a:t>
                </a:r>
                <a:endParaRPr lang="en-US" sz="1000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6B9B43D-6EB3-9E40-A66D-943B0DFFF20D}"/>
                  </a:ext>
                </a:extLst>
              </p:cNvPr>
              <p:cNvSpPr txBox="1"/>
              <p:nvPr/>
            </p:nvSpPr>
            <p:spPr>
              <a:xfrm>
                <a:off x="865995" y="2923351"/>
                <a:ext cx="3161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dirty="0"/>
                  <a:t>37</a:t>
                </a:r>
                <a:endParaRPr lang="en-US" sz="1000" dirty="0"/>
              </a:p>
            </p:txBody>
          </p:sp>
          <p:cxnSp>
            <p:nvCxnSpPr>
              <p:cNvPr id="119" name="Ευθεία γραμμή σύνδεσης 59">
                <a:extLst>
                  <a:ext uri="{FF2B5EF4-FFF2-40B4-BE49-F238E27FC236}">
                    <a16:creationId xmlns:a16="http://schemas.microsoft.com/office/drawing/2014/main" id="{7A17BB3C-BE49-8348-9322-643B86693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1744" y="2226391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Ευθεία γραμμή σύνδεσης 59">
                <a:extLst>
                  <a:ext uri="{FF2B5EF4-FFF2-40B4-BE49-F238E27FC236}">
                    <a16:creationId xmlns:a16="http://schemas.microsoft.com/office/drawing/2014/main" id="{AA80EBFC-0815-044B-84E0-DAF14956D1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9670" y="2421731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Ευθεία γραμμή σύνδεσης 59">
                <a:extLst>
                  <a:ext uri="{FF2B5EF4-FFF2-40B4-BE49-F238E27FC236}">
                    <a16:creationId xmlns:a16="http://schemas.microsoft.com/office/drawing/2014/main" id="{535E04D2-53BB-6945-A292-3D6B016388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5645" y="2800241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Ευθεία γραμμή σύνδεσης 59">
                <a:extLst>
                  <a:ext uri="{FF2B5EF4-FFF2-40B4-BE49-F238E27FC236}">
                    <a16:creationId xmlns:a16="http://schemas.microsoft.com/office/drawing/2014/main" id="{571F42CF-D315-C949-B02F-EAF570D367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6284" y="3046462"/>
                <a:ext cx="1957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70703A16-09E9-AE40-96DB-376849A72427}"/>
              </a:ext>
            </a:extLst>
          </p:cNvPr>
          <p:cNvGrpSpPr/>
          <p:nvPr/>
        </p:nvGrpSpPr>
        <p:grpSpPr>
          <a:xfrm>
            <a:off x="5096020" y="1762420"/>
            <a:ext cx="526286" cy="1044295"/>
            <a:chOff x="711293" y="2015990"/>
            <a:chExt cx="526286" cy="1044295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537E648-24FE-E546-BFF1-23401DEA9BAB}"/>
                </a:ext>
              </a:extLst>
            </p:cNvPr>
            <p:cNvSpPr txBox="1"/>
            <p:nvPr/>
          </p:nvSpPr>
          <p:spPr>
            <a:xfrm>
              <a:off x="711293" y="2015990"/>
              <a:ext cx="381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100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641BFBB-10E3-F244-8B94-8448810E114F}"/>
                </a:ext>
              </a:extLst>
            </p:cNvPr>
            <p:cNvSpPr txBox="1"/>
            <p:nvPr/>
          </p:nvSpPr>
          <p:spPr>
            <a:xfrm>
              <a:off x="777017" y="219919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75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745C5EE-0309-0C49-AAF9-CAA0EB8B971C}"/>
                </a:ext>
              </a:extLst>
            </p:cNvPr>
            <p:cNvSpPr txBox="1"/>
            <p:nvPr/>
          </p:nvSpPr>
          <p:spPr>
            <a:xfrm>
              <a:off x="777017" y="2525738"/>
              <a:ext cx="3161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/>
                <a:t>50</a:t>
              </a:r>
              <a:endParaRPr lang="en-US" sz="1000" dirty="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7D96796-70D0-A745-A8CC-2226093AE7AA}"/>
                </a:ext>
              </a:extLst>
            </p:cNvPr>
            <p:cNvSpPr txBox="1"/>
            <p:nvPr/>
          </p:nvSpPr>
          <p:spPr>
            <a:xfrm>
              <a:off x="777017" y="281406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00" dirty="0"/>
                <a:t>37</a:t>
              </a:r>
              <a:endParaRPr lang="en-US" sz="1000" dirty="0"/>
            </a:p>
          </p:txBody>
        </p:sp>
        <p:cxnSp>
          <p:nvCxnSpPr>
            <p:cNvPr id="132" name="Ευθεία γραμμή σύνδεσης 59">
              <a:extLst>
                <a:ext uri="{FF2B5EF4-FFF2-40B4-BE49-F238E27FC236}">
                  <a16:creationId xmlns:a16="http://schemas.microsoft.com/office/drawing/2014/main" id="{E0BF818B-8762-054F-B03C-067FC512D7BA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46" y="2119838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Ευθεία γραμμή σύνδεσης 59">
              <a:extLst>
                <a:ext uri="{FF2B5EF4-FFF2-40B4-BE49-F238E27FC236}">
                  <a16:creationId xmlns:a16="http://schemas.microsoft.com/office/drawing/2014/main" id="{99D737E6-790A-C048-BF88-6D94DA4478A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878" y="2340717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Ευθεία γραμμή σύνδεσης 59">
              <a:extLst>
                <a:ext uri="{FF2B5EF4-FFF2-40B4-BE49-F238E27FC236}">
                  <a16:creationId xmlns:a16="http://schemas.microsoft.com/office/drawing/2014/main" id="{C50A9CF3-493C-4742-85EF-431CDAC2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031486" y="2666296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Ευθεία γραμμή σύνδεσης 59">
              <a:extLst>
                <a:ext uri="{FF2B5EF4-FFF2-40B4-BE49-F238E27FC236}">
                  <a16:creationId xmlns:a16="http://schemas.microsoft.com/office/drawing/2014/main" id="{FA1374F1-B052-A148-83A1-04D3AA5A944F}"/>
                </a:ext>
              </a:extLst>
            </p:cNvPr>
            <p:cNvCxnSpPr>
              <a:cxnSpLocks/>
            </p:cNvCxnSpPr>
            <p:nvPr/>
          </p:nvCxnSpPr>
          <p:spPr>
            <a:xfrm>
              <a:off x="1039467" y="2920084"/>
              <a:ext cx="1957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F9DEF565-CF85-C94A-AE09-7090B5E143B2}"/>
              </a:ext>
            </a:extLst>
          </p:cNvPr>
          <p:cNvSpPr txBox="1"/>
          <p:nvPr/>
        </p:nvSpPr>
        <p:spPr>
          <a:xfrm>
            <a:off x="276685" y="1477580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E83BAEA-884E-8D4E-BA26-953F744D05A1}"/>
              </a:ext>
            </a:extLst>
          </p:cNvPr>
          <p:cNvSpPr txBox="1"/>
          <p:nvPr/>
        </p:nvSpPr>
        <p:spPr>
          <a:xfrm>
            <a:off x="1292542" y="1486847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138" name="Straight Connector 17">
            <a:extLst>
              <a:ext uri="{FF2B5EF4-FFF2-40B4-BE49-F238E27FC236}">
                <a16:creationId xmlns:a16="http://schemas.microsoft.com/office/drawing/2014/main" id="{5DB5ABC0-59EB-6D48-A8DB-25AD9E7A5B09}"/>
              </a:ext>
            </a:extLst>
          </p:cNvPr>
          <p:cNvCxnSpPr>
            <a:cxnSpLocks/>
          </p:cNvCxnSpPr>
          <p:nvPr/>
        </p:nvCxnSpPr>
        <p:spPr>
          <a:xfrm>
            <a:off x="1417032" y="1501748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C416A20C-2543-A042-92B4-FF0E210ACA5D}"/>
              </a:ext>
            </a:extLst>
          </p:cNvPr>
          <p:cNvSpPr txBox="1"/>
          <p:nvPr/>
        </p:nvSpPr>
        <p:spPr>
          <a:xfrm>
            <a:off x="1480530" y="1486847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A0E480E-326C-8C40-956F-644A209A5200}"/>
              </a:ext>
            </a:extLst>
          </p:cNvPr>
          <p:cNvSpPr txBox="1"/>
          <p:nvPr/>
        </p:nvSpPr>
        <p:spPr>
          <a:xfrm>
            <a:off x="1695011" y="1486847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976C77B-129D-F145-A26A-DE3DDCD031D4}"/>
              </a:ext>
            </a:extLst>
          </p:cNvPr>
          <p:cNvSpPr txBox="1"/>
          <p:nvPr/>
        </p:nvSpPr>
        <p:spPr>
          <a:xfrm>
            <a:off x="1909173" y="1303850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A1ABC5E-E842-1348-9E1D-611E0DCCD23B}"/>
              </a:ext>
            </a:extLst>
          </p:cNvPr>
          <p:cNvSpPr txBox="1"/>
          <p:nvPr/>
        </p:nvSpPr>
        <p:spPr>
          <a:xfrm>
            <a:off x="1989032" y="1486847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143" name="Straight Connector 26">
            <a:extLst>
              <a:ext uri="{FF2B5EF4-FFF2-40B4-BE49-F238E27FC236}">
                <a16:creationId xmlns:a16="http://schemas.microsoft.com/office/drawing/2014/main" id="{589B3C9E-9173-8346-925D-00FFEA81CA02}"/>
              </a:ext>
            </a:extLst>
          </p:cNvPr>
          <p:cNvCxnSpPr>
            <a:cxnSpLocks/>
          </p:cNvCxnSpPr>
          <p:nvPr/>
        </p:nvCxnSpPr>
        <p:spPr>
          <a:xfrm>
            <a:off x="2075394" y="1503356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E1436EAD-A51B-1C41-8161-1BF029F0AC69}"/>
              </a:ext>
            </a:extLst>
          </p:cNvPr>
          <p:cNvSpPr txBox="1"/>
          <p:nvPr/>
        </p:nvSpPr>
        <p:spPr>
          <a:xfrm>
            <a:off x="2179223" y="1486847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41F04F3-63AA-F243-9D0B-CAF642739647}"/>
              </a:ext>
            </a:extLst>
          </p:cNvPr>
          <p:cNvSpPr txBox="1"/>
          <p:nvPr/>
        </p:nvSpPr>
        <p:spPr>
          <a:xfrm>
            <a:off x="1312058" y="1304172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4074A48-3045-7245-9C5A-2F3E7CAFB6D4}"/>
              </a:ext>
            </a:extLst>
          </p:cNvPr>
          <p:cNvSpPr txBox="1"/>
          <p:nvPr/>
        </p:nvSpPr>
        <p:spPr>
          <a:xfrm>
            <a:off x="1003577" y="1486847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C2C2036-D700-F94A-A0BC-24660D7C13CD}"/>
              </a:ext>
            </a:extLst>
          </p:cNvPr>
          <p:cNvSpPr txBox="1"/>
          <p:nvPr/>
        </p:nvSpPr>
        <p:spPr>
          <a:xfrm>
            <a:off x="2722851" y="1419338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26D4509-4993-1F40-A834-341E090260C9}"/>
              </a:ext>
            </a:extLst>
          </p:cNvPr>
          <p:cNvSpPr txBox="1"/>
          <p:nvPr/>
        </p:nvSpPr>
        <p:spPr>
          <a:xfrm>
            <a:off x="3738708" y="1428605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149" name="Straight Connector 17">
            <a:extLst>
              <a:ext uri="{FF2B5EF4-FFF2-40B4-BE49-F238E27FC236}">
                <a16:creationId xmlns:a16="http://schemas.microsoft.com/office/drawing/2014/main" id="{F5364A6A-42B9-6E42-98C6-2BD9FF986DFB}"/>
              </a:ext>
            </a:extLst>
          </p:cNvPr>
          <p:cNvCxnSpPr>
            <a:cxnSpLocks/>
          </p:cNvCxnSpPr>
          <p:nvPr/>
        </p:nvCxnSpPr>
        <p:spPr>
          <a:xfrm>
            <a:off x="3863198" y="1443506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89C8EA80-9265-D748-BF8F-09E850E16B65}"/>
              </a:ext>
            </a:extLst>
          </p:cNvPr>
          <p:cNvSpPr txBox="1"/>
          <p:nvPr/>
        </p:nvSpPr>
        <p:spPr>
          <a:xfrm>
            <a:off x="3926696" y="1428605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0CABF07-1A28-8043-A062-9CBF790F838B}"/>
              </a:ext>
            </a:extLst>
          </p:cNvPr>
          <p:cNvSpPr txBox="1"/>
          <p:nvPr/>
        </p:nvSpPr>
        <p:spPr>
          <a:xfrm>
            <a:off x="4141177" y="1428605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C9103F4-5909-994C-9C34-2F1753953983}"/>
              </a:ext>
            </a:extLst>
          </p:cNvPr>
          <p:cNvSpPr txBox="1"/>
          <p:nvPr/>
        </p:nvSpPr>
        <p:spPr>
          <a:xfrm>
            <a:off x="4355339" y="1245608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0598B763-30EE-2B4A-9D9A-DAA80DEB1637}"/>
              </a:ext>
            </a:extLst>
          </p:cNvPr>
          <p:cNvSpPr txBox="1"/>
          <p:nvPr/>
        </p:nvSpPr>
        <p:spPr>
          <a:xfrm>
            <a:off x="4435198" y="1428605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154" name="Straight Connector 26">
            <a:extLst>
              <a:ext uri="{FF2B5EF4-FFF2-40B4-BE49-F238E27FC236}">
                <a16:creationId xmlns:a16="http://schemas.microsoft.com/office/drawing/2014/main" id="{2B9959AC-F759-9E46-A992-ADC2331989B4}"/>
              </a:ext>
            </a:extLst>
          </p:cNvPr>
          <p:cNvCxnSpPr>
            <a:cxnSpLocks/>
          </p:cNvCxnSpPr>
          <p:nvPr/>
        </p:nvCxnSpPr>
        <p:spPr>
          <a:xfrm>
            <a:off x="4521560" y="1445114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2D133D91-E14F-4D47-BD8B-3CD8A33CE6DC}"/>
              </a:ext>
            </a:extLst>
          </p:cNvPr>
          <p:cNvSpPr txBox="1"/>
          <p:nvPr/>
        </p:nvSpPr>
        <p:spPr>
          <a:xfrm>
            <a:off x="4625389" y="1428605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9F91481-1B22-8342-B547-5090E783AC11}"/>
              </a:ext>
            </a:extLst>
          </p:cNvPr>
          <p:cNvSpPr txBox="1"/>
          <p:nvPr/>
        </p:nvSpPr>
        <p:spPr>
          <a:xfrm>
            <a:off x="3758224" y="1245930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0F82F5A-C6B6-A644-9778-28549A63675D}"/>
              </a:ext>
            </a:extLst>
          </p:cNvPr>
          <p:cNvSpPr txBox="1"/>
          <p:nvPr/>
        </p:nvSpPr>
        <p:spPr>
          <a:xfrm>
            <a:off x="3449743" y="1428605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CE4B89A-FCF5-2648-A1F6-E59BF318123E}"/>
              </a:ext>
            </a:extLst>
          </p:cNvPr>
          <p:cNvSpPr txBox="1"/>
          <p:nvPr/>
        </p:nvSpPr>
        <p:spPr>
          <a:xfrm>
            <a:off x="4994291" y="1401865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9209C8E-2A43-484E-88C4-ACACF84DA39F}"/>
              </a:ext>
            </a:extLst>
          </p:cNvPr>
          <p:cNvSpPr txBox="1"/>
          <p:nvPr/>
        </p:nvSpPr>
        <p:spPr>
          <a:xfrm>
            <a:off x="6010148" y="1411132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160" name="Straight Connector 17">
            <a:extLst>
              <a:ext uri="{FF2B5EF4-FFF2-40B4-BE49-F238E27FC236}">
                <a16:creationId xmlns:a16="http://schemas.microsoft.com/office/drawing/2014/main" id="{E843C8E1-BD40-874A-AF8A-5145FFE5E07A}"/>
              </a:ext>
            </a:extLst>
          </p:cNvPr>
          <p:cNvCxnSpPr>
            <a:cxnSpLocks/>
          </p:cNvCxnSpPr>
          <p:nvPr/>
        </p:nvCxnSpPr>
        <p:spPr>
          <a:xfrm>
            <a:off x="6134638" y="1426033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39B25E1A-28B7-E54F-9BA7-47AD68E2D479}"/>
              </a:ext>
            </a:extLst>
          </p:cNvPr>
          <p:cNvSpPr txBox="1"/>
          <p:nvPr/>
        </p:nvSpPr>
        <p:spPr>
          <a:xfrm>
            <a:off x="6198136" y="1411132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80FB4B5-E3B2-3249-A665-59A4585153DF}"/>
              </a:ext>
            </a:extLst>
          </p:cNvPr>
          <p:cNvSpPr txBox="1"/>
          <p:nvPr/>
        </p:nvSpPr>
        <p:spPr>
          <a:xfrm>
            <a:off x="6412617" y="1411132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F82B8782-50B6-884C-A998-9A1F864E6B17}"/>
              </a:ext>
            </a:extLst>
          </p:cNvPr>
          <p:cNvSpPr txBox="1"/>
          <p:nvPr/>
        </p:nvSpPr>
        <p:spPr>
          <a:xfrm>
            <a:off x="6626779" y="1228135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193070D-F3B2-DF43-A4AB-DE2CFA0169C4}"/>
              </a:ext>
            </a:extLst>
          </p:cNvPr>
          <p:cNvSpPr txBox="1"/>
          <p:nvPr/>
        </p:nvSpPr>
        <p:spPr>
          <a:xfrm>
            <a:off x="6706638" y="1411132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165" name="Straight Connector 26">
            <a:extLst>
              <a:ext uri="{FF2B5EF4-FFF2-40B4-BE49-F238E27FC236}">
                <a16:creationId xmlns:a16="http://schemas.microsoft.com/office/drawing/2014/main" id="{3BF2507C-B344-4342-9B86-254C7D11FA7D}"/>
              </a:ext>
            </a:extLst>
          </p:cNvPr>
          <p:cNvCxnSpPr>
            <a:cxnSpLocks/>
          </p:cNvCxnSpPr>
          <p:nvPr/>
        </p:nvCxnSpPr>
        <p:spPr>
          <a:xfrm>
            <a:off x="6793000" y="1427641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17BD5042-DBF0-A146-8EC1-ABAFD6342749}"/>
              </a:ext>
            </a:extLst>
          </p:cNvPr>
          <p:cNvSpPr txBox="1"/>
          <p:nvPr/>
        </p:nvSpPr>
        <p:spPr>
          <a:xfrm>
            <a:off x="6896829" y="1411132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8EE3972-67B4-884F-991A-6532C102FFD5}"/>
              </a:ext>
            </a:extLst>
          </p:cNvPr>
          <p:cNvSpPr txBox="1"/>
          <p:nvPr/>
        </p:nvSpPr>
        <p:spPr>
          <a:xfrm>
            <a:off x="6029664" y="1228457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9E95A2C-027E-5043-8ED1-72757B0BF84C}"/>
              </a:ext>
            </a:extLst>
          </p:cNvPr>
          <p:cNvSpPr txBox="1"/>
          <p:nvPr/>
        </p:nvSpPr>
        <p:spPr>
          <a:xfrm>
            <a:off x="5721183" y="1411132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9AF6856-1F63-ED43-A7C8-827B1D570BA2}"/>
              </a:ext>
            </a:extLst>
          </p:cNvPr>
          <p:cNvSpPr txBox="1"/>
          <p:nvPr/>
        </p:nvSpPr>
        <p:spPr>
          <a:xfrm>
            <a:off x="7421916" y="1399923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804C549-E281-4C4B-AFD0-FA948E822904}"/>
              </a:ext>
            </a:extLst>
          </p:cNvPr>
          <p:cNvSpPr txBox="1"/>
          <p:nvPr/>
        </p:nvSpPr>
        <p:spPr>
          <a:xfrm>
            <a:off x="8437773" y="1409190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171" name="Straight Connector 17">
            <a:extLst>
              <a:ext uri="{FF2B5EF4-FFF2-40B4-BE49-F238E27FC236}">
                <a16:creationId xmlns:a16="http://schemas.microsoft.com/office/drawing/2014/main" id="{659AAD09-D8CA-BF4B-92B0-B1A362533929}"/>
              </a:ext>
            </a:extLst>
          </p:cNvPr>
          <p:cNvCxnSpPr>
            <a:cxnSpLocks/>
          </p:cNvCxnSpPr>
          <p:nvPr/>
        </p:nvCxnSpPr>
        <p:spPr>
          <a:xfrm>
            <a:off x="8562263" y="1424091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C5F9FD4F-8DED-7241-911E-5B93B4746867}"/>
              </a:ext>
            </a:extLst>
          </p:cNvPr>
          <p:cNvSpPr txBox="1"/>
          <p:nvPr/>
        </p:nvSpPr>
        <p:spPr>
          <a:xfrm>
            <a:off x="8625761" y="1409190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F8876E5-9848-5E4C-94B8-34459ADB18E1}"/>
              </a:ext>
            </a:extLst>
          </p:cNvPr>
          <p:cNvSpPr txBox="1"/>
          <p:nvPr/>
        </p:nvSpPr>
        <p:spPr>
          <a:xfrm>
            <a:off x="8840242" y="1409190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FB0246E-FF09-F646-85C8-A6802BDC71D6}"/>
              </a:ext>
            </a:extLst>
          </p:cNvPr>
          <p:cNvSpPr txBox="1"/>
          <p:nvPr/>
        </p:nvSpPr>
        <p:spPr>
          <a:xfrm>
            <a:off x="9054404" y="1226193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7B1F917-E524-6C4B-8D9B-12C1E562BB67}"/>
              </a:ext>
            </a:extLst>
          </p:cNvPr>
          <p:cNvSpPr txBox="1"/>
          <p:nvPr/>
        </p:nvSpPr>
        <p:spPr>
          <a:xfrm>
            <a:off x="9134263" y="1409190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176" name="Straight Connector 26">
            <a:extLst>
              <a:ext uri="{FF2B5EF4-FFF2-40B4-BE49-F238E27FC236}">
                <a16:creationId xmlns:a16="http://schemas.microsoft.com/office/drawing/2014/main" id="{BD518A55-94A4-C046-BF65-86A8DE766D13}"/>
              </a:ext>
            </a:extLst>
          </p:cNvPr>
          <p:cNvCxnSpPr>
            <a:cxnSpLocks/>
          </p:cNvCxnSpPr>
          <p:nvPr/>
        </p:nvCxnSpPr>
        <p:spPr>
          <a:xfrm>
            <a:off x="9220625" y="1425699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215AEB44-0863-2444-8FE5-DD3689F0D80A}"/>
              </a:ext>
            </a:extLst>
          </p:cNvPr>
          <p:cNvSpPr txBox="1"/>
          <p:nvPr/>
        </p:nvSpPr>
        <p:spPr>
          <a:xfrm>
            <a:off x="9324454" y="1409190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82186F0-5CE5-A046-9C53-6536BE80262A}"/>
              </a:ext>
            </a:extLst>
          </p:cNvPr>
          <p:cNvSpPr txBox="1"/>
          <p:nvPr/>
        </p:nvSpPr>
        <p:spPr>
          <a:xfrm>
            <a:off x="8457289" y="1226515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B946DA8-CF14-594D-8C2F-D6FD0EC25AA2}"/>
              </a:ext>
            </a:extLst>
          </p:cNvPr>
          <p:cNvSpPr txBox="1"/>
          <p:nvPr/>
        </p:nvSpPr>
        <p:spPr>
          <a:xfrm>
            <a:off x="8148808" y="1409190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C7ABE5E-71C9-024F-990E-97EF549893D2}"/>
              </a:ext>
            </a:extLst>
          </p:cNvPr>
          <p:cNvSpPr txBox="1"/>
          <p:nvPr/>
        </p:nvSpPr>
        <p:spPr>
          <a:xfrm>
            <a:off x="9642006" y="1442634"/>
            <a:ext cx="752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MW (kDa)</a:t>
            </a:r>
            <a:endParaRPr lang="el-GR" sz="10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C5E5028-00B7-BE45-8FEF-AC3EAD51E54C}"/>
              </a:ext>
            </a:extLst>
          </p:cNvPr>
          <p:cNvSpPr txBox="1"/>
          <p:nvPr/>
        </p:nvSpPr>
        <p:spPr>
          <a:xfrm>
            <a:off x="10744114" y="1434265"/>
            <a:ext cx="2979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25</a:t>
            </a:r>
            <a:endParaRPr lang="en-US" sz="700" dirty="0"/>
          </a:p>
        </p:txBody>
      </p:sp>
      <p:cxnSp>
        <p:nvCxnSpPr>
          <p:cNvPr id="182" name="Straight Connector 17">
            <a:extLst>
              <a:ext uri="{FF2B5EF4-FFF2-40B4-BE49-F238E27FC236}">
                <a16:creationId xmlns:a16="http://schemas.microsoft.com/office/drawing/2014/main" id="{0FF2F342-EDE6-F045-9390-D5F01DF8B4BF}"/>
              </a:ext>
            </a:extLst>
          </p:cNvPr>
          <p:cNvCxnSpPr>
            <a:cxnSpLocks/>
          </p:cNvCxnSpPr>
          <p:nvPr/>
        </p:nvCxnSpPr>
        <p:spPr>
          <a:xfrm>
            <a:off x="10868604" y="1449166"/>
            <a:ext cx="4436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B37A0069-CF57-5841-8E52-8A424A60D81A}"/>
              </a:ext>
            </a:extLst>
          </p:cNvPr>
          <p:cNvSpPr txBox="1"/>
          <p:nvPr/>
        </p:nvSpPr>
        <p:spPr>
          <a:xfrm>
            <a:off x="10932102" y="1434265"/>
            <a:ext cx="324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736C4974-50BA-D643-AF8A-762366F59575}"/>
              </a:ext>
            </a:extLst>
          </p:cNvPr>
          <p:cNvSpPr txBox="1"/>
          <p:nvPr/>
        </p:nvSpPr>
        <p:spPr>
          <a:xfrm>
            <a:off x="11146583" y="1434265"/>
            <a:ext cx="404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92546491-7A3C-E849-A82F-1ECA3838B4A0}"/>
              </a:ext>
            </a:extLst>
          </p:cNvPr>
          <p:cNvSpPr txBox="1"/>
          <p:nvPr/>
        </p:nvSpPr>
        <p:spPr>
          <a:xfrm>
            <a:off x="11360745" y="1251268"/>
            <a:ext cx="768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AICAR (100</a:t>
            </a:r>
            <a:r>
              <a:rPr lang="en-US" sz="700" dirty="0">
                <a:sym typeface="Symbol" pitchFamily="2" charset="2"/>
              </a:rPr>
              <a:t> </a:t>
            </a:r>
            <a:r>
              <a:rPr lang="en-US" sz="700" dirty="0"/>
              <a:t>M)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D75D1AD-76F9-4049-B45B-325FE9F80554}"/>
              </a:ext>
            </a:extLst>
          </p:cNvPr>
          <p:cNvSpPr txBox="1"/>
          <p:nvPr/>
        </p:nvSpPr>
        <p:spPr>
          <a:xfrm>
            <a:off x="11440604" y="1434265"/>
            <a:ext cx="3001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50</a:t>
            </a:r>
            <a:endParaRPr lang="en-US" sz="700" dirty="0"/>
          </a:p>
        </p:txBody>
      </p:sp>
      <p:cxnSp>
        <p:nvCxnSpPr>
          <p:cNvPr id="187" name="Straight Connector 26">
            <a:extLst>
              <a:ext uri="{FF2B5EF4-FFF2-40B4-BE49-F238E27FC236}">
                <a16:creationId xmlns:a16="http://schemas.microsoft.com/office/drawing/2014/main" id="{5503AB5D-35D1-9846-A1AC-7CE0F8452173}"/>
              </a:ext>
            </a:extLst>
          </p:cNvPr>
          <p:cNvCxnSpPr>
            <a:cxnSpLocks/>
          </p:cNvCxnSpPr>
          <p:nvPr/>
        </p:nvCxnSpPr>
        <p:spPr>
          <a:xfrm>
            <a:off x="11526966" y="1450774"/>
            <a:ext cx="356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BBEB7DB8-6663-EB4D-815A-41A79D2CDAFA}"/>
              </a:ext>
            </a:extLst>
          </p:cNvPr>
          <p:cNvSpPr txBox="1"/>
          <p:nvPr/>
        </p:nvSpPr>
        <p:spPr>
          <a:xfrm>
            <a:off x="11630795" y="1434265"/>
            <a:ext cx="3549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/>
              <a:t>100</a:t>
            </a:r>
            <a:endParaRPr lang="en-US" sz="700" dirty="0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38E9C24D-4129-B142-9D8F-25D5F70D3321}"/>
              </a:ext>
            </a:extLst>
          </p:cNvPr>
          <p:cNvSpPr txBox="1"/>
          <p:nvPr/>
        </p:nvSpPr>
        <p:spPr>
          <a:xfrm>
            <a:off x="10763630" y="1251590"/>
            <a:ext cx="6301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PM(</a:t>
            </a:r>
            <a:r>
              <a:rPr lang="en-US" sz="700" dirty="0">
                <a:sym typeface="Symbol" pitchFamily="2" charset="2"/>
              </a:rPr>
              <a:t></a:t>
            </a:r>
            <a:r>
              <a:rPr lang="en-US" sz="700" dirty="0"/>
              <a:t>g/cm</a:t>
            </a:r>
            <a:r>
              <a:rPr lang="en-US" sz="700" baseline="30000" dirty="0"/>
              <a:t>2</a:t>
            </a:r>
            <a:r>
              <a:rPr lang="en-US" sz="700" dirty="0"/>
              <a:t>)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6D36B97E-F2DF-C44C-AA38-3A26717B7959}"/>
              </a:ext>
            </a:extLst>
          </p:cNvPr>
          <p:cNvSpPr txBox="1"/>
          <p:nvPr/>
        </p:nvSpPr>
        <p:spPr>
          <a:xfrm>
            <a:off x="10455149" y="1434265"/>
            <a:ext cx="416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CON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01803CD-8CD6-074C-A3F6-09CBDDC32DC2}"/>
              </a:ext>
            </a:extLst>
          </p:cNvPr>
          <p:cNvSpPr txBox="1"/>
          <p:nvPr/>
        </p:nvSpPr>
        <p:spPr>
          <a:xfrm>
            <a:off x="941738" y="4051218"/>
            <a:ext cx="160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P-AMPK Thr 172</a:t>
            </a:r>
          </a:p>
          <a:p>
            <a:pPr algn="ctr"/>
            <a:r>
              <a:rPr lang="en-US" altLang="ko-KR" sz="1200" b="1" dirty="0"/>
              <a:t>(62kDa)</a:t>
            </a:r>
            <a:endParaRPr lang="el-GR" sz="1200" b="1" dirty="0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BB58530E-2AC9-8A44-BF50-848661D72C72}"/>
              </a:ext>
            </a:extLst>
          </p:cNvPr>
          <p:cNvSpPr txBox="1"/>
          <p:nvPr/>
        </p:nvSpPr>
        <p:spPr>
          <a:xfrm>
            <a:off x="3652920" y="4051218"/>
            <a:ext cx="86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Sestrin2</a:t>
            </a:r>
          </a:p>
          <a:p>
            <a:pPr algn="ctr"/>
            <a:r>
              <a:rPr lang="en-US" sz="1200" b="1" dirty="0"/>
              <a:t>(54kDa)</a:t>
            </a:r>
            <a:endParaRPr lang="el-GR" sz="1200" b="1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7D2A17CB-0235-5945-A4F4-8AC6F6690601}"/>
              </a:ext>
            </a:extLst>
          </p:cNvPr>
          <p:cNvSpPr txBox="1"/>
          <p:nvPr/>
        </p:nvSpPr>
        <p:spPr>
          <a:xfrm>
            <a:off x="6199296" y="4051218"/>
            <a:ext cx="76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P62</a:t>
            </a:r>
          </a:p>
          <a:p>
            <a:pPr algn="ctr"/>
            <a:r>
              <a:rPr lang="en-US" sz="1200" b="1" dirty="0"/>
              <a:t>(62kDa)</a:t>
            </a:r>
            <a:endParaRPr lang="el-GR" sz="1200" b="1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EA61894-5012-3F44-866E-98ECF23DC5C0}"/>
              </a:ext>
            </a:extLst>
          </p:cNvPr>
          <p:cNvSpPr txBox="1"/>
          <p:nvPr/>
        </p:nvSpPr>
        <p:spPr>
          <a:xfrm>
            <a:off x="8626052" y="4051218"/>
            <a:ext cx="935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LC3</a:t>
            </a:r>
          </a:p>
          <a:p>
            <a:pPr algn="ctr"/>
            <a:r>
              <a:rPr lang="en-US" sz="1200" b="1" dirty="0"/>
              <a:t>(16kDa)</a:t>
            </a:r>
            <a:endParaRPr lang="el-GR" sz="1200" b="1" dirty="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20215479-99E1-534C-8394-4A2B2A2B4F56}"/>
              </a:ext>
            </a:extLst>
          </p:cNvPr>
          <p:cNvSpPr txBox="1"/>
          <p:nvPr/>
        </p:nvSpPr>
        <p:spPr>
          <a:xfrm>
            <a:off x="10835427" y="4051218"/>
            <a:ext cx="97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GAPDH</a:t>
            </a:r>
          </a:p>
          <a:p>
            <a:pPr algn="ctr"/>
            <a:r>
              <a:rPr lang="en-US" sz="1200" b="1" dirty="0"/>
              <a:t>(37kDa)</a:t>
            </a:r>
            <a:endParaRPr lang="el-GR" sz="1200" b="1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11A4A55-7FF1-E645-B68E-ACA019EC2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98" y="1730827"/>
            <a:ext cx="1709488" cy="150758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1FAE456-D921-A846-B38F-ECCE3507F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895" y="1730827"/>
            <a:ext cx="1770182" cy="165829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B2EE4C4-B0AD-8C46-AE8A-E9E243E63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768" y="1730981"/>
            <a:ext cx="1466217" cy="124370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83B7C78-1312-B841-A82D-62BC073E2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0417" y="1813741"/>
            <a:ext cx="1611540" cy="16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11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5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Figure 11E.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210661" y="193910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590663" y="2428406"/>
            <a:ext cx="72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Bax</a:t>
            </a:r>
          </a:p>
          <a:p>
            <a:pPr algn="ctr"/>
            <a:r>
              <a:rPr lang="en-US" altLang="ko-KR" sz="1200" b="1" dirty="0"/>
              <a:t>(23kDa)</a:t>
            </a:r>
            <a:endParaRPr lang="el-GR" sz="1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169646" y="175787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4042179" y="2212988"/>
            <a:ext cx="5976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4024063" y="175787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03241" y="2212988"/>
            <a:ext cx="5684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878480" y="175787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910369" y="2212988"/>
            <a:ext cx="5520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732897" y="2212988"/>
            <a:ext cx="5976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732897" y="175787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540440" y="173614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402954" y="2178774"/>
            <a:ext cx="5052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336812" y="173614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623949" y="2178774"/>
            <a:ext cx="51416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10133184" y="173614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10173091" y="2178774"/>
            <a:ext cx="5254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963376" y="2178774"/>
            <a:ext cx="5976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929557" y="173614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207247" y="1902949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79" name="Ευθεία γραμμή σύνδεσης 59">
            <a:extLst>
              <a:ext uri="{FF2B5EF4-FFF2-40B4-BE49-F238E27FC236}">
                <a16:creationId xmlns:a16="http://schemas.microsoft.com/office/drawing/2014/main" id="{AA363344-DEBB-DA49-A498-EDD5175EEC3D}"/>
              </a:ext>
            </a:extLst>
          </p:cNvPr>
          <p:cNvCxnSpPr>
            <a:cxnSpLocks/>
          </p:cNvCxnSpPr>
          <p:nvPr/>
        </p:nvCxnSpPr>
        <p:spPr>
          <a:xfrm>
            <a:off x="2552727" y="246237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89120D28-0CBD-CA4C-AAA0-718268738044}"/>
              </a:ext>
            </a:extLst>
          </p:cNvPr>
          <p:cNvSpPr txBox="1"/>
          <p:nvPr/>
        </p:nvSpPr>
        <p:spPr>
          <a:xfrm>
            <a:off x="2272911" y="232387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81" name="Ευθεία γραμμή σύνδεσης 59">
            <a:extLst>
              <a:ext uri="{FF2B5EF4-FFF2-40B4-BE49-F238E27FC236}">
                <a16:creationId xmlns:a16="http://schemas.microsoft.com/office/drawing/2014/main" id="{DE433426-DE41-0E4A-B0E5-7EE3DC389705}"/>
              </a:ext>
            </a:extLst>
          </p:cNvPr>
          <p:cNvCxnSpPr>
            <a:cxnSpLocks/>
          </p:cNvCxnSpPr>
          <p:nvPr/>
        </p:nvCxnSpPr>
        <p:spPr>
          <a:xfrm>
            <a:off x="2552727" y="267544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DA55B617-6224-DB44-BCB3-8A56F6317BE4}"/>
              </a:ext>
            </a:extLst>
          </p:cNvPr>
          <p:cNvSpPr txBox="1"/>
          <p:nvPr/>
        </p:nvSpPr>
        <p:spPr>
          <a:xfrm>
            <a:off x="2272910" y="253695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83" name="Ευθεία γραμμή σύνδεσης 59">
            <a:extLst>
              <a:ext uri="{FF2B5EF4-FFF2-40B4-BE49-F238E27FC236}">
                <a16:creationId xmlns:a16="http://schemas.microsoft.com/office/drawing/2014/main" id="{9E33C7DC-4E62-974C-9012-1DD3B4A31DBE}"/>
              </a:ext>
            </a:extLst>
          </p:cNvPr>
          <p:cNvCxnSpPr>
            <a:cxnSpLocks/>
          </p:cNvCxnSpPr>
          <p:nvPr/>
        </p:nvCxnSpPr>
        <p:spPr>
          <a:xfrm>
            <a:off x="7745638" y="241330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160A06B-F787-2C46-B55B-A7136C0153A9}"/>
              </a:ext>
            </a:extLst>
          </p:cNvPr>
          <p:cNvSpPr txBox="1"/>
          <p:nvPr/>
        </p:nvSpPr>
        <p:spPr>
          <a:xfrm>
            <a:off x="7465822" y="227480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85" name="Ευθεία γραμμή σύνδεσης 59">
            <a:extLst>
              <a:ext uri="{FF2B5EF4-FFF2-40B4-BE49-F238E27FC236}">
                <a16:creationId xmlns:a16="http://schemas.microsoft.com/office/drawing/2014/main" id="{E480AA5C-9FEB-E645-831D-4D72C96C2A17}"/>
              </a:ext>
            </a:extLst>
          </p:cNvPr>
          <p:cNvCxnSpPr>
            <a:cxnSpLocks/>
          </p:cNvCxnSpPr>
          <p:nvPr/>
        </p:nvCxnSpPr>
        <p:spPr>
          <a:xfrm>
            <a:off x="7745638" y="262637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5F5B3AC9-407F-0E44-A1DA-13EBCC308FA7}"/>
              </a:ext>
            </a:extLst>
          </p:cNvPr>
          <p:cNvSpPr txBox="1"/>
          <p:nvPr/>
        </p:nvSpPr>
        <p:spPr>
          <a:xfrm>
            <a:off x="7465821" y="248787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FAFB756-2F7A-0442-AC6C-91DAD1D34E67}"/>
              </a:ext>
            </a:extLst>
          </p:cNvPr>
          <p:cNvSpPr txBox="1"/>
          <p:nvPr/>
        </p:nvSpPr>
        <p:spPr>
          <a:xfrm>
            <a:off x="6799051" y="2341987"/>
            <a:ext cx="720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Bax</a:t>
            </a:r>
          </a:p>
          <a:p>
            <a:pPr algn="ctr"/>
            <a:r>
              <a:rPr lang="en-US" altLang="ko-KR" sz="1200" b="1" dirty="0"/>
              <a:t>(23kDa)</a:t>
            </a:r>
            <a:endParaRPr lang="el-GR" sz="1200" b="1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9D66B03-2C6A-BA4E-8515-F0583E5A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172" y="2369993"/>
            <a:ext cx="3787506" cy="68287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138A5CD-183A-C24B-AC49-9708A350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201" y="2358126"/>
            <a:ext cx="3867411" cy="5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8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1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6B.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522" y="1289698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628896" y="199791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276944" y="185941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214867" y="2199416"/>
            <a:ext cx="1073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AMPK</a:t>
            </a:r>
            <a:r>
              <a:rPr lang="en-US" altLang="ko-Kore-KR" dirty="0">
                <a:sym typeface="Symbol" pitchFamily="2" charset="2"/>
              </a:rPr>
              <a:t></a:t>
            </a:r>
          </a:p>
          <a:p>
            <a:pPr algn="ctr"/>
            <a:r>
              <a:rPr lang="en-US" sz="1200" b="1" dirty="0">
                <a:sym typeface="Symbol" pitchFamily="2" charset="2"/>
              </a:rPr>
              <a:t>(62kDa)</a:t>
            </a:r>
            <a:endParaRPr lang="el-GR" sz="12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628896" y="224572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349080" y="210722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628896" y="259378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49080" y="245528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628896" y="286515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349080" y="272665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628896" y="322501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349080" y="308651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24" name="Ευθεία γραμμή σύνδεσης 59">
            <a:extLst>
              <a:ext uri="{FF2B5EF4-FFF2-40B4-BE49-F238E27FC236}">
                <a16:creationId xmlns:a16="http://schemas.microsoft.com/office/drawing/2014/main" id="{E60913BC-1E37-2A4C-84AA-D669423C5961}"/>
              </a:ext>
            </a:extLst>
          </p:cNvPr>
          <p:cNvCxnSpPr>
            <a:cxnSpLocks/>
          </p:cNvCxnSpPr>
          <p:nvPr/>
        </p:nvCxnSpPr>
        <p:spPr>
          <a:xfrm>
            <a:off x="2628896" y="348458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E5FD6A-574D-9044-9C0B-FF182B76D6DB}"/>
              </a:ext>
            </a:extLst>
          </p:cNvPr>
          <p:cNvSpPr txBox="1"/>
          <p:nvPr/>
        </p:nvSpPr>
        <p:spPr>
          <a:xfrm>
            <a:off x="2349080" y="334608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7572342" y="208060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220390" y="194210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7572342" y="232840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292526" y="218990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7572342" y="267646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292526" y="253797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7572342" y="294783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7292526" y="280934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7572342" y="330770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7292526" y="316920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7572342" y="356727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7292526" y="342877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202486" y="107418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841633" y="1525976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749256" y="10772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85995" y="152645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424599" y="107134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545954" y="152646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222978" y="152056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119948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075768" y="114681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8714915" y="1598605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8654528" y="1144950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159277" y="1599088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226748" y="114397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310750" y="159908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9894786" y="1593190"/>
            <a:ext cx="5775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9830958" y="114397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6903819" y="128962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AF74911-0FC8-6E46-853E-7C050E4F7A4C}"/>
              </a:ext>
            </a:extLst>
          </p:cNvPr>
          <p:cNvSpPr txBox="1"/>
          <p:nvPr/>
        </p:nvSpPr>
        <p:spPr>
          <a:xfrm>
            <a:off x="1853602" y="4051452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027A69-5ACA-0D47-8E33-E5D157F23E68}"/>
              </a:ext>
            </a:extLst>
          </p:cNvPr>
          <p:cNvSpPr txBox="1"/>
          <p:nvPr/>
        </p:nvSpPr>
        <p:spPr>
          <a:xfrm>
            <a:off x="6903819" y="4031289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34FAB1-7BA8-6C45-9028-BDF0C3A2DE88}"/>
              </a:ext>
            </a:extLst>
          </p:cNvPr>
          <p:cNvSpPr txBox="1"/>
          <p:nvPr/>
        </p:nvSpPr>
        <p:spPr>
          <a:xfrm>
            <a:off x="1323380" y="4601779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7F0C20-F656-144E-9E57-EA3447EC45E8}"/>
              </a:ext>
            </a:extLst>
          </p:cNvPr>
          <p:cNvSpPr txBox="1"/>
          <p:nvPr/>
        </p:nvSpPr>
        <p:spPr>
          <a:xfrm>
            <a:off x="6387130" y="4573256"/>
            <a:ext cx="101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cxnSp>
        <p:nvCxnSpPr>
          <p:cNvPr id="74" name="Ευθεία γραμμή σύνδεσης 59">
            <a:extLst>
              <a:ext uri="{FF2B5EF4-FFF2-40B4-BE49-F238E27FC236}">
                <a16:creationId xmlns:a16="http://schemas.microsoft.com/office/drawing/2014/main" id="{5A49DCFF-F89C-354E-914F-92291F84323E}"/>
              </a:ext>
            </a:extLst>
          </p:cNvPr>
          <p:cNvCxnSpPr>
            <a:cxnSpLocks/>
          </p:cNvCxnSpPr>
          <p:nvPr/>
        </p:nvCxnSpPr>
        <p:spPr>
          <a:xfrm>
            <a:off x="2634623" y="442350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3DAA221-FA68-6C4E-B2EA-C72CA0F14050}"/>
              </a:ext>
            </a:extLst>
          </p:cNvPr>
          <p:cNvSpPr txBox="1"/>
          <p:nvPr/>
        </p:nvSpPr>
        <p:spPr>
          <a:xfrm>
            <a:off x="2354500" y="428500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76" name="Ευθεία γραμμή σύνδεσης 59">
            <a:extLst>
              <a:ext uri="{FF2B5EF4-FFF2-40B4-BE49-F238E27FC236}">
                <a16:creationId xmlns:a16="http://schemas.microsoft.com/office/drawing/2014/main" id="{D489BD3E-9A9B-9444-99ED-77DA07EC58DC}"/>
              </a:ext>
            </a:extLst>
          </p:cNvPr>
          <p:cNvCxnSpPr>
            <a:cxnSpLocks/>
          </p:cNvCxnSpPr>
          <p:nvPr/>
        </p:nvCxnSpPr>
        <p:spPr>
          <a:xfrm>
            <a:off x="2634623" y="458639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3D4F952-4784-9B4E-B6AB-FC78248B0037}"/>
              </a:ext>
            </a:extLst>
          </p:cNvPr>
          <p:cNvSpPr txBox="1"/>
          <p:nvPr/>
        </p:nvSpPr>
        <p:spPr>
          <a:xfrm>
            <a:off x="2354500" y="444789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78" name="Ευθεία γραμμή σύνδεσης 59">
            <a:extLst>
              <a:ext uri="{FF2B5EF4-FFF2-40B4-BE49-F238E27FC236}">
                <a16:creationId xmlns:a16="http://schemas.microsoft.com/office/drawing/2014/main" id="{FD131F39-ED2D-CE4A-B7B4-61A0B3896879}"/>
              </a:ext>
            </a:extLst>
          </p:cNvPr>
          <p:cNvCxnSpPr>
            <a:cxnSpLocks/>
          </p:cNvCxnSpPr>
          <p:nvPr/>
        </p:nvCxnSpPr>
        <p:spPr>
          <a:xfrm>
            <a:off x="2634623" y="498650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5D0FE3C-2313-E740-833F-E887948E8E04}"/>
              </a:ext>
            </a:extLst>
          </p:cNvPr>
          <p:cNvSpPr txBox="1"/>
          <p:nvPr/>
        </p:nvSpPr>
        <p:spPr>
          <a:xfrm>
            <a:off x="2354807" y="484800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80" name="Ευθεία γραμμή σύνδεσης 59">
            <a:extLst>
              <a:ext uri="{FF2B5EF4-FFF2-40B4-BE49-F238E27FC236}">
                <a16:creationId xmlns:a16="http://schemas.microsoft.com/office/drawing/2014/main" id="{AB9BDFCD-4FC0-624B-BAA9-F22AEF311C2B}"/>
              </a:ext>
            </a:extLst>
          </p:cNvPr>
          <p:cNvCxnSpPr>
            <a:cxnSpLocks/>
          </p:cNvCxnSpPr>
          <p:nvPr/>
        </p:nvCxnSpPr>
        <p:spPr>
          <a:xfrm>
            <a:off x="2634623" y="5274548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BAE654D-853C-9146-8A8D-CA2B9333FE96}"/>
              </a:ext>
            </a:extLst>
          </p:cNvPr>
          <p:cNvSpPr txBox="1"/>
          <p:nvPr/>
        </p:nvSpPr>
        <p:spPr>
          <a:xfrm>
            <a:off x="2354807" y="513604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4CA588FE-983D-5443-A212-004F3F4B359F}"/>
              </a:ext>
            </a:extLst>
          </p:cNvPr>
          <p:cNvGrpSpPr/>
          <p:nvPr/>
        </p:nvGrpSpPr>
        <p:grpSpPr>
          <a:xfrm>
            <a:off x="7376757" y="4289791"/>
            <a:ext cx="463955" cy="876571"/>
            <a:chOff x="2396462" y="5080208"/>
            <a:chExt cx="550213" cy="1039540"/>
          </a:xfrm>
        </p:grpSpPr>
        <p:cxnSp>
          <p:nvCxnSpPr>
            <p:cNvPr id="88" name="Ευθεία γραμμή σύνδεσης 59">
              <a:extLst>
                <a:ext uri="{FF2B5EF4-FFF2-40B4-BE49-F238E27FC236}">
                  <a16:creationId xmlns:a16="http://schemas.microsoft.com/office/drawing/2014/main" id="{B5523D69-CC32-5449-9221-D27AC493DB4A}"/>
                </a:ext>
              </a:extLst>
            </p:cNvPr>
            <p:cNvCxnSpPr>
              <a:cxnSpLocks/>
            </p:cNvCxnSpPr>
            <p:nvPr/>
          </p:nvCxnSpPr>
          <p:spPr>
            <a:xfrm>
              <a:off x="2738043" y="5215697"/>
              <a:ext cx="20863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055EE4-0C06-0F4F-ABCD-45CF2DEB9162}"/>
                </a:ext>
              </a:extLst>
            </p:cNvPr>
            <p:cNvSpPr txBox="1"/>
            <p:nvPr/>
          </p:nvSpPr>
          <p:spPr>
            <a:xfrm>
              <a:off x="2396467" y="5080208"/>
              <a:ext cx="3289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90" name="Ευθεία γραμμή σύνδεσης 59">
              <a:extLst>
                <a:ext uri="{FF2B5EF4-FFF2-40B4-BE49-F238E27FC236}">
                  <a16:creationId xmlns:a16="http://schemas.microsoft.com/office/drawing/2014/main" id="{7CBA2AEF-0B11-0C44-A5EC-8B197BB966B5}"/>
                </a:ext>
              </a:extLst>
            </p:cNvPr>
            <p:cNvCxnSpPr>
              <a:cxnSpLocks/>
            </p:cNvCxnSpPr>
            <p:nvPr/>
          </p:nvCxnSpPr>
          <p:spPr>
            <a:xfrm>
              <a:off x="2738043" y="5409009"/>
              <a:ext cx="2086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22D003E-87A8-854C-AB06-E61DA987FBAE}"/>
                </a:ext>
              </a:extLst>
            </p:cNvPr>
            <p:cNvSpPr txBox="1"/>
            <p:nvPr/>
          </p:nvSpPr>
          <p:spPr>
            <a:xfrm>
              <a:off x="2396462" y="5273520"/>
              <a:ext cx="3289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92" name="Ευθεία γραμμή σύνδεσης 59">
              <a:extLst>
                <a:ext uri="{FF2B5EF4-FFF2-40B4-BE49-F238E27FC236}">
                  <a16:creationId xmlns:a16="http://schemas.microsoft.com/office/drawing/2014/main" id="{FA7E75C3-AFA3-FA4C-8141-485F1429BE08}"/>
                </a:ext>
              </a:extLst>
            </p:cNvPr>
            <p:cNvCxnSpPr>
              <a:cxnSpLocks/>
            </p:cNvCxnSpPr>
            <p:nvPr/>
          </p:nvCxnSpPr>
          <p:spPr>
            <a:xfrm>
              <a:off x="2738041" y="574221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016AA3-196B-C245-AFF4-322E052AE07C}"/>
                </a:ext>
              </a:extLst>
            </p:cNvPr>
            <p:cNvSpPr txBox="1"/>
            <p:nvPr/>
          </p:nvSpPr>
          <p:spPr>
            <a:xfrm>
              <a:off x="2411425" y="5584743"/>
              <a:ext cx="3289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94" name="Ευθεία γραμμή σύνδεσης 59">
              <a:extLst>
                <a:ext uri="{FF2B5EF4-FFF2-40B4-BE49-F238E27FC236}">
                  <a16:creationId xmlns:a16="http://schemas.microsoft.com/office/drawing/2014/main" id="{12ABF195-7C34-E64A-A806-8996FF096D67}"/>
                </a:ext>
              </a:extLst>
            </p:cNvPr>
            <p:cNvCxnSpPr>
              <a:cxnSpLocks/>
            </p:cNvCxnSpPr>
            <p:nvPr/>
          </p:nvCxnSpPr>
          <p:spPr>
            <a:xfrm>
              <a:off x="2738041" y="603026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4C379A7-CB32-BA4C-842F-7902D409FFF0}"/>
                </a:ext>
              </a:extLst>
            </p:cNvPr>
            <p:cNvSpPr txBox="1"/>
            <p:nvPr/>
          </p:nvSpPr>
          <p:spPr>
            <a:xfrm>
              <a:off x="2404098" y="5858138"/>
              <a:ext cx="3289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957B691-6048-B54D-AE45-54F1461D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00" y="1604797"/>
            <a:ext cx="3234622" cy="216000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D83A07AD-685F-BD45-A026-6904885320CC}"/>
              </a:ext>
            </a:extLst>
          </p:cNvPr>
          <p:cNvSpPr txBox="1"/>
          <p:nvPr/>
        </p:nvSpPr>
        <p:spPr>
          <a:xfrm>
            <a:off x="6355853" y="2234533"/>
            <a:ext cx="1073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AMPK</a:t>
            </a:r>
            <a:r>
              <a:rPr lang="en-US" altLang="ko-Kore-KR" dirty="0">
                <a:solidFill>
                  <a:prstClr val="black"/>
                </a:solidFill>
                <a:sym typeface="Symbol" pitchFamily="2" charset="2"/>
              </a:rPr>
              <a:t>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  <a:sym typeface="Symbol" pitchFamily="2" charset="2"/>
              </a:rPr>
              <a:t>(62kDa)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1C4FAD-5FDB-174B-A609-7A7DD766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005" y="1646914"/>
            <a:ext cx="2905200" cy="215948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AA4BD3A-A4D4-6841-8272-CC8514C31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000" y="4367016"/>
            <a:ext cx="3347897" cy="963032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FFEE35C6-F31F-5A47-9D0A-3EF957589E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688"/>
          <a:stretch/>
        </p:blipFill>
        <p:spPr>
          <a:xfrm>
            <a:off x="7859970" y="4395193"/>
            <a:ext cx="2913235" cy="7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6</a:t>
            </a:r>
            <a:r>
              <a:rPr lang="en-US" altLang="ko-KR" b="1" u="sng" dirty="0"/>
              <a:t>C</a:t>
            </a:r>
            <a:r>
              <a:rPr lang="en-US" b="1" u="sng" dirty="0"/>
              <a:t>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522" y="1289698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265194" y="2207183"/>
            <a:ext cx="1118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p-AMPK</a:t>
            </a:r>
            <a:r>
              <a:rPr lang="en-US" altLang="ko-Kore-KR" sz="1600" b="1" dirty="0">
                <a:sym typeface="Symbol" pitchFamily="2" charset="2"/>
              </a:rPr>
              <a:t> </a:t>
            </a:r>
            <a:r>
              <a:rPr lang="en-US" altLang="ko-KR" sz="1600" b="1" dirty="0">
                <a:sym typeface="Symbol" pitchFamily="2" charset="2"/>
              </a:rPr>
              <a:t>(</a:t>
            </a:r>
            <a:r>
              <a:rPr lang="en-US" altLang="ko-Kore-KR" sz="1600" b="1" dirty="0">
                <a:sym typeface="Symbol" pitchFamily="2" charset="2"/>
              </a:rPr>
              <a:t>Thr 172</a:t>
            </a:r>
            <a:r>
              <a:rPr lang="en-US" altLang="ko-KR" sz="1600" b="1" dirty="0">
                <a:sym typeface="Symbol" pitchFamily="2" charset="2"/>
              </a:rPr>
              <a:t>)</a:t>
            </a:r>
            <a:endParaRPr lang="en-US" altLang="ko-Kore-KR" sz="1600" b="1" dirty="0">
              <a:sym typeface="Symbol" pitchFamily="2" charset="2"/>
            </a:endParaRPr>
          </a:p>
          <a:p>
            <a:pPr algn="ctr"/>
            <a:r>
              <a:rPr lang="en-US" altLang="ko-KR" sz="1200" b="1" dirty="0">
                <a:sym typeface="Symbol" pitchFamily="2" charset="2"/>
              </a:rPr>
              <a:t>(62kDa)</a:t>
            </a:r>
            <a:endParaRPr lang="en-US" altLang="ko-Kore-KR" sz="1200" b="1" dirty="0">
              <a:sym typeface="Symbol" pitchFamily="2" charset="2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E23E1B13-C7C6-EF47-88E7-E5E23F207A2F}"/>
              </a:ext>
            </a:extLst>
          </p:cNvPr>
          <p:cNvGrpSpPr/>
          <p:nvPr/>
        </p:nvGrpSpPr>
        <p:grpSpPr>
          <a:xfrm>
            <a:off x="2276944" y="1859418"/>
            <a:ext cx="560583" cy="1748279"/>
            <a:chOff x="2276944" y="1859418"/>
            <a:chExt cx="560583" cy="1748279"/>
          </a:xfrm>
        </p:grpSpPr>
        <p:cxnSp>
          <p:nvCxnSpPr>
            <p:cNvPr id="12" name="Ευθεία γραμμή σύνδεσης 59">
              <a:extLst>
                <a:ext uri="{FF2B5EF4-FFF2-40B4-BE49-F238E27FC236}">
                  <a16:creationId xmlns:a16="http://schemas.microsoft.com/office/drawing/2014/main" id="{C4F96D00-C9E7-B541-990B-8FFD822625CB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199791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7C553F-6F32-1B49-A925-964D0FF768C1}"/>
                </a:ext>
              </a:extLst>
            </p:cNvPr>
            <p:cNvSpPr txBox="1"/>
            <p:nvPr/>
          </p:nvSpPr>
          <p:spPr>
            <a:xfrm>
              <a:off x="2276944" y="185941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16" name="Ευθεία γραμμή σύνδεσης 59">
              <a:extLst>
                <a:ext uri="{FF2B5EF4-FFF2-40B4-BE49-F238E27FC236}">
                  <a16:creationId xmlns:a16="http://schemas.microsoft.com/office/drawing/2014/main" id="{43589766-C73F-594C-B539-3F9A7A5EF947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24572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DDABC-B8A2-8A43-9F39-041687F46E0A}"/>
                </a:ext>
              </a:extLst>
            </p:cNvPr>
            <p:cNvSpPr txBox="1"/>
            <p:nvPr/>
          </p:nvSpPr>
          <p:spPr>
            <a:xfrm>
              <a:off x="2349080" y="210722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18" name="Ευθεία γραμμή σύνδεσης 59">
              <a:extLst>
                <a:ext uri="{FF2B5EF4-FFF2-40B4-BE49-F238E27FC236}">
                  <a16:creationId xmlns:a16="http://schemas.microsoft.com/office/drawing/2014/main" id="{1F411625-7AD0-E440-8B6C-72DC1A3D8203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59378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7429C-5078-D749-814C-EFDA6936B150}"/>
                </a:ext>
              </a:extLst>
            </p:cNvPr>
            <p:cNvSpPr txBox="1"/>
            <p:nvPr/>
          </p:nvSpPr>
          <p:spPr>
            <a:xfrm>
              <a:off x="2349080" y="245528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20" name="Ευθεία γραμμή σύνδεσης 59">
              <a:extLst>
                <a:ext uri="{FF2B5EF4-FFF2-40B4-BE49-F238E27FC236}">
                  <a16:creationId xmlns:a16="http://schemas.microsoft.com/office/drawing/2014/main" id="{3FA7E7FD-3F51-4C47-A5E9-BF953E21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86515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B55BA1-D6DE-5D42-B026-07C5D4540E6C}"/>
                </a:ext>
              </a:extLst>
            </p:cNvPr>
            <p:cNvSpPr txBox="1"/>
            <p:nvPr/>
          </p:nvSpPr>
          <p:spPr>
            <a:xfrm>
              <a:off x="2349080" y="272665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22" name="Ευθεία γραμμή σύνδεσης 59">
              <a:extLst>
                <a:ext uri="{FF2B5EF4-FFF2-40B4-BE49-F238E27FC236}">
                  <a16:creationId xmlns:a16="http://schemas.microsoft.com/office/drawing/2014/main" id="{339AD4F6-D3B4-9C44-8D83-9961D651BE22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22501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025AA-C9B2-C54D-9B41-6536F822E24E}"/>
                </a:ext>
              </a:extLst>
            </p:cNvPr>
            <p:cNvSpPr txBox="1"/>
            <p:nvPr/>
          </p:nvSpPr>
          <p:spPr>
            <a:xfrm>
              <a:off x="2349080" y="3086515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24" name="Ευθεία γραμμή σύνδεσης 59">
              <a:extLst>
                <a:ext uri="{FF2B5EF4-FFF2-40B4-BE49-F238E27FC236}">
                  <a16:creationId xmlns:a16="http://schemas.microsoft.com/office/drawing/2014/main" id="{E60913BC-1E37-2A4C-84AA-D669423C5961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48458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5FD6A-574D-9044-9C0B-FF182B76D6DB}"/>
                </a:ext>
              </a:extLst>
            </p:cNvPr>
            <p:cNvSpPr txBox="1"/>
            <p:nvPr/>
          </p:nvSpPr>
          <p:spPr>
            <a:xfrm>
              <a:off x="2349080" y="334608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12DBA14-3260-D745-BB36-90EC38BAB9EF}"/>
              </a:ext>
            </a:extLst>
          </p:cNvPr>
          <p:cNvGrpSpPr/>
          <p:nvPr/>
        </p:nvGrpSpPr>
        <p:grpSpPr>
          <a:xfrm>
            <a:off x="7177542" y="1694876"/>
            <a:ext cx="560583" cy="1748279"/>
            <a:chOff x="7223168" y="1830577"/>
            <a:chExt cx="560583" cy="1748279"/>
          </a:xfrm>
        </p:grpSpPr>
        <p:cxnSp>
          <p:nvCxnSpPr>
            <p:cNvPr id="26" name="Ευθεία γραμμή σύνδεσης 59">
              <a:extLst>
                <a:ext uri="{FF2B5EF4-FFF2-40B4-BE49-F238E27FC236}">
                  <a16:creationId xmlns:a16="http://schemas.microsoft.com/office/drawing/2014/main" id="{96BE9ACF-8B15-0848-A2E2-BBDFFB324AD4}"/>
                </a:ext>
              </a:extLst>
            </p:cNvPr>
            <p:cNvCxnSpPr>
              <a:cxnSpLocks/>
            </p:cNvCxnSpPr>
            <p:nvPr/>
          </p:nvCxnSpPr>
          <p:spPr>
            <a:xfrm>
              <a:off x="7575120" y="196907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D19279-092D-B947-A72C-4B3ABE2E411A}"/>
                </a:ext>
              </a:extLst>
            </p:cNvPr>
            <p:cNvSpPr txBox="1"/>
            <p:nvPr/>
          </p:nvSpPr>
          <p:spPr>
            <a:xfrm>
              <a:off x="7223168" y="1830577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29" name="Ευθεία γραμμή σύνδεσης 59">
              <a:extLst>
                <a:ext uri="{FF2B5EF4-FFF2-40B4-BE49-F238E27FC236}">
                  <a16:creationId xmlns:a16="http://schemas.microsoft.com/office/drawing/2014/main" id="{E3C5AD8A-98C0-1A49-ACE8-6FE2A83EFB98}"/>
                </a:ext>
              </a:extLst>
            </p:cNvPr>
            <p:cNvCxnSpPr>
              <a:cxnSpLocks/>
            </p:cNvCxnSpPr>
            <p:nvPr/>
          </p:nvCxnSpPr>
          <p:spPr>
            <a:xfrm>
              <a:off x="7575120" y="221688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DC51EB-EB86-904C-9C49-3BC0F916DDC8}"/>
                </a:ext>
              </a:extLst>
            </p:cNvPr>
            <p:cNvSpPr txBox="1"/>
            <p:nvPr/>
          </p:nvSpPr>
          <p:spPr>
            <a:xfrm>
              <a:off x="7295304" y="207838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31" name="Ευθεία γραμμή σύνδεσης 59">
              <a:extLst>
                <a:ext uri="{FF2B5EF4-FFF2-40B4-BE49-F238E27FC236}">
                  <a16:creationId xmlns:a16="http://schemas.microsoft.com/office/drawing/2014/main" id="{FC6394B3-B0DA-0844-8883-02365B70AA6D}"/>
                </a:ext>
              </a:extLst>
            </p:cNvPr>
            <p:cNvCxnSpPr>
              <a:cxnSpLocks/>
            </p:cNvCxnSpPr>
            <p:nvPr/>
          </p:nvCxnSpPr>
          <p:spPr>
            <a:xfrm>
              <a:off x="7575120" y="256494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9AB036-1019-814F-9D24-7BF938E0BAB4}"/>
                </a:ext>
              </a:extLst>
            </p:cNvPr>
            <p:cNvSpPr txBox="1"/>
            <p:nvPr/>
          </p:nvSpPr>
          <p:spPr>
            <a:xfrm>
              <a:off x="7295304" y="242644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33" name="Ευθεία γραμμή σύνδεσης 59">
              <a:extLst>
                <a:ext uri="{FF2B5EF4-FFF2-40B4-BE49-F238E27FC236}">
                  <a16:creationId xmlns:a16="http://schemas.microsoft.com/office/drawing/2014/main" id="{B2A16A2E-2B94-E443-81DE-2A4284B22D42}"/>
                </a:ext>
              </a:extLst>
            </p:cNvPr>
            <p:cNvCxnSpPr>
              <a:cxnSpLocks/>
            </p:cNvCxnSpPr>
            <p:nvPr/>
          </p:nvCxnSpPr>
          <p:spPr>
            <a:xfrm>
              <a:off x="7575120" y="283631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0CAD26-99A2-9D49-A73C-B0480BC7565C}"/>
                </a:ext>
              </a:extLst>
            </p:cNvPr>
            <p:cNvSpPr txBox="1"/>
            <p:nvPr/>
          </p:nvSpPr>
          <p:spPr>
            <a:xfrm>
              <a:off x="7295304" y="269781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35" name="Ευθεία γραμμή σύνδεσης 59">
              <a:extLst>
                <a:ext uri="{FF2B5EF4-FFF2-40B4-BE49-F238E27FC236}">
                  <a16:creationId xmlns:a16="http://schemas.microsoft.com/office/drawing/2014/main" id="{BA25AB7F-3D95-A547-A4A3-4C81C30F51FD}"/>
                </a:ext>
              </a:extLst>
            </p:cNvPr>
            <p:cNvCxnSpPr>
              <a:cxnSpLocks/>
            </p:cNvCxnSpPr>
            <p:nvPr/>
          </p:nvCxnSpPr>
          <p:spPr>
            <a:xfrm>
              <a:off x="7575120" y="319617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D385FB-33F5-BF41-B9CE-7DA844AAF154}"/>
                </a:ext>
              </a:extLst>
            </p:cNvPr>
            <p:cNvSpPr txBox="1"/>
            <p:nvPr/>
          </p:nvSpPr>
          <p:spPr>
            <a:xfrm>
              <a:off x="7295304" y="305767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37" name="Ευθεία γραμμή σύνδεσης 59">
              <a:extLst>
                <a:ext uri="{FF2B5EF4-FFF2-40B4-BE49-F238E27FC236}">
                  <a16:creationId xmlns:a16="http://schemas.microsoft.com/office/drawing/2014/main" id="{98C30283-E11F-B640-898F-E56BE4373071}"/>
                </a:ext>
              </a:extLst>
            </p:cNvPr>
            <p:cNvCxnSpPr>
              <a:cxnSpLocks/>
            </p:cNvCxnSpPr>
            <p:nvPr/>
          </p:nvCxnSpPr>
          <p:spPr>
            <a:xfrm>
              <a:off x="7575120" y="3455745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873E5-E239-034E-9603-56A199BF239E}"/>
                </a:ext>
              </a:extLst>
            </p:cNvPr>
            <p:cNvSpPr txBox="1"/>
            <p:nvPr/>
          </p:nvSpPr>
          <p:spPr>
            <a:xfrm>
              <a:off x="7295304" y="3317246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103098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846519" y="1520561"/>
            <a:ext cx="4836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789499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56843" y="152302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470690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508107" y="1520561"/>
            <a:ext cx="5141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222978" y="152056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119948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144846" y="102297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8901759" y="148309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8820189" y="102297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228355" y="148309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513985" y="102297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544089" y="1483092"/>
            <a:ext cx="5274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257252" y="1483092"/>
            <a:ext cx="51571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216272" y="102297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6858193" y="115392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590F87-212B-1B49-AB1D-D51E1B25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90" y="1615249"/>
            <a:ext cx="3234316" cy="216000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9E9B7641-D447-ED42-BC4A-0A4DB83C50E4}"/>
              </a:ext>
            </a:extLst>
          </p:cNvPr>
          <p:cNvSpPr txBox="1"/>
          <p:nvPr/>
        </p:nvSpPr>
        <p:spPr>
          <a:xfrm>
            <a:off x="6242963" y="2227169"/>
            <a:ext cx="113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p-AMPK</a:t>
            </a:r>
            <a:r>
              <a:rPr lang="en-US" altLang="ko-Kore-KR" sz="1600" b="1" dirty="0">
                <a:solidFill>
                  <a:prstClr val="black"/>
                </a:solidFill>
                <a:sym typeface="Symbol" pitchFamily="2" charset="2"/>
              </a:rPr>
              <a:t> </a:t>
            </a:r>
            <a:r>
              <a:rPr lang="en-US" altLang="ko-KR" sz="1600" b="1" dirty="0">
                <a:solidFill>
                  <a:prstClr val="black"/>
                </a:solidFill>
                <a:sym typeface="Symbol" pitchFamily="2" charset="2"/>
              </a:rPr>
              <a:t>(</a:t>
            </a:r>
            <a:r>
              <a:rPr lang="en-US" altLang="ko-Kore-KR" sz="1600" b="1" dirty="0">
                <a:solidFill>
                  <a:prstClr val="black"/>
                </a:solidFill>
                <a:sym typeface="Symbol" pitchFamily="2" charset="2"/>
              </a:rPr>
              <a:t>Thr 172</a:t>
            </a:r>
            <a:r>
              <a:rPr lang="en-US" altLang="ko-KR" sz="1600" b="1" dirty="0">
                <a:solidFill>
                  <a:prstClr val="black"/>
                </a:solidFill>
                <a:sym typeface="Symbol" pitchFamily="2" charset="2"/>
              </a:rPr>
              <a:t>)</a:t>
            </a:r>
            <a:endParaRPr lang="en-US" altLang="ko-Kore-KR" sz="1600" b="1" dirty="0">
              <a:solidFill>
                <a:prstClr val="black"/>
              </a:solidFill>
              <a:sym typeface="Symbol" pitchFamily="2" charset="2"/>
            </a:endParaRPr>
          </a:p>
          <a:p>
            <a:pPr lvl="0" algn="ctr"/>
            <a:r>
              <a:rPr lang="en-US" altLang="ko-KR" sz="1200" b="1" dirty="0">
                <a:solidFill>
                  <a:prstClr val="black"/>
                </a:solidFill>
                <a:sym typeface="Symbol" pitchFamily="2" charset="2"/>
              </a:rPr>
              <a:t>(62kDa)</a:t>
            </a:r>
            <a:endParaRPr lang="en-US" altLang="ko-Kore-KR" sz="1200" b="1" dirty="0">
              <a:solidFill>
                <a:prstClr val="black"/>
              </a:solidFill>
              <a:sym typeface="Symbol" pitchFamily="2" charset="2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DB3D65A-34E7-CE4A-9F33-E83356762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761" y="1580767"/>
            <a:ext cx="3277242" cy="207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5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6E.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171837" y="1508540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686815" y="2033588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325671" y="189427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299737" y="2417811"/>
            <a:ext cx="922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PGC-1</a:t>
            </a:r>
            <a:r>
              <a:rPr lang="en-US" altLang="ko-Kore-KR" sz="1600" dirty="0">
                <a:sym typeface="Symbol" pitchFamily="2" charset="2"/>
              </a:rPr>
              <a:t></a:t>
            </a:r>
          </a:p>
          <a:p>
            <a:pPr algn="ctr"/>
            <a:r>
              <a:rPr lang="en-US" altLang="ko-Kore-KR" sz="1200" b="1" dirty="0">
                <a:sym typeface="Symbol" pitchFamily="2" charset="2"/>
              </a:rPr>
              <a:t>(115kDa)</a:t>
            </a:r>
            <a:r>
              <a:rPr lang="ko-Kore-KR" altLang="ko-Kore-KR" sz="1400" b="1" dirty="0"/>
              <a:t> </a:t>
            </a:r>
            <a:endParaRPr lang="el-GR" sz="16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686815" y="21882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397807" y="20497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686815" y="233608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97807" y="219758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686815" y="268563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397807" y="25471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686815" y="301312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397807" y="287462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24" name="Ευθεία γραμμή σύνδεσης 59">
            <a:extLst>
              <a:ext uri="{FF2B5EF4-FFF2-40B4-BE49-F238E27FC236}">
                <a16:creationId xmlns:a16="http://schemas.microsoft.com/office/drawing/2014/main" id="{E60913BC-1E37-2A4C-84AA-D669423C5961}"/>
              </a:ext>
            </a:extLst>
          </p:cNvPr>
          <p:cNvCxnSpPr>
            <a:cxnSpLocks/>
          </p:cNvCxnSpPr>
          <p:nvPr/>
        </p:nvCxnSpPr>
        <p:spPr>
          <a:xfrm>
            <a:off x="2686815" y="343508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E5FD6A-574D-9044-9C0B-FF182B76D6DB}"/>
              </a:ext>
            </a:extLst>
          </p:cNvPr>
          <p:cNvSpPr txBox="1"/>
          <p:nvPr/>
        </p:nvSpPr>
        <p:spPr>
          <a:xfrm>
            <a:off x="2397807" y="331208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7848685" y="207072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496733" y="190122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7848685" y="221079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568869" y="210278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7848685" y="237497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568869" y="224883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7848685" y="278142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7568869" y="264910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7848685" y="3044570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7568869" y="291224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7848685" y="350182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7568869" y="336950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166701" y="132641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879258" y="176852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799438" y="1313539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48980" y="176852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448732" y="1307764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521503" y="176852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111111" y="176622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046402" y="132075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263648" y="13729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023319" y="18212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8916983" y="13729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370230" y="18212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577411" y="13729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676408" y="18212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329496" y="18212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245987" y="137292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256591" y="1597754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E9B7641-D447-ED42-BC4A-0A4DB83C50E4}"/>
              </a:ext>
            </a:extLst>
          </p:cNvPr>
          <p:cNvSpPr txBox="1"/>
          <p:nvPr/>
        </p:nvSpPr>
        <p:spPr>
          <a:xfrm>
            <a:off x="6722911" y="2414528"/>
            <a:ext cx="915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1600" b="1" dirty="0">
                <a:solidFill>
                  <a:prstClr val="black"/>
                </a:solidFill>
              </a:rPr>
              <a:t>PGC-1</a:t>
            </a:r>
            <a:r>
              <a:rPr lang="en-US" altLang="ko-Kore-KR" sz="1600" dirty="0">
                <a:solidFill>
                  <a:prstClr val="black"/>
                </a:solidFill>
                <a:sym typeface="Symbol" pitchFamily="2" charset="2"/>
              </a:rPr>
              <a:t>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  <a:sym typeface="Symbol" pitchFamily="2" charset="2"/>
              </a:rPr>
              <a:t>(115kDa)</a:t>
            </a:r>
            <a:r>
              <a:rPr lang="ko-Kore-KR" altLang="ko-Kore-KR" sz="1400" b="1" dirty="0">
                <a:solidFill>
                  <a:prstClr val="black"/>
                </a:solidFill>
              </a:rPr>
              <a:t> </a:t>
            </a:r>
            <a:endParaRPr lang="el-GR" altLang="ko-Kore-KR" sz="1600" b="1" dirty="0">
              <a:solidFill>
                <a:prstClr val="black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A88DB70-0425-8445-ACCC-FE916681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018" y="1851291"/>
            <a:ext cx="2902180" cy="1991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741E41A-5137-F242-B7F1-4CF2AAE74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22" y="1905583"/>
            <a:ext cx="3124200" cy="20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6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09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6F.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522" y="1289698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524155" y="2397792"/>
            <a:ext cx="869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Sestrin2</a:t>
            </a:r>
          </a:p>
          <a:p>
            <a:pPr algn="ctr"/>
            <a:r>
              <a:rPr lang="en-US" sz="1200" b="1" dirty="0"/>
              <a:t>(54kDa) </a:t>
            </a:r>
            <a:endParaRPr lang="el-GR" sz="1200" b="1" dirty="0"/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E3B0C2CF-255B-AD44-8595-3E5BF5DFEEE2}"/>
              </a:ext>
            </a:extLst>
          </p:cNvPr>
          <p:cNvGrpSpPr/>
          <p:nvPr/>
        </p:nvGrpSpPr>
        <p:grpSpPr>
          <a:xfrm>
            <a:off x="2397928" y="1583988"/>
            <a:ext cx="560583" cy="1942765"/>
            <a:chOff x="2276944" y="1829438"/>
            <a:chExt cx="560583" cy="1942765"/>
          </a:xfrm>
        </p:grpSpPr>
        <p:cxnSp>
          <p:nvCxnSpPr>
            <p:cNvPr id="12" name="Ευθεία γραμμή σύνδεσης 59">
              <a:extLst>
                <a:ext uri="{FF2B5EF4-FFF2-40B4-BE49-F238E27FC236}">
                  <a16:creationId xmlns:a16="http://schemas.microsoft.com/office/drawing/2014/main" id="{C4F96D00-C9E7-B541-990B-8FFD822625CB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196793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7C553F-6F32-1B49-A925-964D0FF768C1}"/>
                </a:ext>
              </a:extLst>
            </p:cNvPr>
            <p:cNvSpPr txBox="1"/>
            <p:nvPr/>
          </p:nvSpPr>
          <p:spPr>
            <a:xfrm>
              <a:off x="2276944" y="182943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16" name="Ευθεία γραμμή σύνδεσης 59">
              <a:extLst>
                <a:ext uri="{FF2B5EF4-FFF2-40B4-BE49-F238E27FC236}">
                  <a16:creationId xmlns:a16="http://schemas.microsoft.com/office/drawing/2014/main" id="{43589766-C73F-594C-B539-3F9A7A5EF947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17826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DDABC-B8A2-8A43-9F39-041687F46E0A}"/>
                </a:ext>
              </a:extLst>
            </p:cNvPr>
            <p:cNvSpPr txBox="1"/>
            <p:nvPr/>
          </p:nvSpPr>
          <p:spPr>
            <a:xfrm>
              <a:off x="2349080" y="203976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18" name="Ευθεία γραμμή σύνδεσης 59">
              <a:extLst>
                <a:ext uri="{FF2B5EF4-FFF2-40B4-BE49-F238E27FC236}">
                  <a16:creationId xmlns:a16="http://schemas.microsoft.com/office/drawing/2014/main" id="{1F411625-7AD0-E440-8B6C-72DC1A3D8203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39281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57429C-5078-D749-814C-EFDA6936B150}"/>
                </a:ext>
              </a:extLst>
            </p:cNvPr>
            <p:cNvSpPr txBox="1"/>
            <p:nvPr/>
          </p:nvSpPr>
          <p:spPr>
            <a:xfrm>
              <a:off x="2349080" y="225431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20" name="Ευθεία γραμμή σύνδεσης 59">
              <a:extLst>
                <a:ext uri="{FF2B5EF4-FFF2-40B4-BE49-F238E27FC236}">
                  <a16:creationId xmlns:a16="http://schemas.microsoft.com/office/drawing/2014/main" id="{3FA7E7FD-3F51-4C47-A5E9-BF953E21D23A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2889669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B55BA1-D6DE-5D42-B026-07C5D4540E6C}"/>
                </a:ext>
              </a:extLst>
            </p:cNvPr>
            <p:cNvSpPr txBox="1"/>
            <p:nvPr/>
          </p:nvSpPr>
          <p:spPr>
            <a:xfrm>
              <a:off x="2349080" y="2751170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22" name="Ευθεία γραμμή σύνδεσης 59">
              <a:extLst>
                <a:ext uri="{FF2B5EF4-FFF2-40B4-BE49-F238E27FC236}">
                  <a16:creationId xmlns:a16="http://schemas.microsoft.com/office/drawing/2014/main" id="{339AD4F6-D3B4-9C44-8D83-9961D651BE22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21955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025AA-C9B2-C54D-9B41-6536F822E24E}"/>
                </a:ext>
              </a:extLst>
            </p:cNvPr>
            <p:cNvSpPr txBox="1"/>
            <p:nvPr/>
          </p:nvSpPr>
          <p:spPr>
            <a:xfrm>
              <a:off x="2349080" y="308105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24" name="Ευθεία γραμμή σύνδεσης 59">
              <a:extLst>
                <a:ext uri="{FF2B5EF4-FFF2-40B4-BE49-F238E27FC236}">
                  <a16:creationId xmlns:a16="http://schemas.microsoft.com/office/drawing/2014/main" id="{E60913BC-1E37-2A4C-84AA-D669423C5961}"/>
                </a:ext>
              </a:extLst>
            </p:cNvPr>
            <p:cNvCxnSpPr>
              <a:cxnSpLocks/>
            </p:cNvCxnSpPr>
            <p:nvPr/>
          </p:nvCxnSpPr>
          <p:spPr>
            <a:xfrm>
              <a:off x="2628896" y="3633594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E5FD6A-574D-9044-9C0B-FF182B76D6DB}"/>
                </a:ext>
              </a:extLst>
            </p:cNvPr>
            <p:cNvSpPr txBox="1"/>
            <p:nvPr/>
          </p:nvSpPr>
          <p:spPr>
            <a:xfrm>
              <a:off x="2349080" y="351059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F47C0B1C-094A-2D4D-86F0-A02FD48D2CEC}"/>
              </a:ext>
            </a:extLst>
          </p:cNvPr>
          <p:cNvGrpSpPr/>
          <p:nvPr/>
        </p:nvGrpSpPr>
        <p:grpSpPr>
          <a:xfrm>
            <a:off x="7467467" y="1584059"/>
            <a:ext cx="560583" cy="1673327"/>
            <a:chOff x="7457772" y="1884004"/>
            <a:chExt cx="560583" cy="1673327"/>
          </a:xfrm>
        </p:grpSpPr>
        <p:cxnSp>
          <p:nvCxnSpPr>
            <p:cNvPr id="26" name="Ευθεία γραμμή σύνδεσης 59">
              <a:extLst>
                <a:ext uri="{FF2B5EF4-FFF2-40B4-BE49-F238E27FC236}">
                  <a16:creationId xmlns:a16="http://schemas.microsoft.com/office/drawing/2014/main" id="{96BE9ACF-8B15-0848-A2E2-BBDFFB324AD4}"/>
                </a:ext>
              </a:extLst>
            </p:cNvPr>
            <p:cNvCxnSpPr>
              <a:cxnSpLocks/>
            </p:cNvCxnSpPr>
            <p:nvPr/>
          </p:nvCxnSpPr>
          <p:spPr>
            <a:xfrm>
              <a:off x="7809724" y="2029998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D19279-092D-B947-A72C-4B3ABE2E411A}"/>
                </a:ext>
              </a:extLst>
            </p:cNvPr>
            <p:cNvSpPr txBox="1"/>
            <p:nvPr/>
          </p:nvSpPr>
          <p:spPr>
            <a:xfrm>
              <a:off x="7457772" y="1884004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29" name="Ευθεία γραμμή σύνδεσης 59">
              <a:extLst>
                <a:ext uri="{FF2B5EF4-FFF2-40B4-BE49-F238E27FC236}">
                  <a16:creationId xmlns:a16="http://schemas.microsoft.com/office/drawing/2014/main" id="{E3C5AD8A-98C0-1A49-ACE8-6FE2A83EFB98}"/>
                </a:ext>
              </a:extLst>
            </p:cNvPr>
            <p:cNvCxnSpPr>
              <a:cxnSpLocks/>
            </p:cNvCxnSpPr>
            <p:nvPr/>
          </p:nvCxnSpPr>
          <p:spPr>
            <a:xfrm>
              <a:off x="7809724" y="2132349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DC51EB-EB86-904C-9C49-3BC0F916DDC8}"/>
                </a:ext>
              </a:extLst>
            </p:cNvPr>
            <p:cNvSpPr txBox="1"/>
            <p:nvPr/>
          </p:nvSpPr>
          <p:spPr>
            <a:xfrm>
              <a:off x="7529908" y="2008840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31" name="Ευθεία γραμμή σύνδεσης 59">
              <a:extLst>
                <a:ext uri="{FF2B5EF4-FFF2-40B4-BE49-F238E27FC236}">
                  <a16:creationId xmlns:a16="http://schemas.microsoft.com/office/drawing/2014/main" id="{FC6394B3-B0DA-0844-8883-02365B70AA6D}"/>
                </a:ext>
              </a:extLst>
            </p:cNvPr>
            <p:cNvCxnSpPr>
              <a:cxnSpLocks/>
            </p:cNvCxnSpPr>
            <p:nvPr/>
          </p:nvCxnSpPr>
          <p:spPr>
            <a:xfrm>
              <a:off x="7809724" y="2303856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9AB036-1019-814F-9D24-7BF938E0BAB4}"/>
                </a:ext>
              </a:extLst>
            </p:cNvPr>
            <p:cNvSpPr txBox="1"/>
            <p:nvPr/>
          </p:nvSpPr>
          <p:spPr>
            <a:xfrm>
              <a:off x="7529908" y="2165357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33" name="Ευθεία γραμμή σύνδεσης 59">
              <a:extLst>
                <a:ext uri="{FF2B5EF4-FFF2-40B4-BE49-F238E27FC236}">
                  <a16:creationId xmlns:a16="http://schemas.microsoft.com/office/drawing/2014/main" id="{B2A16A2E-2B94-E443-81DE-2A4284B22D42}"/>
                </a:ext>
              </a:extLst>
            </p:cNvPr>
            <p:cNvCxnSpPr>
              <a:cxnSpLocks/>
            </p:cNvCxnSpPr>
            <p:nvPr/>
          </p:nvCxnSpPr>
          <p:spPr>
            <a:xfrm>
              <a:off x="7809724" y="274326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0CAD26-99A2-9D49-A73C-B0480BC7565C}"/>
                </a:ext>
              </a:extLst>
            </p:cNvPr>
            <p:cNvSpPr txBox="1"/>
            <p:nvPr/>
          </p:nvSpPr>
          <p:spPr>
            <a:xfrm>
              <a:off x="7529908" y="260476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35" name="Ευθεία γραμμή σύνδεσης 59">
              <a:extLst>
                <a:ext uri="{FF2B5EF4-FFF2-40B4-BE49-F238E27FC236}">
                  <a16:creationId xmlns:a16="http://schemas.microsoft.com/office/drawing/2014/main" id="{BA25AB7F-3D95-A547-A4A3-4C81C30F51FD}"/>
                </a:ext>
              </a:extLst>
            </p:cNvPr>
            <p:cNvCxnSpPr>
              <a:cxnSpLocks/>
            </p:cNvCxnSpPr>
            <p:nvPr/>
          </p:nvCxnSpPr>
          <p:spPr>
            <a:xfrm>
              <a:off x="7809724" y="305066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D385FB-33F5-BF41-B9CE-7DA844AAF154}"/>
                </a:ext>
              </a:extLst>
            </p:cNvPr>
            <p:cNvSpPr txBox="1"/>
            <p:nvPr/>
          </p:nvSpPr>
          <p:spPr>
            <a:xfrm>
              <a:off x="7529908" y="291216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37" name="Ευθεία γραμμή σύνδεσης 59">
              <a:extLst>
                <a:ext uri="{FF2B5EF4-FFF2-40B4-BE49-F238E27FC236}">
                  <a16:creationId xmlns:a16="http://schemas.microsoft.com/office/drawing/2014/main" id="{98C30283-E11F-B640-898F-E56BE4373071}"/>
                </a:ext>
              </a:extLst>
            </p:cNvPr>
            <p:cNvCxnSpPr>
              <a:cxnSpLocks/>
            </p:cNvCxnSpPr>
            <p:nvPr/>
          </p:nvCxnSpPr>
          <p:spPr>
            <a:xfrm>
              <a:off x="7809724" y="343422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873E5-E239-034E-9603-56A199BF239E}"/>
                </a:ext>
              </a:extLst>
            </p:cNvPr>
            <p:cNvSpPr txBox="1"/>
            <p:nvPr/>
          </p:nvSpPr>
          <p:spPr>
            <a:xfrm>
              <a:off x="7529908" y="329572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202486" y="107418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916273" y="152645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858633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85995" y="152645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514780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586296" y="152645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286965" y="152645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209482" y="107134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292740" y="116231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009377" y="1614106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8917000" y="116537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376249" y="161458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514854" y="115947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681871" y="1616276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324629" y="1614106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194704" y="115947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6965811" y="128962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E9B7641-D447-ED42-BC4A-0A4DB83C50E4}"/>
              </a:ext>
            </a:extLst>
          </p:cNvPr>
          <p:cNvSpPr txBox="1"/>
          <p:nvPr/>
        </p:nvSpPr>
        <p:spPr>
          <a:xfrm>
            <a:off x="6597517" y="2396162"/>
            <a:ext cx="86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Sestrin2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(54kDa) 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54AA622-E206-844F-A0F5-C4053688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807" y="1641317"/>
            <a:ext cx="2881583" cy="1954532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DFA358C6-6A2D-1E4C-8FFF-0F5D16DB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768" y="1722520"/>
            <a:ext cx="3020587" cy="16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0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2 -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41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6G.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245572" y="1297592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923364" y="199791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571412" y="185941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555316" y="2409097"/>
            <a:ext cx="101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Carbonyl</a:t>
            </a:r>
          </a:p>
          <a:p>
            <a:pPr algn="ctr"/>
            <a:r>
              <a:rPr lang="en-US" sz="1600" b="1" dirty="0"/>
              <a:t>Assay</a:t>
            </a:r>
            <a:endParaRPr lang="el-GR" sz="16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923364" y="218372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643548" y="204523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923364" y="233031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643548" y="219181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923364" y="272566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643548" y="258716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923364" y="305453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643548" y="291603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24" name="Ευθεία γραμμή σύνδεσης 59">
            <a:extLst>
              <a:ext uri="{FF2B5EF4-FFF2-40B4-BE49-F238E27FC236}">
                <a16:creationId xmlns:a16="http://schemas.microsoft.com/office/drawing/2014/main" id="{E60913BC-1E37-2A4C-84AA-D669423C5961}"/>
              </a:ext>
            </a:extLst>
          </p:cNvPr>
          <p:cNvCxnSpPr>
            <a:cxnSpLocks/>
          </p:cNvCxnSpPr>
          <p:nvPr/>
        </p:nvCxnSpPr>
        <p:spPr>
          <a:xfrm>
            <a:off x="2923364" y="336059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E5FD6A-574D-9044-9C0B-FF182B76D6DB}"/>
              </a:ext>
            </a:extLst>
          </p:cNvPr>
          <p:cNvSpPr txBox="1"/>
          <p:nvPr/>
        </p:nvSpPr>
        <p:spPr>
          <a:xfrm>
            <a:off x="2643548" y="32375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7810456" y="1605369"/>
            <a:ext cx="2386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458504" y="146687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7810456" y="1760185"/>
            <a:ext cx="2386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530640" y="1621686"/>
            <a:ext cx="376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7810456" y="1968760"/>
            <a:ext cx="2386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530640" y="1830261"/>
            <a:ext cx="376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7810456" y="2348618"/>
            <a:ext cx="2386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7530640" y="2210119"/>
            <a:ext cx="376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7810456" y="2708479"/>
            <a:ext cx="2386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7530640" y="2569980"/>
            <a:ext cx="376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7810456" y="3092036"/>
            <a:ext cx="23861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7530640" y="2953537"/>
            <a:ext cx="376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415100" y="104352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4269250" y="1504050"/>
            <a:ext cx="508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4221019" y="1039880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497162" y="1504050"/>
            <a:ext cx="4517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904591" y="1043528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988101" y="1504050"/>
            <a:ext cx="47922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709908" y="1504050"/>
            <a:ext cx="4981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641510" y="104157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425461" y="102911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150184" y="1474415"/>
            <a:ext cx="5113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107262" y="102911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471952" y="1474415"/>
            <a:ext cx="5046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789063" y="102911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835095" y="1474415"/>
            <a:ext cx="4955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504201" y="1474415"/>
            <a:ext cx="5643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470863" y="1029111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253348" y="1158520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E9B7641-D447-ED42-BC4A-0A4DB83C50E4}"/>
              </a:ext>
            </a:extLst>
          </p:cNvPr>
          <p:cNvSpPr txBox="1"/>
          <p:nvPr/>
        </p:nvSpPr>
        <p:spPr>
          <a:xfrm>
            <a:off x="6547816" y="2257991"/>
            <a:ext cx="1018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Carbonyl</a:t>
            </a:r>
          </a:p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Assay</a:t>
            </a:r>
            <a:endParaRPr lang="el-GR" altLang="ko-Kore-KR" sz="1600" b="1" dirty="0">
              <a:solidFill>
                <a:prstClr val="black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46E9AD6-383E-B34E-B2EB-1FDF2A780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746" y="1565922"/>
            <a:ext cx="3350939" cy="2445446"/>
          </a:xfrm>
          <a:prstGeom prst="rect">
            <a:avLst/>
          </a:prstGeom>
        </p:spPr>
      </p:pic>
      <p:cxnSp>
        <p:nvCxnSpPr>
          <p:cNvPr id="97" name="Ευθεία γραμμή σύνδεσης 59">
            <a:extLst>
              <a:ext uri="{FF2B5EF4-FFF2-40B4-BE49-F238E27FC236}">
                <a16:creationId xmlns:a16="http://schemas.microsoft.com/office/drawing/2014/main" id="{C425A834-D19D-A348-B85A-0AFF9FE59C51}"/>
              </a:ext>
            </a:extLst>
          </p:cNvPr>
          <p:cNvCxnSpPr>
            <a:cxnSpLocks/>
          </p:cNvCxnSpPr>
          <p:nvPr/>
        </p:nvCxnSpPr>
        <p:spPr>
          <a:xfrm>
            <a:off x="2920780" y="363698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FCCBA9D-694C-8C4C-B319-6E57653EC9F4}"/>
              </a:ext>
            </a:extLst>
          </p:cNvPr>
          <p:cNvSpPr txBox="1"/>
          <p:nvPr/>
        </p:nvSpPr>
        <p:spPr>
          <a:xfrm>
            <a:off x="2640964" y="351398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17</a:t>
            </a:r>
            <a:endParaRPr lang="el-GR" sz="11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9A40DB-0765-504F-AF70-448A7CB899E5}"/>
              </a:ext>
            </a:extLst>
          </p:cNvPr>
          <p:cNvSpPr txBox="1"/>
          <p:nvPr/>
        </p:nvSpPr>
        <p:spPr>
          <a:xfrm>
            <a:off x="2011220" y="4482974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7D6A8A8-2530-BE4F-B9AE-0A35A27D381B}"/>
              </a:ext>
            </a:extLst>
          </p:cNvPr>
          <p:cNvSpPr txBox="1"/>
          <p:nvPr/>
        </p:nvSpPr>
        <p:spPr>
          <a:xfrm>
            <a:off x="6921517" y="4482903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F85A907-9B8F-3F4E-83C4-FBC28FFB02AD}"/>
              </a:ext>
            </a:extLst>
          </p:cNvPr>
          <p:cNvSpPr txBox="1"/>
          <p:nvPr/>
        </p:nvSpPr>
        <p:spPr>
          <a:xfrm>
            <a:off x="1521003" y="5083884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D62312E-5403-384A-A527-590D9F96E8A2}"/>
              </a:ext>
            </a:extLst>
          </p:cNvPr>
          <p:cNvSpPr txBox="1"/>
          <p:nvPr/>
        </p:nvSpPr>
        <p:spPr>
          <a:xfrm>
            <a:off x="6641020" y="5064385"/>
            <a:ext cx="101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cxnSp>
        <p:nvCxnSpPr>
          <p:cNvPr id="103" name="Ευθεία γραμμή σύνδεσης 59">
            <a:extLst>
              <a:ext uri="{FF2B5EF4-FFF2-40B4-BE49-F238E27FC236}">
                <a16:creationId xmlns:a16="http://schemas.microsoft.com/office/drawing/2014/main" id="{EC5056BA-8C4A-A94A-8DF1-5B3E0779FE2B}"/>
              </a:ext>
            </a:extLst>
          </p:cNvPr>
          <p:cNvCxnSpPr>
            <a:cxnSpLocks/>
          </p:cNvCxnSpPr>
          <p:nvPr/>
        </p:nvCxnSpPr>
        <p:spPr>
          <a:xfrm>
            <a:off x="2862942" y="489323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4EB9E994-2E16-6E48-9C98-5FB9A813264B}"/>
              </a:ext>
            </a:extLst>
          </p:cNvPr>
          <p:cNvSpPr txBox="1"/>
          <p:nvPr/>
        </p:nvSpPr>
        <p:spPr>
          <a:xfrm>
            <a:off x="2582819" y="475473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105" name="Ευθεία γραμμή σύνδεσης 59">
            <a:extLst>
              <a:ext uri="{FF2B5EF4-FFF2-40B4-BE49-F238E27FC236}">
                <a16:creationId xmlns:a16="http://schemas.microsoft.com/office/drawing/2014/main" id="{981E1726-7283-3E4C-883B-B60A6343FA4B}"/>
              </a:ext>
            </a:extLst>
          </p:cNvPr>
          <p:cNvCxnSpPr>
            <a:cxnSpLocks/>
          </p:cNvCxnSpPr>
          <p:nvPr/>
        </p:nvCxnSpPr>
        <p:spPr>
          <a:xfrm>
            <a:off x="2862942" y="505611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F59A48CA-36D1-9E4D-BA2A-6FB25A33DAB5}"/>
              </a:ext>
            </a:extLst>
          </p:cNvPr>
          <p:cNvSpPr txBox="1"/>
          <p:nvPr/>
        </p:nvSpPr>
        <p:spPr>
          <a:xfrm>
            <a:off x="2582819" y="49176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107" name="Ευθεία γραμμή σύνδεσης 59">
            <a:extLst>
              <a:ext uri="{FF2B5EF4-FFF2-40B4-BE49-F238E27FC236}">
                <a16:creationId xmlns:a16="http://schemas.microsoft.com/office/drawing/2014/main" id="{DE119298-9433-274E-811A-C3ECD060543C}"/>
              </a:ext>
            </a:extLst>
          </p:cNvPr>
          <p:cNvCxnSpPr>
            <a:cxnSpLocks/>
          </p:cNvCxnSpPr>
          <p:nvPr/>
        </p:nvCxnSpPr>
        <p:spPr>
          <a:xfrm>
            <a:off x="2862942" y="545622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0DE9B9F7-A17F-7C4F-8C8E-E391D20847EA}"/>
              </a:ext>
            </a:extLst>
          </p:cNvPr>
          <p:cNvSpPr txBox="1"/>
          <p:nvPr/>
        </p:nvSpPr>
        <p:spPr>
          <a:xfrm>
            <a:off x="2583126" y="531772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109" name="Ευθεία γραμμή σύνδεσης 59">
            <a:extLst>
              <a:ext uri="{FF2B5EF4-FFF2-40B4-BE49-F238E27FC236}">
                <a16:creationId xmlns:a16="http://schemas.microsoft.com/office/drawing/2014/main" id="{4138A46A-3024-8041-AA77-1CB8A8F533A2}"/>
              </a:ext>
            </a:extLst>
          </p:cNvPr>
          <p:cNvCxnSpPr>
            <a:cxnSpLocks/>
          </p:cNvCxnSpPr>
          <p:nvPr/>
        </p:nvCxnSpPr>
        <p:spPr>
          <a:xfrm>
            <a:off x="2862942" y="5744274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C6BBB24F-0F48-9547-815C-B629F74D9F28}"/>
              </a:ext>
            </a:extLst>
          </p:cNvPr>
          <p:cNvSpPr txBox="1"/>
          <p:nvPr/>
        </p:nvSpPr>
        <p:spPr>
          <a:xfrm>
            <a:off x="2583126" y="5605775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2AABDB1E-A63F-DC4D-9BE4-D61F8CC8AFF9}"/>
              </a:ext>
            </a:extLst>
          </p:cNvPr>
          <p:cNvGrpSpPr/>
          <p:nvPr/>
        </p:nvGrpSpPr>
        <p:grpSpPr>
          <a:xfrm>
            <a:off x="7586874" y="4685238"/>
            <a:ext cx="488754" cy="1076173"/>
            <a:chOff x="2293884" y="5080208"/>
            <a:chExt cx="488754" cy="1076173"/>
          </a:xfrm>
        </p:grpSpPr>
        <p:cxnSp>
          <p:nvCxnSpPr>
            <p:cNvPr id="112" name="Ευθεία γραμμή σύνδεσης 59">
              <a:extLst>
                <a:ext uri="{FF2B5EF4-FFF2-40B4-BE49-F238E27FC236}">
                  <a16:creationId xmlns:a16="http://schemas.microsoft.com/office/drawing/2014/main" id="{B6C777A0-D9D5-C44B-8A6F-303656DB953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21870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88B3D4C-818C-614E-8EC6-81DD07FF4364}"/>
                </a:ext>
              </a:extLst>
            </p:cNvPr>
            <p:cNvSpPr txBox="1"/>
            <p:nvPr/>
          </p:nvSpPr>
          <p:spPr>
            <a:xfrm>
              <a:off x="2293884" y="508020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114" name="Ευθεία γραμμή σύνδεσης 59">
              <a:extLst>
                <a:ext uri="{FF2B5EF4-FFF2-40B4-BE49-F238E27FC236}">
                  <a16:creationId xmlns:a16="http://schemas.microsoft.com/office/drawing/2014/main" id="{A0558B06-051D-4240-B179-7967E8F03B2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412019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88B6A2F-8DC8-2045-ADCD-611538E79545}"/>
                </a:ext>
              </a:extLst>
            </p:cNvPr>
            <p:cNvSpPr txBox="1"/>
            <p:nvPr/>
          </p:nvSpPr>
          <p:spPr>
            <a:xfrm>
              <a:off x="2293884" y="5273520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116" name="Ευθεία γραμμή σύνδεσης 59">
              <a:extLst>
                <a:ext uri="{FF2B5EF4-FFF2-40B4-BE49-F238E27FC236}">
                  <a16:creationId xmlns:a16="http://schemas.microsoft.com/office/drawing/2014/main" id="{A8017CE3-DA9D-3D46-802D-A37FF627510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74522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02C5E74-1921-594B-A295-389902C1D620}"/>
                </a:ext>
              </a:extLst>
            </p:cNvPr>
            <p:cNvSpPr txBox="1"/>
            <p:nvPr/>
          </p:nvSpPr>
          <p:spPr>
            <a:xfrm>
              <a:off x="2294191" y="560672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118" name="Ευθεία γραμμή σύνδεσης 59">
              <a:extLst>
                <a:ext uri="{FF2B5EF4-FFF2-40B4-BE49-F238E27FC236}">
                  <a16:creationId xmlns:a16="http://schemas.microsoft.com/office/drawing/2014/main" id="{7FA43849-ACF9-B740-8673-F090EFB1531E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603327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F5DC533-EE9F-3745-B4B0-20242700DB2F}"/>
                </a:ext>
              </a:extLst>
            </p:cNvPr>
            <p:cNvSpPr txBox="1"/>
            <p:nvPr/>
          </p:nvSpPr>
          <p:spPr>
            <a:xfrm>
              <a:off x="2294191" y="589477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pic>
        <p:nvPicPr>
          <p:cNvPr id="120" name="그림 119">
            <a:extLst>
              <a:ext uri="{FF2B5EF4-FFF2-40B4-BE49-F238E27FC236}">
                <a16:creationId xmlns:a16="http://schemas.microsoft.com/office/drawing/2014/main" id="{86654032-27B5-814B-A3E4-C1EE7EAB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319" y="4836741"/>
            <a:ext cx="3439853" cy="989483"/>
          </a:xfrm>
          <a:prstGeom prst="rect">
            <a:avLst/>
          </a:prstGeom>
        </p:spPr>
      </p:pic>
      <p:pic>
        <p:nvPicPr>
          <p:cNvPr id="121" name="그림 120">
            <a:extLst>
              <a:ext uri="{FF2B5EF4-FFF2-40B4-BE49-F238E27FC236}">
                <a16:creationId xmlns:a16="http://schemas.microsoft.com/office/drawing/2014/main" id="{B2119D5F-E9D9-EA42-9119-AEFA9FB59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688"/>
          <a:stretch/>
        </p:blipFill>
        <p:spPr>
          <a:xfrm>
            <a:off x="8156584" y="4790650"/>
            <a:ext cx="3454862" cy="8902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36DF523-A818-7148-A347-A5332FAEE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768" y="1547297"/>
            <a:ext cx="3550678" cy="22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6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7A.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2050210" y="156344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690889" y="227825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338937" y="21397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489539" y="2419988"/>
            <a:ext cx="849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Cox2</a:t>
            </a:r>
          </a:p>
          <a:p>
            <a:pPr algn="ctr"/>
            <a:r>
              <a:rPr lang="en-US" sz="1200" b="1" dirty="0"/>
              <a:t>(75kDa)</a:t>
            </a:r>
            <a:endParaRPr lang="el-GR" sz="12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690889" y="247515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411073" y="233665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671362" y="278049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391546" y="264199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0" name="Ευθεία γραμμή σύνδεσης 59">
            <a:extLst>
              <a:ext uri="{FF2B5EF4-FFF2-40B4-BE49-F238E27FC236}">
                <a16:creationId xmlns:a16="http://schemas.microsoft.com/office/drawing/2014/main" id="{3FA7E7FD-3F51-4C47-A5E9-BF953E21D23A}"/>
              </a:ext>
            </a:extLst>
          </p:cNvPr>
          <p:cNvCxnSpPr>
            <a:cxnSpLocks/>
          </p:cNvCxnSpPr>
          <p:nvPr/>
        </p:nvCxnSpPr>
        <p:spPr>
          <a:xfrm>
            <a:off x="2693119" y="3100973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B55BA1-D6DE-5D42-B026-07C5D4540E6C}"/>
              </a:ext>
            </a:extLst>
          </p:cNvPr>
          <p:cNvSpPr txBox="1"/>
          <p:nvPr/>
        </p:nvSpPr>
        <p:spPr>
          <a:xfrm>
            <a:off x="2413303" y="296247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22" name="Ευθεία γραμμή σύνδεσης 59">
            <a:extLst>
              <a:ext uri="{FF2B5EF4-FFF2-40B4-BE49-F238E27FC236}">
                <a16:creationId xmlns:a16="http://schemas.microsoft.com/office/drawing/2014/main" id="{339AD4F6-D3B4-9C44-8D83-9961D651BE22}"/>
              </a:ext>
            </a:extLst>
          </p:cNvPr>
          <p:cNvCxnSpPr>
            <a:cxnSpLocks/>
          </p:cNvCxnSpPr>
          <p:nvPr/>
        </p:nvCxnSpPr>
        <p:spPr>
          <a:xfrm>
            <a:off x="2696241" y="336850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73025AA-C9B2-C54D-9B41-6536F822E24E}"/>
              </a:ext>
            </a:extLst>
          </p:cNvPr>
          <p:cNvSpPr txBox="1"/>
          <p:nvPr/>
        </p:nvSpPr>
        <p:spPr>
          <a:xfrm>
            <a:off x="2416425" y="323000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24" name="Ευθεία γραμμή σύνδεσης 59">
            <a:extLst>
              <a:ext uri="{FF2B5EF4-FFF2-40B4-BE49-F238E27FC236}">
                <a16:creationId xmlns:a16="http://schemas.microsoft.com/office/drawing/2014/main" id="{E60913BC-1E37-2A4C-84AA-D669423C5961}"/>
              </a:ext>
            </a:extLst>
          </p:cNvPr>
          <p:cNvCxnSpPr>
            <a:cxnSpLocks/>
          </p:cNvCxnSpPr>
          <p:nvPr/>
        </p:nvCxnSpPr>
        <p:spPr>
          <a:xfrm>
            <a:off x="2690889" y="36137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5E5FD6A-574D-9044-9C0B-FF182B76D6DB}"/>
              </a:ext>
            </a:extLst>
          </p:cNvPr>
          <p:cNvSpPr txBox="1"/>
          <p:nvPr/>
        </p:nvSpPr>
        <p:spPr>
          <a:xfrm>
            <a:off x="2411072" y="347527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8006292" y="22288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654340" y="2090372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8006292" y="243223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726476" y="229374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8006292" y="2729826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726476" y="259132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33" name="Ευθεία γραμμή σύνδεσης 59">
            <a:extLst>
              <a:ext uri="{FF2B5EF4-FFF2-40B4-BE49-F238E27FC236}">
                <a16:creationId xmlns:a16="http://schemas.microsoft.com/office/drawing/2014/main" id="{B2A16A2E-2B94-E443-81DE-2A4284B22D42}"/>
              </a:ext>
            </a:extLst>
          </p:cNvPr>
          <p:cNvCxnSpPr>
            <a:cxnSpLocks/>
          </p:cNvCxnSpPr>
          <p:nvPr/>
        </p:nvCxnSpPr>
        <p:spPr>
          <a:xfrm>
            <a:off x="8006292" y="306113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0CAD26-99A2-9D49-A73C-B0480BC7565C}"/>
              </a:ext>
            </a:extLst>
          </p:cNvPr>
          <p:cNvSpPr txBox="1"/>
          <p:nvPr/>
        </p:nvSpPr>
        <p:spPr>
          <a:xfrm>
            <a:off x="7726476" y="292263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48</a:t>
            </a:r>
            <a:endParaRPr lang="el-GR" sz="1100" dirty="0"/>
          </a:p>
        </p:txBody>
      </p:sp>
      <p:cxnSp>
        <p:nvCxnSpPr>
          <p:cNvPr id="35" name="Ευθεία γραμμή σύνδεσης 59">
            <a:extLst>
              <a:ext uri="{FF2B5EF4-FFF2-40B4-BE49-F238E27FC236}">
                <a16:creationId xmlns:a16="http://schemas.microsoft.com/office/drawing/2014/main" id="{BA25AB7F-3D95-A547-A4A3-4C81C30F51FD}"/>
              </a:ext>
            </a:extLst>
          </p:cNvPr>
          <p:cNvCxnSpPr>
            <a:cxnSpLocks/>
          </p:cNvCxnSpPr>
          <p:nvPr/>
        </p:nvCxnSpPr>
        <p:spPr>
          <a:xfrm>
            <a:off x="8006292" y="334816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D385FB-33F5-BF41-B9CE-7DA844AAF154}"/>
              </a:ext>
            </a:extLst>
          </p:cNvPr>
          <p:cNvSpPr txBox="1"/>
          <p:nvPr/>
        </p:nvSpPr>
        <p:spPr>
          <a:xfrm>
            <a:off x="7726476" y="320966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35</a:t>
            </a:r>
            <a:endParaRPr lang="el-GR" sz="1100" dirty="0"/>
          </a:p>
        </p:txBody>
      </p:sp>
      <p:cxnSp>
        <p:nvCxnSpPr>
          <p:cNvPr id="37" name="Ευθεία γραμμή σύνδεσης 59">
            <a:extLst>
              <a:ext uri="{FF2B5EF4-FFF2-40B4-BE49-F238E27FC236}">
                <a16:creationId xmlns:a16="http://schemas.microsoft.com/office/drawing/2014/main" id="{98C30283-E11F-B640-898F-E56BE4373071}"/>
              </a:ext>
            </a:extLst>
          </p:cNvPr>
          <p:cNvCxnSpPr>
            <a:cxnSpLocks/>
          </p:cNvCxnSpPr>
          <p:nvPr/>
        </p:nvCxnSpPr>
        <p:spPr>
          <a:xfrm>
            <a:off x="8006292" y="361377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E873E5-E239-034E-9603-56A199BF239E}"/>
              </a:ext>
            </a:extLst>
          </p:cNvPr>
          <p:cNvSpPr txBox="1"/>
          <p:nvPr/>
        </p:nvSpPr>
        <p:spPr>
          <a:xfrm>
            <a:off x="7726476" y="347527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080782" y="125011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740766" y="17279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659540" y="125011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162008" y="17279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238298" y="125011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319524" y="17279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4898282" y="1727934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4817056" y="1250115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463219" y="123980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179856" y="1691596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087479" y="124286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546728" y="1692079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46D0FD7-BE56-644A-8E78-B4B533372006}"/>
              </a:ext>
            </a:extLst>
          </p:cNvPr>
          <p:cNvSpPr txBox="1"/>
          <p:nvPr/>
        </p:nvSpPr>
        <p:spPr>
          <a:xfrm>
            <a:off x="9685333" y="1236967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806688" y="1692080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468213" y="1686181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365183" y="1236966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327114" y="1467307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AF74911-0FC8-6E46-853E-7C050E4F7A4C}"/>
              </a:ext>
            </a:extLst>
          </p:cNvPr>
          <p:cNvSpPr txBox="1"/>
          <p:nvPr/>
        </p:nvSpPr>
        <p:spPr>
          <a:xfrm>
            <a:off x="2011220" y="3903112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027A69-5ACA-0D47-8E33-E5D157F23E68}"/>
              </a:ext>
            </a:extLst>
          </p:cNvPr>
          <p:cNvSpPr txBox="1"/>
          <p:nvPr/>
        </p:nvSpPr>
        <p:spPr>
          <a:xfrm>
            <a:off x="7038430" y="4014696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B311846E-E3A7-C74E-AB0A-8BFB1C061342}"/>
              </a:ext>
            </a:extLst>
          </p:cNvPr>
          <p:cNvGrpSpPr/>
          <p:nvPr/>
        </p:nvGrpSpPr>
        <p:grpSpPr>
          <a:xfrm>
            <a:off x="2253914" y="4333065"/>
            <a:ext cx="560890" cy="1817003"/>
            <a:chOff x="2221748" y="4339378"/>
            <a:chExt cx="560890" cy="1817003"/>
          </a:xfrm>
        </p:grpSpPr>
        <p:cxnSp>
          <p:nvCxnSpPr>
            <p:cNvPr id="70" name="Ευθεία γραμμή σύνδεσης 59">
              <a:extLst>
                <a:ext uri="{FF2B5EF4-FFF2-40B4-BE49-F238E27FC236}">
                  <a16:creationId xmlns:a16="http://schemas.microsoft.com/office/drawing/2014/main" id="{F11A13C0-70E5-3F4D-AB7B-E393F18E0953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447787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364F1ED-691A-8D42-B819-2FDD2660FDD3}"/>
                </a:ext>
              </a:extLst>
            </p:cNvPr>
            <p:cNvSpPr txBox="1"/>
            <p:nvPr/>
          </p:nvSpPr>
          <p:spPr>
            <a:xfrm>
              <a:off x="2221748" y="433937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72" name="Ευθεία γραμμή σύνδεσης 59">
              <a:extLst>
                <a:ext uri="{FF2B5EF4-FFF2-40B4-BE49-F238E27FC236}">
                  <a16:creationId xmlns:a16="http://schemas.microsoft.com/office/drawing/2014/main" id="{786B5CEE-087B-D849-BD88-CED421F2AEC6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472568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A986565-04D0-D84D-9395-21301BFC211D}"/>
                </a:ext>
              </a:extLst>
            </p:cNvPr>
            <p:cNvSpPr txBox="1"/>
            <p:nvPr/>
          </p:nvSpPr>
          <p:spPr>
            <a:xfrm>
              <a:off x="2293884" y="458718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74" name="Ευθεία γραμμή σύνδεσης 59">
              <a:extLst>
                <a:ext uri="{FF2B5EF4-FFF2-40B4-BE49-F238E27FC236}">
                  <a16:creationId xmlns:a16="http://schemas.microsoft.com/office/drawing/2014/main" id="{5A49DCFF-F89C-354E-914F-92291F84323E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07374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3DAA221-FA68-6C4E-B2EA-C72CA0F14050}"/>
                </a:ext>
              </a:extLst>
            </p:cNvPr>
            <p:cNvSpPr txBox="1"/>
            <p:nvPr/>
          </p:nvSpPr>
          <p:spPr>
            <a:xfrm>
              <a:off x="2293884" y="493524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76" name="Ευθεία γραμμή σύνδεσης 59">
              <a:extLst>
                <a:ext uri="{FF2B5EF4-FFF2-40B4-BE49-F238E27FC236}">
                  <a16:creationId xmlns:a16="http://schemas.microsoft.com/office/drawing/2014/main" id="{D489BD3E-9A9B-9444-99ED-77DA07EC58D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34511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3D4F952-4784-9B4E-B6AB-FC78248B0037}"/>
                </a:ext>
              </a:extLst>
            </p:cNvPr>
            <p:cNvSpPr txBox="1"/>
            <p:nvPr/>
          </p:nvSpPr>
          <p:spPr>
            <a:xfrm>
              <a:off x="2293884" y="520661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78" name="Ευθεία γραμμή σύνδεσης 59">
              <a:extLst>
                <a:ext uri="{FF2B5EF4-FFF2-40B4-BE49-F238E27FC236}">
                  <a16:creationId xmlns:a16="http://schemas.microsoft.com/office/drawing/2014/main" id="{FD131F39-ED2D-CE4A-B7B4-61A0B3896879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74522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5D0FE3C-2313-E740-833F-E887948E8E04}"/>
                </a:ext>
              </a:extLst>
            </p:cNvPr>
            <p:cNvSpPr txBox="1"/>
            <p:nvPr/>
          </p:nvSpPr>
          <p:spPr>
            <a:xfrm>
              <a:off x="2294191" y="560672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80" name="Ευθεία γραμμή σύνδεσης 59">
              <a:extLst>
                <a:ext uri="{FF2B5EF4-FFF2-40B4-BE49-F238E27FC236}">
                  <a16:creationId xmlns:a16="http://schemas.microsoft.com/office/drawing/2014/main" id="{AB9BDFCD-4FC0-624B-BAA9-F22AEF311C2B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603327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BAE654D-853C-9146-8A8D-CA2B9333FE96}"/>
                </a:ext>
              </a:extLst>
            </p:cNvPr>
            <p:cNvSpPr txBox="1"/>
            <p:nvPr/>
          </p:nvSpPr>
          <p:spPr>
            <a:xfrm>
              <a:off x="2294191" y="589477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4CA588FE-983D-5443-A212-004F3F4B359F}"/>
              </a:ext>
            </a:extLst>
          </p:cNvPr>
          <p:cNvGrpSpPr/>
          <p:nvPr/>
        </p:nvGrpSpPr>
        <p:grpSpPr>
          <a:xfrm>
            <a:off x="7342716" y="4345059"/>
            <a:ext cx="560890" cy="1817003"/>
            <a:chOff x="2221748" y="4339378"/>
            <a:chExt cx="560890" cy="1817003"/>
          </a:xfrm>
        </p:grpSpPr>
        <p:cxnSp>
          <p:nvCxnSpPr>
            <p:cNvPr id="84" name="Ευθεία γραμμή σύνδεσης 59">
              <a:extLst>
                <a:ext uri="{FF2B5EF4-FFF2-40B4-BE49-F238E27FC236}">
                  <a16:creationId xmlns:a16="http://schemas.microsoft.com/office/drawing/2014/main" id="{3F26D5D6-EA98-E340-9DAC-EAC1FCF12CF1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4477877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B08C8D9-7B09-2643-9C36-B98233A6CEC1}"/>
                </a:ext>
              </a:extLst>
            </p:cNvPr>
            <p:cNvSpPr txBox="1"/>
            <p:nvPr/>
          </p:nvSpPr>
          <p:spPr>
            <a:xfrm>
              <a:off x="2221748" y="4339378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100</a:t>
              </a:r>
              <a:endParaRPr lang="el-GR" sz="1100" dirty="0"/>
            </a:p>
          </p:txBody>
        </p:sp>
        <p:cxnSp>
          <p:nvCxnSpPr>
            <p:cNvPr id="86" name="Ευθεία γραμμή σύνδεσης 59">
              <a:extLst>
                <a:ext uri="{FF2B5EF4-FFF2-40B4-BE49-F238E27FC236}">
                  <a16:creationId xmlns:a16="http://schemas.microsoft.com/office/drawing/2014/main" id="{2AB3E57E-F78E-ED45-90F7-15B1CF86EA69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4725681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112B7D7-4D81-8A4F-B517-47DD5DF5CC89}"/>
                </a:ext>
              </a:extLst>
            </p:cNvPr>
            <p:cNvSpPr txBox="1"/>
            <p:nvPr/>
          </p:nvSpPr>
          <p:spPr>
            <a:xfrm>
              <a:off x="2293884" y="4587182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75</a:t>
              </a:r>
              <a:endParaRPr lang="el-GR" sz="1100" dirty="0"/>
            </a:p>
          </p:txBody>
        </p:sp>
        <p:cxnSp>
          <p:nvCxnSpPr>
            <p:cNvPr id="88" name="Ευθεία γραμμή σύνδεσης 59">
              <a:extLst>
                <a:ext uri="{FF2B5EF4-FFF2-40B4-BE49-F238E27FC236}">
                  <a16:creationId xmlns:a16="http://schemas.microsoft.com/office/drawing/2014/main" id="{B5523D69-CC32-5449-9221-D27AC493DB4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07374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055EE4-0C06-0F4F-ABCD-45CF2DEB9162}"/>
                </a:ext>
              </a:extLst>
            </p:cNvPr>
            <p:cNvSpPr txBox="1"/>
            <p:nvPr/>
          </p:nvSpPr>
          <p:spPr>
            <a:xfrm>
              <a:off x="2293884" y="493524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90" name="Ευθεία γραμμή σύνδεσης 59">
              <a:extLst>
                <a:ext uri="{FF2B5EF4-FFF2-40B4-BE49-F238E27FC236}">
                  <a16:creationId xmlns:a16="http://schemas.microsoft.com/office/drawing/2014/main" id="{7CBA2AEF-0B11-0C44-A5EC-8B197BB966B5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34511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22D003E-87A8-854C-AB06-E61DA987FBAE}"/>
                </a:ext>
              </a:extLst>
            </p:cNvPr>
            <p:cNvSpPr txBox="1"/>
            <p:nvPr/>
          </p:nvSpPr>
          <p:spPr>
            <a:xfrm>
              <a:off x="2293884" y="520661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92" name="Ευθεία γραμμή σύνδεσης 59">
              <a:extLst>
                <a:ext uri="{FF2B5EF4-FFF2-40B4-BE49-F238E27FC236}">
                  <a16:creationId xmlns:a16="http://schemas.microsoft.com/office/drawing/2014/main" id="{FA7E75C3-AFA3-FA4C-8141-485F1429BE08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74522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016AA3-196B-C245-AFF4-322E052AE07C}"/>
                </a:ext>
              </a:extLst>
            </p:cNvPr>
            <p:cNvSpPr txBox="1"/>
            <p:nvPr/>
          </p:nvSpPr>
          <p:spPr>
            <a:xfrm>
              <a:off x="2294191" y="560672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  <p:cxnSp>
          <p:nvCxnSpPr>
            <p:cNvPr id="94" name="Ευθεία γραμμή σύνδεσης 59">
              <a:extLst>
                <a:ext uri="{FF2B5EF4-FFF2-40B4-BE49-F238E27FC236}">
                  <a16:creationId xmlns:a16="http://schemas.microsoft.com/office/drawing/2014/main" id="{12ABF195-7C34-E64A-A806-8996FF096D67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6033270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4C379A7-CB32-BA4C-842F-7902D409FFF0}"/>
                </a:ext>
              </a:extLst>
            </p:cNvPr>
            <p:cNvSpPr txBox="1"/>
            <p:nvPr/>
          </p:nvSpPr>
          <p:spPr>
            <a:xfrm>
              <a:off x="2294191" y="5894771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20</a:t>
              </a:r>
              <a:endParaRPr lang="el-GR" sz="1100" dirty="0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9E9B7641-D447-ED42-BC4A-0A4DB83C50E4}"/>
              </a:ext>
            </a:extLst>
          </p:cNvPr>
          <p:cNvSpPr txBox="1"/>
          <p:nvPr/>
        </p:nvSpPr>
        <p:spPr>
          <a:xfrm>
            <a:off x="6903990" y="2400284"/>
            <a:ext cx="76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Cox2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(75kDa)</a:t>
            </a:r>
            <a:endParaRPr lang="el-GR" sz="1600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6D3C614-88A2-6148-9F87-3F12D6FA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923" y="1792927"/>
            <a:ext cx="2768600" cy="20193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798C1B8-DF3F-9049-B031-7F8245A42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55" y="4272398"/>
            <a:ext cx="2755900" cy="195614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F2BC25C-FCEE-4349-9E35-E46A8E50D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843" y="4322473"/>
            <a:ext cx="2766043" cy="1943706"/>
          </a:xfrm>
          <a:prstGeom prst="rect">
            <a:avLst/>
          </a:prstGeom>
        </p:spPr>
      </p:pic>
      <p:pic>
        <p:nvPicPr>
          <p:cNvPr id="10" name="그림 9" descr="텍스트, 흐림, 흐린이(가) 표시된 사진&#10;&#10;자동 생성된 설명">
            <a:extLst>
              <a:ext uri="{FF2B5EF4-FFF2-40B4-BE49-F238E27FC236}">
                <a16:creationId xmlns:a16="http://schemas.microsoft.com/office/drawing/2014/main" id="{0BA75A70-A6D3-9E4C-99C4-60841947F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195" y="1846633"/>
            <a:ext cx="2764834" cy="204469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D0C9BF3-B442-8343-9C77-D1AF0C2E3FEF}"/>
              </a:ext>
            </a:extLst>
          </p:cNvPr>
          <p:cNvSpPr txBox="1"/>
          <p:nvPr/>
        </p:nvSpPr>
        <p:spPr>
          <a:xfrm>
            <a:off x="1224164" y="5015635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5444BDF-85B2-1D4B-963F-02442F5387BE}"/>
              </a:ext>
            </a:extLst>
          </p:cNvPr>
          <p:cNvSpPr txBox="1"/>
          <p:nvPr/>
        </p:nvSpPr>
        <p:spPr>
          <a:xfrm>
            <a:off x="6449161" y="5044307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</p:spTree>
    <p:extLst>
      <p:ext uri="{BB962C8B-B14F-4D97-AF65-F5344CB8AC3E}">
        <p14:creationId xmlns:p14="http://schemas.microsoft.com/office/powerpoint/2010/main" val="402869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13">
            <a:extLst>
              <a:ext uri="{FF2B5EF4-FFF2-40B4-BE49-F238E27FC236}">
                <a16:creationId xmlns:a16="http://schemas.microsoft.com/office/drawing/2014/main" id="{6AB26B51-22BE-F04C-9516-0729EA625F74}"/>
              </a:ext>
            </a:extLst>
          </p:cNvPr>
          <p:cNvSpPr/>
          <p:nvPr/>
        </p:nvSpPr>
        <p:spPr>
          <a:xfrm>
            <a:off x="2678016" y="118231"/>
            <a:ext cx="6835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Supplementary Figure 1 - Western Blots (uncropped raw files)</a:t>
            </a:r>
            <a:r>
              <a:rPr lang="en-US" b="1" dirty="0"/>
              <a:t>  </a:t>
            </a:r>
            <a:endParaRPr lang="el-GR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5F2E1-E2FC-9C4E-9E6F-D9F257093602}"/>
              </a:ext>
            </a:extLst>
          </p:cNvPr>
          <p:cNvSpPr txBox="1"/>
          <p:nvPr/>
        </p:nvSpPr>
        <p:spPr>
          <a:xfrm>
            <a:off x="846161" y="518341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C.</a:t>
            </a:r>
            <a:endParaRPr lang="el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DE54E-A09E-FC45-98A2-C04F21A53E68}"/>
              </a:ext>
            </a:extLst>
          </p:cNvPr>
          <p:cNvSpPr txBox="1"/>
          <p:nvPr/>
        </p:nvSpPr>
        <p:spPr>
          <a:xfrm>
            <a:off x="1257107" y="812627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 9B.</a:t>
            </a:r>
            <a:endParaRPr lang="el-GR" b="1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4082B-878B-C743-88D9-6CD2C115F02F}"/>
              </a:ext>
            </a:extLst>
          </p:cNvPr>
          <p:cNvSpPr txBox="1"/>
          <p:nvPr/>
        </p:nvSpPr>
        <p:spPr>
          <a:xfrm>
            <a:off x="1993159" y="1713060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cxnSp>
        <p:nvCxnSpPr>
          <p:cNvPr id="12" name="Ευθεία γραμμή σύνδεσης 59">
            <a:extLst>
              <a:ext uri="{FF2B5EF4-FFF2-40B4-BE49-F238E27FC236}">
                <a16:creationId xmlns:a16="http://schemas.microsoft.com/office/drawing/2014/main" id="{C4F96D00-C9E7-B541-990B-8FFD822625CB}"/>
              </a:ext>
            </a:extLst>
          </p:cNvPr>
          <p:cNvCxnSpPr>
            <a:cxnSpLocks/>
          </p:cNvCxnSpPr>
          <p:nvPr/>
        </p:nvCxnSpPr>
        <p:spPr>
          <a:xfrm>
            <a:off x="2783877" y="2292379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C553F-6F32-1B49-A925-964D0FF768C1}"/>
              </a:ext>
            </a:extLst>
          </p:cNvPr>
          <p:cNvSpPr txBox="1"/>
          <p:nvPr/>
        </p:nvSpPr>
        <p:spPr>
          <a:xfrm>
            <a:off x="2431925" y="215388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881DC-EF65-AE45-A443-BCC8784AA185}"/>
              </a:ext>
            </a:extLst>
          </p:cNvPr>
          <p:cNvSpPr txBox="1"/>
          <p:nvPr/>
        </p:nvSpPr>
        <p:spPr>
          <a:xfrm>
            <a:off x="1431146" y="2411305"/>
            <a:ext cx="90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Drp1</a:t>
            </a:r>
          </a:p>
          <a:p>
            <a:pPr algn="ctr"/>
            <a:r>
              <a:rPr lang="en-US" sz="1200" b="1" dirty="0"/>
              <a:t>(78kDa)</a:t>
            </a:r>
            <a:endParaRPr lang="el-GR" sz="1200" b="1" dirty="0"/>
          </a:p>
        </p:txBody>
      </p:sp>
      <p:cxnSp>
        <p:nvCxnSpPr>
          <p:cNvPr id="16" name="Ευθεία γραμμή σύνδεσης 59">
            <a:extLst>
              <a:ext uri="{FF2B5EF4-FFF2-40B4-BE49-F238E27FC236}">
                <a16:creationId xmlns:a16="http://schemas.microsoft.com/office/drawing/2014/main" id="{43589766-C73F-594C-B539-3F9A7A5EF947}"/>
              </a:ext>
            </a:extLst>
          </p:cNvPr>
          <p:cNvCxnSpPr>
            <a:cxnSpLocks/>
          </p:cNvCxnSpPr>
          <p:nvPr/>
        </p:nvCxnSpPr>
        <p:spPr>
          <a:xfrm>
            <a:off x="2783877" y="2496937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4DDABC-B8A2-8A43-9F39-041687F46E0A}"/>
              </a:ext>
            </a:extLst>
          </p:cNvPr>
          <p:cNvSpPr txBox="1"/>
          <p:nvPr/>
        </p:nvSpPr>
        <p:spPr>
          <a:xfrm>
            <a:off x="2504061" y="235843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18" name="Ευθεία γραμμή σύνδεσης 59">
            <a:extLst>
              <a:ext uri="{FF2B5EF4-FFF2-40B4-BE49-F238E27FC236}">
                <a16:creationId xmlns:a16="http://schemas.microsoft.com/office/drawing/2014/main" id="{1F411625-7AD0-E440-8B6C-72DC1A3D8203}"/>
              </a:ext>
            </a:extLst>
          </p:cNvPr>
          <p:cNvCxnSpPr>
            <a:cxnSpLocks/>
          </p:cNvCxnSpPr>
          <p:nvPr/>
        </p:nvCxnSpPr>
        <p:spPr>
          <a:xfrm>
            <a:off x="2783877" y="293452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57429C-5078-D749-814C-EFDA6936B150}"/>
              </a:ext>
            </a:extLst>
          </p:cNvPr>
          <p:cNvSpPr txBox="1"/>
          <p:nvPr/>
        </p:nvSpPr>
        <p:spPr>
          <a:xfrm>
            <a:off x="2504061" y="2796026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cxnSp>
        <p:nvCxnSpPr>
          <p:cNvPr id="26" name="Ευθεία γραμμή σύνδεσης 59">
            <a:extLst>
              <a:ext uri="{FF2B5EF4-FFF2-40B4-BE49-F238E27FC236}">
                <a16:creationId xmlns:a16="http://schemas.microsoft.com/office/drawing/2014/main" id="{96BE9ACF-8B15-0848-A2E2-BBDFFB324AD4}"/>
              </a:ext>
            </a:extLst>
          </p:cNvPr>
          <p:cNvCxnSpPr>
            <a:cxnSpLocks/>
          </p:cNvCxnSpPr>
          <p:nvPr/>
        </p:nvCxnSpPr>
        <p:spPr>
          <a:xfrm>
            <a:off x="7975296" y="2282085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D19279-092D-B947-A72C-4B3ABE2E411A}"/>
              </a:ext>
            </a:extLst>
          </p:cNvPr>
          <p:cNvSpPr txBox="1"/>
          <p:nvPr/>
        </p:nvSpPr>
        <p:spPr>
          <a:xfrm>
            <a:off x="7623344" y="214358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</a:t>
            </a:r>
            <a:endParaRPr lang="el-GR" sz="1100" dirty="0"/>
          </a:p>
        </p:txBody>
      </p:sp>
      <p:cxnSp>
        <p:nvCxnSpPr>
          <p:cNvPr id="29" name="Ευθεία γραμμή σύνδεσης 59">
            <a:extLst>
              <a:ext uri="{FF2B5EF4-FFF2-40B4-BE49-F238E27FC236}">
                <a16:creationId xmlns:a16="http://schemas.microsoft.com/office/drawing/2014/main" id="{E3C5AD8A-98C0-1A49-ACE8-6FE2A83EFB98}"/>
              </a:ext>
            </a:extLst>
          </p:cNvPr>
          <p:cNvCxnSpPr>
            <a:cxnSpLocks/>
          </p:cNvCxnSpPr>
          <p:nvPr/>
        </p:nvCxnSpPr>
        <p:spPr>
          <a:xfrm>
            <a:off x="7975296" y="2436901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0DC51EB-EB86-904C-9C49-3BC0F916DDC8}"/>
              </a:ext>
            </a:extLst>
          </p:cNvPr>
          <p:cNvSpPr txBox="1"/>
          <p:nvPr/>
        </p:nvSpPr>
        <p:spPr>
          <a:xfrm>
            <a:off x="7695480" y="229840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75</a:t>
            </a:r>
            <a:endParaRPr lang="el-GR" sz="1100" dirty="0"/>
          </a:p>
        </p:txBody>
      </p:sp>
      <p:cxnSp>
        <p:nvCxnSpPr>
          <p:cNvPr id="31" name="Ευθεία γραμμή σύνδεσης 59">
            <a:extLst>
              <a:ext uri="{FF2B5EF4-FFF2-40B4-BE49-F238E27FC236}">
                <a16:creationId xmlns:a16="http://schemas.microsoft.com/office/drawing/2014/main" id="{FC6394B3-B0DA-0844-8883-02365B70AA6D}"/>
              </a:ext>
            </a:extLst>
          </p:cNvPr>
          <p:cNvCxnSpPr>
            <a:cxnSpLocks/>
          </p:cNvCxnSpPr>
          <p:nvPr/>
        </p:nvCxnSpPr>
        <p:spPr>
          <a:xfrm>
            <a:off x="7975296" y="2753962"/>
            <a:ext cx="208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9AB036-1019-814F-9D24-7BF938E0BAB4}"/>
              </a:ext>
            </a:extLst>
          </p:cNvPr>
          <p:cNvSpPr txBox="1"/>
          <p:nvPr/>
        </p:nvSpPr>
        <p:spPr>
          <a:xfrm>
            <a:off x="7695480" y="261546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63</a:t>
            </a:r>
            <a:endParaRPr lang="el-GR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D11331-21B8-1B48-B950-048D5484B552}"/>
              </a:ext>
            </a:extLst>
          </p:cNvPr>
          <p:cNvSpPr txBox="1"/>
          <p:nvPr/>
        </p:nvSpPr>
        <p:spPr>
          <a:xfrm>
            <a:off x="3123016" y="152037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42" name="직선 연결선[R] 41">
            <a:extLst>
              <a:ext uri="{FF2B5EF4-FFF2-40B4-BE49-F238E27FC236}">
                <a16:creationId xmlns:a16="http://schemas.microsoft.com/office/drawing/2014/main" id="{25118C4E-C28E-8A49-8A0A-3EE885609935}"/>
              </a:ext>
            </a:extLst>
          </p:cNvPr>
          <p:cNvCxnSpPr>
            <a:cxnSpLocks/>
          </p:cNvCxnSpPr>
          <p:nvPr/>
        </p:nvCxnSpPr>
        <p:spPr>
          <a:xfrm>
            <a:off x="3902895" y="196910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7848E9-8935-DE40-A51B-DBA3AC27742E}"/>
              </a:ext>
            </a:extLst>
          </p:cNvPr>
          <p:cNvSpPr txBox="1"/>
          <p:nvPr/>
        </p:nvSpPr>
        <p:spPr>
          <a:xfrm>
            <a:off x="3820287" y="152037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36B2C82D-B2EA-494C-BC53-AD7B5B8DB168}"/>
              </a:ext>
            </a:extLst>
          </p:cNvPr>
          <p:cNvCxnSpPr>
            <a:cxnSpLocks/>
          </p:cNvCxnSpPr>
          <p:nvPr/>
        </p:nvCxnSpPr>
        <p:spPr>
          <a:xfrm>
            <a:off x="3206525" y="196910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03B78A-E9DF-E24A-B5C2-5959F4B9BD90}"/>
              </a:ext>
            </a:extLst>
          </p:cNvPr>
          <p:cNvSpPr txBox="1"/>
          <p:nvPr/>
        </p:nvSpPr>
        <p:spPr>
          <a:xfrm>
            <a:off x="4517558" y="152037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cxnSp>
        <p:nvCxnSpPr>
          <p:cNvPr id="53" name="직선 연결선[R] 52">
            <a:extLst>
              <a:ext uri="{FF2B5EF4-FFF2-40B4-BE49-F238E27FC236}">
                <a16:creationId xmlns:a16="http://schemas.microsoft.com/office/drawing/2014/main" id="{3E0662FB-1D3B-1947-9EF1-5A459267A238}"/>
              </a:ext>
            </a:extLst>
          </p:cNvPr>
          <p:cNvCxnSpPr>
            <a:cxnSpLocks/>
          </p:cNvCxnSpPr>
          <p:nvPr/>
        </p:nvCxnSpPr>
        <p:spPr>
          <a:xfrm>
            <a:off x="4599265" y="196910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[R] 53">
            <a:extLst>
              <a:ext uri="{FF2B5EF4-FFF2-40B4-BE49-F238E27FC236}">
                <a16:creationId xmlns:a16="http://schemas.microsoft.com/office/drawing/2014/main" id="{07365DF3-B443-E241-BEC4-1528925C9419}"/>
              </a:ext>
            </a:extLst>
          </p:cNvPr>
          <p:cNvCxnSpPr>
            <a:cxnSpLocks/>
          </p:cNvCxnSpPr>
          <p:nvPr/>
        </p:nvCxnSpPr>
        <p:spPr>
          <a:xfrm>
            <a:off x="5295636" y="1969103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DDB437A-F3B4-554D-B389-F3E4AD888F29}"/>
              </a:ext>
            </a:extLst>
          </p:cNvPr>
          <p:cNvSpPr txBox="1"/>
          <p:nvPr/>
        </p:nvSpPr>
        <p:spPr>
          <a:xfrm>
            <a:off x="5214830" y="1520373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(1-3)</a:t>
            </a:r>
            <a:endParaRPr lang="el-GR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A7DCA5-400D-1C43-B52F-488AC2D4FD35}"/>
              </a:ext>
            </a:extLst>
          </p:cNvPr>
          <p:cNvSpPr txBox="1"/>
          <p:nvPr/>
        </p:nvSpPr>
        <p:spPr>
          <a:xfrm>
            <a:off x="8472447" y="153628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7" name="직선 연결선[R] 56">
            <a:extLst>
              <a:ext uri="{FF2B5EF4-FFF2-40B4-BE49-F238E27FC236}">
                <a16:creationId xmlns:a16="http://schemas.microsoft.com/office/drawing/2014/main" id="{00E90FB9-3B6C-9247-ABFB-7821EEEC8D5B}"/>
              </a:ext>
            </a:extLst>
          </p:cNvPr>
          <p:cNvCxnSpPr>
            <a:cxnSpLocks/>
          </p:cNvCxnSpPr>
          <p:nvPr/>
        </p:nvCxnSpPr>
        <p:spPr>
          <a:xfrm>
            <a:off x="9238883" y="201754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A7F92A8-1F1F-4F45-A71E-6E7421D67306}"/>
              </a:ext>
            </a:extLst>
          </p:cNvPr>
          <p:cNvSpPr txBox="1"/>
          <p:nvPr/>
        </p:nvSpPr>
        <p:spPr>
          <a:xfrm>
            <a:off x="9144687" y="153628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5A13D2E8-BCEF-964B-AE95-2B70FF0B35EA}"/>
              </a:ext>
            </a:extLst>
          </p:cNvPr>
          <p:cNvCxnSpPr>
            <a:cxnSpLocks/>
          </p:cNvCxnSpPr>
          <p:nvPr/>
        </p:nvCxnSpPr>
        <p:spPr>
          <a:xfrm>
            <a:off x="8577724" y="201754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[R] 60">
            <a:extLst>
              <a:ext uri="{FF2B5EF4-FFF2-40B4-BE49-F238E27FC236}">
                <a16:creationId xmlns:a16="http://schemas.microsoft.com/office/drawing/2014/main" id="{BCCB5AF0-3C4C-1F41-A322-C1CD80AD392E}"/>
              </a:ext>
            </a:extLst>
          </p:cNvPr>
          <p:cNvCxnSpPr>
            <a:cxnSpLocks/>
          </p:cNvCxnSpPr>
          <p:nvPr/>
        </p:nvCxnSpPr>
        <p:spPr>
          <a:xfrm>
            <a:off x="9900042" y="201754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[R] 61">
            <a:extLst>
              <a:ext uri="{FF2B5EF4-FFF2-40B4-BE49-F238E27FC236}">
                <a16:creationId xmlns:a16="http://schemas.microsoft.com/office/drawing/2014/main" id="{68A33C15-03BB-0D47-9EBE-6F63DDBF94C4}"/>
              </a:ext>
            </a:extLst>
          </p:cNvPr>
          <p:cNvCxnSpPr>
            <a:cxnSpLocks/>
          </p:cNvCxnSpPr>
          <p:nvPr/>
        </p:nvCxnSpPr>
        <p:spPr>
          <a:xfrm>
            <a:off x="10561201" y="2017542"/>
            <a:ext cx="4306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3384C0F-7D6E-1C46-9FC0-44DC868B80BA}"/>
              </a:ext>
            </a:extLst>
          </p:cNvPr>
          <p:cNvSpPr txBox="1"/>
          <p:nvPr/>
        </p:nvSpPr>
        <p:spPr>
          <a:xfrm>
            <a:off x="10489167" y="153628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EX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BB2D9-2BC3-6E47-8FAC-941CB7737D63}"/>
              </a:ext>
            </a:extLst>
          </p:cNvPr>
          <p:cNvSpPr txBox="1"/>
          <p:nvPr/>
        </p:nvSpPr>
        <p:spPr>
          <a:xfrm>
            <a:off x="7072271" y="1711591"/>
            <a:ext cx="967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MW (kDa)</a:t>
            </a:r>
            <a:endParaRPr lang="el-GR" sz="1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E9B7641-D447-ED42-BC4A-0A4DB83C50E4}"/>
              </a:ext>
            </a:extLst>
          </p:cNvPr>
          <p:cNvSpPr txBox="1"/>
          <p:nvPr/>
        </p:nvSpPr>
        <p:spPr>
          <a:xfrm>
            <a:off x="6876310" y="2353853"/>
            <a:ext cx="76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ore-KR" sz="1600" b="1" dirty="0">
                <a:solidFill>
                  <a:prstClr val="black"/>
                </a:solidFill>
              </a:rPr>
              <a:t>Drp1</a:t>
            </a:r>
          </a:p>
          <a:p>
            <a:pPr lvl="0" algn="ctr"/>
            <a:r>
              <a:rPr lang="en-US" altLang="ko-Kore-KR" sz="1200" b="1" dirty="0">
                <a:solidFill>
                  <a:prstClr val="black"/>
                </a:solidFill>
              </a:rPr>
              <a:t>(78kDa)</a:t>
            </a:r>
            <a:endParaRPr lang="el-GR" altLang="ko-Kore-KR" sz="1200" b="1" dirty="0">
              <a:solidFill>
                <a:prstClr val="black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59F131B-B8AE-3342-B8A2-9E30B3F8D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434" y="2053291"/>
            <a:ext cx="3136900" cy="11557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739F607-4604-D748-8D61-27DDF663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48"/>
          <a:stretch/>
        </p:blipFill>
        <p:spPr>
          <a:xfrm>
            <a:off x="8194853" y="2092427"/>
            <a:ext cx="3149600" cy="99270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126FBC5-4E73-6742-8DB2-0021D10C3DA8}"/>
              </a:ext>
            </a:extLst>
          </p:cNvPr>
          <p:cNvSpPr txBox="1"/>
          <p:nvPr/>
        </p:nvSpPr>
        <p:spPr>
          <a:xfrm>
            <a:off x="9816927" y="1536282"/>
            <a:ext cx="597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PIE</a:t>
            </a:r>
          </a:p>
          <a:p>
            <a:pPr algn="ctr"/>
            <a:r>
              <a:rPr lang="en-US" sz="1100" dirty="0"/>
              <a:t>(</a:t>
            </a:r>
            <a:r>
              <a:rPr lang="en-US" altLang="ko-KR" sz="1100" dirty="0"/>
              <a:t>4</a:t>
            </a:r>
            <a:r>
              <a:rPr lang="en-US" sz="1100" dirty="0"/>
              <a:t>-6)</a:t>
            </a:r>
            <a:endParaRPr lang="el-GR" sz="11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256902F-1CC1-D247-BE03-060E407A7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513" y="3583287"/>
            <a:ext cx="3147826" cy="86720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95D9D71-92E7-FA44-874E-83C96CB8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014" y="3513214"/>
            <a:ext cx="3147826" cy="937274"/>
          </a:xfrm>
          <a:prstGeom prst="rect">
            <a:avLst/>
          </a:prstGeom>
        </p:spPr>
      </p:pic>
      <p:grpSp>
        <p:nvGrpSpPr>
          <p:cNvPr id="79" name="그룹 78">
            <a:extLst>
              <a:ext uri="{FF2B5EF4-FFF2-40B4-BE49-F238E27FC236}">
                <a16:creationId xmlns:a16="http://schemas.microsoft.com/office/drawing/2014/main" id="{E84A13EC-A8A3-424D-AE38-0EC50DF463B0}"/>
              </a:ext>
            </a:extLst>
          </p:cNvPr>
          <p:cNvGrpSpPr/>
          <p:nvPr/>
        </p:nvGrpSpPr>
        <p:grpSpPr>
          <a:xfrm>
            <a:off x="2578188" y="3513214"/>
            <a:ext cx="488754" cy="933089"/>
            <a:chOff x="2293884" y="4935244"/>
            <a:chExt cx="488754" cy="933089"/>
          </a:xfrm>
        </p:grpSpPr>
        <p:cxnSp>
          <p:nvCxnSpPr>
            <p:cNvPr id="85" name="Ευθεία γραμμή σύνδεσης 59">
              <a:extLst>
                <a:ext uri="{FF2B5EF4-FFF2-40B4-BE49-F238E27FC236}">
                  <a16:creationId xmlns:a16="http://schemas.microsoft.com/office/drawing/2014/main" id="{D8A94D4D-86D7-7941-971B-E8A2DC0536BB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07374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4925D91-E619-544B-9009-67C3A1E8CA4D}"/>
                </a:ext>
              </a:extLst>
            </p:cNvPr>
            <p:cNvSpPr txBox="1"/>
            <p:nvPr/>
          </p:nvSpPr>
          <p:spPr>
            <a:xfrm>
              <a:off x="2293884" y="493524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87" name="Ευθεία γραμμή σύνδεσης 59">
              <a:extLst>
                <a:ext uri="{FF2B5EF4-FFF2-40B4-BE49-F238E27FC236}">
                  <a16:creationId xmlns:a16="http://schemas.microsoft.com/office/drawing/2014/main" id="{02E7B19B-26F8-944D-923B-CD050D5C4102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34511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716E692-66E2-FC4C-9B37-C7E75D3740A5}"/>
                </a:ext>
              </a:extLst>
            </p:cNvPr>
            <p:cNvSpPr txBox="1"/>
            <p:nvPr/>
          </p:nvSpPr>
          <p:spPr>
            <a:xfrm>
              <a:off x="2293884" y="520661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89" name="Ευθεία γραμμή σύνδεσης 59">
              <a:extLst>
                <a:ext uri="{FF2B5EF4-FFF2-40B4-BE49-F238E27FC236}">
                  <a16:creationId xmlns:a16="http://schemas.microsoft.com/office/drawing/2014/main" id="{4BAB3FD0-A1CC-6D40-9D6E-0188652D0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74522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C1400EA-F245-CF4F-BE38-43A022919904}"/>
                </a:ext>
              </a:extLst>
            </p:cNvPr>
            <p:cNvSpPr txBox="1"/>
            <p:nvPr/>
          </p:nvSpPr>
          <p:spPr>
            <a:xfrm>
              <a:off x="2294191" y="560672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</p:grp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FD3D8D1E-7F75-6F4A-86BD-BC27D0C5ED85}"/>
              </a:ext>
            </a:extLst>
          </p:cNvPr>
          <p:cNvGrpSpPr/>
          <p:nvPr/>
        </p:nvGrpSpPr>
        <p:grpSpPr>
          <a:xfrm>
            <a:off x="7730919" y="3407499"/>
            <a:ext cx="488754" cy="933089"/>
            <a:chOff x="2293884" y="4935244"/>
            <a:chExt cx="488754" cy="933089"/>
          </a:xfrm>
        </p:grpSpPr>
        <p:cxnSp>
          <p:nvCxnSpPr>
            <p:cNvPr id="95" name="Ευθεία γραμμή σύνδεσης 59">
              <a:extLst>
                <a:ext uri="{FF2B5EF4-FFF2-40B4-BE49-F238E27FC236}">
                  <a16:creationId xmlns:a16="http://schemas.microsoft.com/office/drawing/2014/main" id="{B1586565-DFE2-2344-855F-5491605923E3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07374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6E5CE41-09BC-D546-8247-9C872F7F761D}"/>
                </a:ext>
              </a:extLst>
            </p:cNvPr>
            <p:cNvSpPr txBox="1"/>
            <p:nvPr/>
          </p:nvSpPr>
          <p:spPr>
            <a:xfrm>
              <a:off x="2293884" y="493524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63</a:t>
              </a:r>
              <a:endParaRPr lang="el-GR" sz="1100" dirty="0"/>
            </a:p>
          </p:txBody>
        </p:sp>
        <p:cxnSp>
          <p:nvCxnSpPr>
            <p:cNvPr id="107" name="Ευθεία γραμμή σύνδεσης 59">
              <a:extLst>
                <a:ext uri="{FF2B5EF4-FFF2-40B4-BE49-F238E27FC236}">
                  <a16:creationId xmlns:a16="http://schemas.microsoft.com/office/drawing/2014/main" id="{78A73071-B8BC-9C42-B23D-4FFF15588BC7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345113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22F6CE6-E282-B141-9952-01269A752611}"/>
                </a:ext>
              </a:extLst>
            </p:cNvPr>
            <p:cNvSpPr txBox="1"/>
            <p:nvPr/>
          </p:nvSpPr>
          <p:spPr>
            <a:xfrm>
              <a:off x="2293884" y="5206614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48</a:t>
              </a:r>
              <a:endParaRPr lang="el-GR" sz="1100" dirty="0"/>
            </a:p>
          </p:txBody>
        </p:sp>
        <p:cxnSp>
          <p:nvCxnSpPr>
            <p:cNvPr id="109" name="Ευθεία γραμμή σύνδεσης 59">
              <a:extLst>
                <a:ext uri="{FF2B5EF4-FFF2-40B4-BE49-F238E27FC236}">
                  <a16:creationId xmlns:a16="http://schemas.microsoft.com/office/drawing/2014/main" id="{A5896984-A039-E347-BB8E-80F9E872C2B3}"/>
                </a:ext>
              </a:extLst>
            </p:cNvPr>
            <p:cNvCxnSpPr>
              <a:cxnSpLocks/>
            </p:cNvCxnSpPr>
            <p:nvPr/>
          </p:nvCxnSpPr>
          <p:spPr>
            <a:xfrm>
              <a:off x="2574007" y="5745222"/>
              <a:ext cx="2086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4B81110-329F-7E44-AAB3-F9F94416295F}"/>
                </a:ext>
              </a:extLst>
            </p:cNvPr>
            <p:cNvSpPr txBox="1"/>
            <p:nvPr/>
          </p:nvSpPr>
          <p:spPr>
            <a:xfrm>
              <a:off x="2294191" y="5606723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35</a:t>
              </a:r>
              <a:endParaRPr lang="el-GR" sz="1100" dirty="0"/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53047CE8-FF44-F142-B9BA-AAC093B3BAB0}"/>
              </a:ext>
            </a:extLst>
          </p:cNvPr>
          <p:cNvSpPr txBox="1"/>
          <p:nvPr/>
        </p:nvSpPr>
        <p:spPr>
          <a:xfrm>
            <a:off x="1430834" y="3794539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33FAB27-1BF2-2D4C-946B-D2086EA013DD}"/>
              </a:ext>
            </a:extLst>
          </p:cNvPr>
          <p:cNvSpPr txBox="1"/>
          <p:nvPr/>
        </p:nvSpPr>
        <p:spPr>
          <a:xfrm>
            <a:off x="6657692" y="3752058"/>
            <a:ext cx="107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ore-KR" b="1" dirty="0"/>
              <a:t>β</a:t>
            </a:r>
            <a:r>
              <a:rPr lang="en-US" altLang="ko-Kore-KR" b="1" dirty="0"/>
              <a:t>-actin</a:t>
            </a:r>
            <a:endParaRPr lang="el-GR" altLang="ko-Kore-KR" sz="1600" b="1" dirty="0"/>
          </a:p>
        </p:txBody>
      </p:sp>
    </p:spTree>
    <p:extLst>
      <p:ext uri="{BB962C8B-B14F-4D97-AF65-F5344CB8AC3E}">
        <p14:creationId xmlns:p14="http://schemas.microsoft.com/office/powerpoint/2010/main" val="3664383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1838</Words>
  <Application>Microsoft Macintosh PowerPoint</Application>
  <PresentationFormat>와이드스크린</PresentationFormat>
  <Paragraphs>875</Paragraphs>
  <Slides>20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소병훈</dc:creator>
  <cp:lastModifiedBy>소병훈</cp:lastModifiedBy>
  <cp:revision>110</cp:revision>
  <dcterms:created xsi:type="dcterms:W3CDTF">2021-09-15T07:09:50Z</dcterms:created>
  <dcterms:modified xsi:type="dcterms:W3CDTF">2021-09-18T07:22:41Z</dcterms:modified>
</cp:coreProperties>
</file>