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22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9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37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01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49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3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27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87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29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8924-5CF8-4895-AFAD-923E3990DE2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F04E-CEDA-43E3-B5CA-C37B17976A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57" y="514899"/>
            <a:ext cx="8230085" cy="4492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0956" y="5087389"/>
            <a:ext cx="823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Supplementary Fig. 1: </a:t>
            </a:r>
            <a:r>
              <a:rPr lang="en-AU" dirty="0" smtClean="0"/>
              <a:t>Fluorescent confocal images taken from uninfected live </a:t>
            </a:r>
            <a:r>
              <a:rPr lang="en-AU" dirty="0" smtClean="0"/>
              <a:t>SaOS2-OB (A) and SaOS2-OY (B) </a:t>
            </a:r>
            <a:r>
              <a:rPr lang="en-AU" dirty="0" smtClean="0"/>
              <a:t>cell cultures stained with </a:t>
            </a:r>
            <a:r>
              <a:rPr lang="en-AU" dirty="0" err="1" smtClean="0"/>
              <a:t>Lysoview</a:t>
            </a:r>
            <a:r>
              <a:rPr lang="en-AU" dirty="0" smtClean="0"/>
              <a:t> 540, which stains lysosomal bodies (</a:t>
            </a:r>
            <a:r>
              <a:rPr lang="en-AU" i="1" dirty="0" smtClean="0"/>
              <a:t>red</a:t>
            </a:r>
            <a:r>
              <a:rPr lang="en-AU" dirty="0" smtClean="0"/>
              <a:t>) and </a:t>
            </a:r>
            <a:r>
              <a:rPr lang="en-AU" dirty="0" err="1" smtClean="0"/>
              <a:t>SiR</a:t>
            </a:r>
            <a:r>
              <a:rPr lang="en-AU" dirty="0" smtClean="0"/>
              <a:t>-actin, which stains F-actin (</a:t>
            </a:r>
            <a:r>
              <a:rPr lang="en-AU" i="1" dirty="0" smtClean="0"/>
              <a:t>blue</a:t>
            </a:r>
            <a:r>
              <a:rPr lang="en-AU" dirty="0" smtClean="0"/>
              <a:t>).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73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The University of Adelaide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Atkins</dc:creator>
  <cp:lastModifiedBy>Gerald Atkins</cp:lastModifiedBy>
  <cp:revision>1</cp:revision>
  <dcterms:created xsi:type="dcterms:W3CDTF">2021-10-12T04:21:18Z</dcterms:created>
  <dcterms:modified xsi:type="dcterms:W3CDTF">2021-10-12T04:22:08Z</dcterms:modified>
</cp:coreProperties>
</file>