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869" y="1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r.utoronto.ca/cell_efp/cgi-bin/cell_efp.cg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75" t="10000" r="58125" b="10000"/>
          <a:stretch>
            <a:fillRect/>
          </a:stretch>
        </p:blipFill>
        <p:spPr bwMode="auto">
          <a:xfrm>
            <a:off x="1905000" y="228600"/>
            <a:ext cx="426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53340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Supplementary Figure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tree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biosynthesis genes from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Salvia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officinalis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selected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synthases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plants. The MEGA6 program was used for the alignment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genes through neighbor joining method with bootstrap values based on 1000 replicates.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5626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Heat maps representation the putative transcript levels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from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G. max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Expression data for nine tissues (pod, leaves,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root_hairs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root, nodules, seed,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stem and flower) were retrieved from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phytozome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database (phytozome.jgi.doe.gov/). Green/red color-coded heat maps represent relative transcript levels of different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synthases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in G. max, that were determined by alignment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terpenoid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protein sequences from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Salvia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officinalis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genomic sequences database.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Multi Experiment Viewer software was used to depict transcript levels.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750" t="9136" r="67500" b="87408"/>
          <a:stretch>
            <a:fillRect/>
          </a:stretch>
        </p:blipFill>
        <p:spPr bwMode="auto">
          <a:xfrm>
            <a:off x="1905000" y="838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8750" t="12600" r="51875" b="31111"/>
          <a:stretch>
            <a:fillRect/>
          </a:stretch>
        </p:blipFill>
        <p:spPr bwMode="auto">
          <a:xfrm>
            <a:off x="1905000" y="1295400"/>
            <a:ext cx="4793751" cy="385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8"/>
          <p:cNvPicPr>
            <a:picLocks noChangeAspect="1" noChangeArrowheads="1"/>
          </p:cNvPicPr>
          <p:nvPr/>
        </p:nvPicPr>
        <p:blipFill>
          <a:blip r:embed="rId2" cstate="print"/>
          <a:srcRect l="26656" t="68863" r="26685" b="8421"/>
          <a:stretch>
            <a:fillRect/>
          </a:stretch>
        </p:blipFill>
        <p:spPr bwMode="auto">
          <a:xfrm>
            <a:off x="457200" y="533400"/>
            <a:ext cx="792934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8"/>
          <p:cNvPicPr>
            <a:picLocks noChangeAspect="1" noChangeArrowheads="1"/>
          </p:cNvPicPr>
          <p:nvPr/>
        </p:nvPicPr>
        <p:blipFill>
          <a:blip r:embed="rId2" cstate="print"/>
          <a:srcRect l="42396" t="24110" r="41863" b="53513"/>
          <a:stretch>
            <a:fillRect/>
          </a:stretch>
        </p:blipFill>
        <p:spPr bwMode="auto">
          <a:xfrm>
            <a:off x="3124200" y="2590799"/>
            <a:ext cx="26670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2" cstate="print"/>
          <a:srcRect l="57575" t="46487" r="26685" b="31137"/>
          <a:stretch>
            <a:fillRect/>
          </a:stretch>
        </p:blipFill>
        <p:spPr bwMode="auto">
          <a:xfrm>
            <a:off x="457200" y="2667000"/>
            <a:ext cx="2667000" cy="178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2" cstate="print"/>
          <a:srcRect l="26656" t="24110" r="57603" b="53513"/>
          <a:stretch>
            <a:fillRect/>
          </a:stretch>
        </p:blipFill>
        <p:spPr bwMode="auto">
          <a:xfrm>
            <a:off x="5715000" y="2590800"/>
            <a:ext cx="2590800" cy="178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47244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Supplementary Figure 3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Putative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Subcellular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Localisations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of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terpene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genes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from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Salvia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officinalis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based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on Arabidopsis protein localization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at</a:t>
            </a:r>
            <a:r>
              <a:rPr lang="en-US" altLang="zh-CN" sz="1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different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cell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organs.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Cell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sub-cellular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localisations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profile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images were built using Cell Electronic </a:t>
            </a:r>
            <a:r>
              <a:rPr lang="en-US" altLang="zh-CN" sz="1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Fluorescent 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Pictograph Browsers (Cell 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eFP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browsers. The blue arrow points the expression scale </a:t>
            </a:r>
            <a:r>
              <a:rPr lang="en-US" altLang="zh-CN" sz="12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more intense red color, the more gene expression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),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hlinkClick r:id="rId3"/>
              </a:rPr>
              <a:t>http</a:t>
            </a: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hlinkClick r:id="rId3"/>
              </a:rPr>
              <a:t>://bar.utoronto.ca/cell_efp/cgi-bin/cell_efp.cgi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218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Ali</dc:creator>
  <cp:lastModifiedBy>moham</cp:lastModifiedBy>
  <cp:revision>6</cp:revision>
  <dcterms:created xsi:type="dcterms:W3CDTF">2006-08-16T00:00:00Z</dcterms:created>
  <dcterms:modified xsi:type="dcterms:W3CDTF">2021-10-18T01:21:24Z</dcterms:modified>
</cp:coreProperties>
</file>