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 showGuides="1">
      <p:cViewPr>
        <p:scale>
          <a:sx n="66" d="100"/>
          <a:sy n="66" d="100"/>
        </p:scale>
        <p:origin x="1224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32D3-61E5-486E-A49E-F2E9E060B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3B7C0-D605-4C80-841A-2C602A0C9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9254-C390-4F43-AF86-254EEAB9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95EB-B000-4632-B77D-175FA6EC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B406D-26AC-4EE0-A179-C0CBDE07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3551-2D4B-49A8-B63A-54816F12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0E5F-BEF6-471F-9A3A-BB99D82E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34FE-C648-4339-9FC1-E9CA57C7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7B077-246F-4213-A9EE-39D3FEDA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8C33-D1C8-463C-B3EA-D70766C2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3DA6E-0C33-441C-A7DF-7E92517C1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A0E21-8CD5-4CC2-9E98-395C325C3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6E9C-B3DB-46FD-A155-42050A9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7902C-C796-4FB0-A2D3-704F378F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B02C-3DD6-4D16-9179-C50C5DD3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51A1-F537-431E-85E9-6225DE85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0AB3-F987-4F97-8F92-619EAFD8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4F9C-2C89-480C-82D0-FAE2A0DA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78C7-0556-4553-827D-D80CE051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511CC-6947-4DF0-9E4F-98640CB9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6526-847B-4BCD-A533-E603BEC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3FC-4FE2-4E43-8718-D6061F37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A189-CB13-4085-8D3E-CC6F53CF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07426-32F9-4C1E-B735-5E0BAC74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AD62-03F4-4CAD-9AC2-9912F52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A24B-5B16-477E-89DD-F0F0377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5BF4-7453-4653-87B5-B6A23F292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B3A2E-1B16-42E6-8FDB-B1B2614C6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809B9-758D-4C81-93E9-50DCD2E3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C1260-1423-4FD8-B35B-FC676775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3A47-804E-415A-95BE-1C3D884B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D7D7-3EA8-4A5E-82DB-00FC9F8A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6F500-1C24-4AEC-8DFE-78AB81D8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47915-B1D5-4BAC-A15F-7A03FA38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E5891-5C76-4A4C-828D-FFA6DDC15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09D8F-5FB3-41C2-A2A8-21D810545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86E79-C3CB-4DDF-B458-5379B8CD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4FD45-AF72-4D50-A5BB-82AC7F9C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DB905-A03F-49E1-9B5A-B48049EC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D263-E15A-4937-81CF-5F5CB41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4D0E3-6DEE-493A-AD15-A172D128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9DBFF-3275-4A21-A21B-C98C5921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938F9-9337-409A-945C-CA96CEE6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4BB8B-E1A9-4A3E-B759-E3CEA971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B7E77-138D-4408-BE4D-355E67A4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5147-D84A-47AE-95AD-A40AB94C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2818-02B5-452C-A370-F3C4D3DC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075C-659D-4343-AAE9-55CECFCD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838CF-AC8B-4485-A0DF-13189DF75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59971-A250-480E-BF5D-9410C2AD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97D1B-0F27-44F8-A53E-9CD83666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0714E-B3D4-47E9-83B6-B197E77C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57E5-48EF-4B1F-A8D3-5C0F1B9F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2D430-A695-4D84-B557-470F69F23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2EF48-3BE8-413F-8F73-492A987D8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7232-2EAA-403A-91B7-AE0FB884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416A8-F4E4-41A3-B8F4-4A941392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17A5-6180-4E07-B681-E7131680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E2029-8F42-41CA-9DB9-2DC1314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7AF25-864B-45FC-85FD-82F8414E9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2A3D-1EB6-4C64-9D34-9ADDB0A31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9A29-C0C1-4970-8CFA-9102BDA0BFE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5E18-81AE-4F66-97A7-8AF72CF2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6C0D-A539-4A76-A6D6-67024BA1D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E851-E5F8-4154-8383-CA6A8DE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BB1522-FBC4-47EA-B2E5-A32D1C1888E7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F4B23-46FD-4575-BB41-4F40033A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780"/>
            <a:ext cx="12192000" cy="5515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42218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blue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9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57A51-4922-4DCD-8B45-7F26CB54D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AB2F5-92D5-4E76-9EDF-4C9377F2BE2E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61037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3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5F186-AF3E-4B6D-B7CF-555FEB06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1168B-B58F-4AA6-8E00-A3C7DAA04FE1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636025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grey60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DEE79-1AF9-4489-847C-901DEFC9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072EC-3169-4D7C-B0B3-B78EF5F890D0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96945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lightgreen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4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E4876-7DD5-4FC9-AFCD-828B7291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385B8-7137-4B8F-9E1A-1E2356E293A6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2050561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lightyellow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48CF6-0B39-4406-8AC4-4AD2D7CB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37DB7-3B9E-4AAB-A982-51598C032862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229421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midnightblue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3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039125-CB1F-4CFE-A7DC-2A9A90BC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886D7-F133-4C39-9036-6BB67B57D1F4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42218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pink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83E2F0-109A-402C-BC91-9B99541F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57C2C7-7B24-4DDE-8892-575F1E72B9C4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62736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purple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5C71B-9C54-4028-9FB5-8382B2F3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9"/>
            <a:ext cx="12192000" cy="551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A995E-7A22-4910-AD2B-282079257162}"/>
              </a:ext>
            </a:extLst>
          </p:cNvPr>
          <p:cNvSpPr txBox="1"/>
          <p:nvPr/>
        </p:nvSpPr>
        <p:spPr>
          <a:xfrm>
            <a:off x="441960" y="305300"/>
            <a:ext cx="11308080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1: PPI networks based on the hub genes of the nine candidate modules. Large circles and orange octagons represent hub-high traffic genes and TFs, respectively.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8D1A3-F813-42C7-A3E8-FD2C8857B82D}"/>
              </a:ext>
            </a:extLst>
          </p:cNvPr>
          <p:cNvSpPr/>
          <p:nvPr/>
        </p:nvSpPr>
        <p:spPr>
          <a:xfrm>
            <a:off x="330200" y="6178623"/>
            <a:ext cx="190533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turquoise module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5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Aliakbar_H</dc:creator>
  <cp:lastModifiedBy>Aliakbar_H</cp:lastModifiedBy>
  <cp:revision>18</cp:revision>
  <dcterms:created xsi:type="dcterms:W3CDTF">2021-08-04T16:00:08Z</dcterms:created>
  <dcterms:modified xsi:type="dcterms:W3CDTF">2021-10-03T14:35:17Z</dcterms:modified>
</cp:coreProperties>
</file>