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F313C-6CE0-478B-87D9-81A7AA8AF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D3DE1F-AB6C-4EE0-899F-682B915B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E3A8F-B72A-484B-8932-9C059EC2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3121F-C315-46D4-9F87-5EDB6327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75AA2-F013-490F-A19F-D9274A3D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1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511EE-973D-42BE-A0A1-BA284F30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1DAA1E-9B93-4B45-9F94-947B00BC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1D2DD-64AF-4E81-A678-38615FF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EE2295-DEA0-4F54-B98D-08EDBAB8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C5F96-21E5-4841-BC0C-584E5696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ED46CC-C10E-4DA8-A679-68BE68E19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731229-E5EA-448B-8E81-551791BD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95571F-D1B3-47A0-827C-1A8EC040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DDDE2-959C-47A6-9397-C7A5EEC6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28D47D-280D-4EDD-93C5-35DB387C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8AF2C-4F16-4318-8E20-B97BB3E9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CBE43-2B30-4CD5-9E02-4CDE2BFA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5512E-9A09-4D89-9FFA-55FDEF16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27652B-5904-4825-9387-A94ECF21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5E69D0-0D6F-4CD0-9F56-549EE32B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6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75763-FF78-4639-983C-44856786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1DF803-6F48-4496-9580-3BBF6AD42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DF707-DB9F-454B-B2B2-F12077F3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3663A7-CA5F-41E0-9504-8BE2ED66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B17518-A7AB-40F6-B940-0C5E7724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8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CE431-67F7-4077-A879-8E125AE0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26CB0B-0A97-41F0-8CF5-7463B358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4B2C11-1128-4DEF-A4CF-92CDA8CA3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0B9E5C-9F82-45F0-BAB7-C53890AC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808703-5E5D-4283-A936-F230A86A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FF7F78-C28A-41E0-B17F-DF9EE4FC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972B1-9513-4E61-A2B2-BC2AEB6B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0639A7-679F-496F-862E-31BE06C4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8A3496-CF20-44F0-9D29-59B36D522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A46690-7C62-420D-B375-03CDBB4F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068C42-572E-4349-8EA3-B0BCE3030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28D653-A30A-4934-B0A5-6D8A2673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5A47D6-3DCC-4063-97CC-AF71AADE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EDA813-191B-4BB7-B6CF-E052DA46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8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A9107-83DD-4134-9582-B3FF74F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355833-EA5D-4E99-A1E5-D6A67218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262D53-C746-4EAE-8EE9-9157B59F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501240-C37E-4336-A177-81A6433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BF2DB8-44AE-49D4-B4CD-CC8582A3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4E6CDC-F085-4FAF-A93F-AE0A757A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318C-A1A9-484F-A5AF-8A6D516A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9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F62AF-3D28-4E96-A1A6-0A87B2A4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22BAAA-7F5D-4826-8FE5-650F74B7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2BF28C-04BE-443F-98D7-D8AAE2F9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A4D69-543A-46D3-887D-D8C04B2A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9C1EAF-0A65-43AF-852D-3A20B472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31D0F9-ED2A-42FC-A5F0-B9B198F8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56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45470-1A40-4276-85C7-B8F773A9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989CD2-ABD4-459C-B870-1297F2765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B49572-0CAC-4678-9028-2C80AD186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961AEA-1A24-4D36-8003-2A7799FB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322AA-9E57-46EC-832E-41D48A88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5AEF6-2D87-4712-8E2E-D33D8C97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8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0DBB34-F05A-4576-8911-31DF3B0C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A546-EC28-4DA1-8C35-36CD5176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DB3AE-7754-4FD9-9543-6F8011BD7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0645-B2DB-4C57-8BC4-1D2C777E9871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F04DE-F9BC-4351-9C4C-A91654C80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87FF9-1164-4D34-B18B-303AB7621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6E00-D53A-4981-BBAE-3C6750471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0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3.tif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AB30D5-3E9B-48C2-A4B7-83E7BFF5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33" y="700297"/>
            <a:ext cx="3581548" cy="19572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D517B0A-C20C-4E45-A92D-02CAF250B671}"/>
              </a:ext>
            </a:extLst>
          </p:cNvPr>
          <p:cNvSpPr txBox="1"/>
          <p:nvPr/>
        </p:nvSpPr>
        <p:spPr>
          <a:xfrm>
            <a:off x="1075235" y="185002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p38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289CE0-D09B-467A-8970-40D4ECC091D4}"/>
              </a:ext>
            </a:extLst>
          </p:cNvPr>
          <p:cNvSpPr txBox="1"/>
          <p:nvPr/>
        </p:nvSpPr>
        <p:spPr>
          <a:xfrm>
            <a:off x="6833585" y="4054603"/>
            <a:ext cx="132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63675E-05DA-4F59-B9A5-C0902087A880}"/>
              </a:ext>
            </a:extLst>
          </p:cNvPr>
          <p:cNvSpPr txBox="1"/>
          <p:nvPr/>
        </p:nvSpPr>
        <p:spPr>
          <a:xfrm>
            <a:off x="6624320" y="1850019"/>
            <a:ext cx="173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8F8CB3-9AA7-4EE2-AFAD-ADCB4338E0A0}"/>
              </a:ext>
            </a:extLst>
          </p:cNvPr>
          <p:cNvSpPr txBox="1"/>
          <p:nvPr/>
        </p:nvSpPr>
        <p:spPr>
          <a:xfrm>
            <a:off x="1075234" y="40546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p38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36812A-A27C-464C-82C4-EAE5192FB19C}"/>
              </a:ext>
            </a:extLst>
          </p:cNvPr>
          <p:cNvSpPr txBox="1"/>
          <p:nvPr/>
        </p:nvSpPr>
        <p:spPr>
          <a:xfrm>
            <a:off x="3737155" y="596482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1BBA63-B5AA-4714-810E-CFA9372B72F1}"/>
              </a:ext>
            </a:extLst>
          </p:cNvPr>
          <p:cNvSpPr txBox="1"/>
          <p:nvPr/>
        </p:nvSpPr>
        <p:spPr>
          <a:xfrm>
            <a:off x="5150393" y="118217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serum induced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49EDE10-4FEA-42A7-94CA-4273678C6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0" y="4978484"/>
            <a:ext cx="3039313" cy="17318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D2BDA7-BBDC-478B-B5CC-7C2F84BFD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37" y="2987652"/>
            <a:ext cx="2879029" cy="17915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C476121-9232-4DB4-BE86-909B8AC9E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37" y="700297"/>
            <a:ext cx="3109894" cy="17915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C560B69-191D-4BB0-BC36-C74E97196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33" y="2955671"/>
            <a:ext cx="3399172" cy="18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A35F8A4-759C-46F3-9B4C-ADFA0A83C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13" y="4894290"/>
            <a:ext cx="3063387" cy="19637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D517B0A-C20C-4E45-A92D-02CAF250B671}"/>
              </a:ext>
            </a:extLst>
          </p:cNvPr>
          <p:cNvSpPr txBox="1"/>
          <p:nvPr/>
        </p:nvSpPr>
        <p:spPr>
          <a:xfrm>
            <a:off x="1075235" y="185002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p38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289CE0-D09B-467A-8970-40D4ECC091D4}"/>
              </a:ext>
            </a:extLst>
          </p:cNvPr>
          <p:cNvSpPr txBox="1"/>
          <p:nvPr/>
        </p:nvSpPr>
        <p:spPr>
          <a:xfrm>
            <a:off x="6833585" y="4054603"/>
            <a:ext cx="132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63675E-05DA-4F59-B9A5-C0902087A880}"/>
              </a:ext>
            </a:extLst>
          </p:cNvPr>
          <p:cNvSpPr txBox="1"/>
          <p:nvPr/>
        </p:nvSpPr>
        <p:spPr>
          <a:xfrm>
            <a:off x="6624320" y="1850019"/>
            <a:ext cx="173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8F8CB3-9AA7-4EE2-AFAD-ADCB4338E0A0}"/>
              </a:ext>
            </a:extLst>
          </p:cNvPr>
          <p:cNvSpPr txBox="1"/>
          <p:nvPr/>
        </p:nvSpPr>
        <p:spPr>
          <a:xfrm>
            <a:off x="1075234" y="40546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p38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36812A-A27C-464C-82C4-EAE5192FB19C}"/>
              </a:ext>
            </a:extLst>
          </p:cNvPr>
          <p:cNvSpPr txBox="1"/>
          <p:nvPr/>
        </p:nvSpPr>
        <p:spPr>
          <a:xfrm>
            <a:off x="3737155" y="596482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1BBA63-B5AA-4714-810E-CFA9372B72F1}"/>
              </a:ext>
            </a:extLst>
          </p:cNvPr>
          <p:cNvSpPr txBox="1"/>
          <p:nvPr/>
        </p:nvSpPr>
        <p:spPr>
          <a:xfrm>
            <a:off x="5150393" y="118217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appllied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F1B023-FB8B-43CD-B112-E8189D2F7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00" y="700296"/>
            <a:ext cx="3563646" cy="18159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B1AD44-20B4-4776-9296-6FA69B815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37" y="700296"/>
            <a:ext cx="3152291" cy="18159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7A8C2D-AD5A-46C5-B161-D43397BE0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37" y="2961657"/>
            <a:ext cx="2918278" cy="18159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2E009BC-7AAC-4DF5-B14A-B68B535FD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00" y="2961657"/>
            <a:ext cx="3399168" cy="18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</Words>
  <Application>Microsoft Office PowerPoint</Application>
  <PresentationFormat>宽屏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xiao</dc:creator>
  <cp:lastModifiedBy>F xiao</cp:lastModifiedBy>
  <cp:revision>1</cp:revision>
  <dcterms:created xsi:type="dcterms:W3CDTF">2021-11-14T12:36:05Z</dcterms:created>
  <dcterms:modified xsi:type="dcterms:W3CDTF">2021-11-14T12:50:05Z</dcterms:modified>
</cp:coreProperties>
</file>