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8F8F9-EE94-4832-9D70-2D356CB7C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933D1E-CDE7-4ED6-B2EB-526DB6D4D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5E4FB-3ACD-4035-91F0-C8A2B59E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69ABA0-D3C2-4D29-84D2-98C57477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9D8B25-8587-457F-A578-A8518A27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39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C70F8-4DE7-4A3D-BD0C-699A88FE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50D390-AA9B-4113-8182-A1BDB84E6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53F308-30A1-4E3F-BF78-23BCE24F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92A30-5A9D-4C54-B5F9-A67BDB93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5BD9A9-5222-4FF9-8848-022AAED5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2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7F7180-89BE-4B62-9D1A-4AAF47C0A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4DB85F-563D-4E3F-AE59-3C77A5BA0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A7DAEA-D9B9-48F0-B490-E51D7BA2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C182B0-B755-465B-81CE-9BFDC904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BC8845-C419-4C8C-9370-27187EA6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03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FA159E-BEE3-41CB-9A56-9B0E9119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AE0B25-68C4-4C84-B130-4002168EA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A045B6-90AC-4067-AAED-A768313E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9D507B-9F5F-4350-B92E-4B2BC3C1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B0D50A-DF90-48DD-96B3-C44BBF15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88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2AD006-C4A9-4CA3-99A3-4A6F37A1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F54DE5-ECCE-43B0-A3F5-62B6EF973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1D937-55AB-411C-869B-682F3C22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781F34-C0F4-4F81-89CF-050A3B17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1A184-BA2F-45C4-A185-11C7E017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19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5B7CF-FFC4-4F15-9C71-153590E7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D26725-39C2-4A98-B4A2-ADB26DB8B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A9216B-6BCF-4CF7-919B-5D414C29A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8AF3C9-359F-4E93-AF26-565E2DD5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FF6F1F-CBF3-4CE6-B0CF-4FCADE9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01588-C70B-4D08-A956-735C4F3B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3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F5624-EFA7-4A44-9CCD-2D972C36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A617FF-ECA8-42D6-83EA-EAA61EA88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46D1E3-86EB-40F2-8453-3086ADE3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285453-CAF1-47E0-A5C0-33EF9911A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197062-66C2-4138-BC95-09FE9987C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5E6B17-F8C4-4D70-A3F6-03F36E03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17DA4E-A7B5-4CBE-9CA3-41930B32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8429BD-3DF4-4587-BD55-7187CCB7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3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F0041-DB33-4359-9527-3011F3DE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97E5A7-9E67-4B38-819D-77B5A408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936D47-1773-444D-A1C3-C0F93D82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F34480-6577-430F-8033-CA14CFC2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49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C713AC-5AD4-478D-9548-222B5A2A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F4068C-A0B4-42C1-B878-00D951A1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EC8AFE-730B-41B0-B6D8-025D85AD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8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6BCDAC-4FAD-451B-AF7C-AAF4CCC1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7D1B2D-9C8E-4C8D-8328-5CD71F0C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87456C-92D1-4EB4-93CE-37AABDB35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21A52B-C12B-49FD-B16A-8F23F1F7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377236-BCC7-4922-8B1A-F68D0CFB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CA3D89-648B-471F-AAED-515CF0D0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3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E6843-F32B-41DC-BC4B-337EBF92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FCC3F2-1D6D-4F4E-B46B-2A440B6FC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B51ED8-1021-47CF-9489-810F3F924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C6DE2E-A907-47DA-A6CC-C94A9CBD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AF5D1C-18C8-4DE8-996F-81278B5A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7EA82B-1C1C-41BE-A124-F7F7BE6C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5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07700F-DF6A-4761-A619-766E38F6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750D87-CBC4-4738-A579-BD63D5AE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99FAF8-4579-4C46-B9B9-50DA91710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6A4C-3086-4886-99AB-C4440DB26B9F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20D99-9AED-4412-88CA-8DDF2BBB3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B8C31F-328F-422F-8218-3A97D4B7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E869-A4D0-42B2-B70E-2862E7DC1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0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jp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D802A1-8FFA-4797-BBAE-6262863F1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1453244"/>
            <a:ext cx="2482752" cy="16655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305A9F-4B18-4313-B85E-F0A24065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82" y="1453244"/>
            <a:ext cx="2482752" cy="16655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021D9B-3058-47DC-9572-75B45127F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4229103"/>
            <a:ext cx="2482752" cy="16655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FE55C5A-07AC-420E-9A0C-FF45D8294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82" y="4229102"/>
            <a:ext cx="2482752" cy="166551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087D680-7972-41FE-888F-47C32BAAC944}"/>
              </a:ext>
            </a:extLst>
          </p:cNvPr>
          <p:cNvSpPr txBox="1"/>
          <p:nvPr/>
        </p:nvSpPr>
        <p:spPr>
          <a:xfrm>
            <a:off x="1740349" y="3150710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E1FAB4-140C-4247-8FBC-C2AC67E62E35}"/>
              </a:ext>
            </a:extLst>
          </p:cNvPr>
          <p:cNvSpPr txBox="1"/>
          <p:nvPr/>
        </p:nvSpPr>
        <p:spPr>
          <a:xfrm>
            <a:off x="1830117" y="6013657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A8DCFA6-788E-45F9-BAA4-354EBA3CF8A3}"/>
              </a:ext>
            </a:extLst>
          </p:cNvPr>
          <p:cNvSpPr txBox="1"/>
          <p:nvPr/>
        </p:nvSpPr>
        <p:spPr>
          <a:xfrm>
            <a:off x="3594310" y="3157560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8BFBBB-AF27-4D4E-BF97-FF74FD814A88}"/>
              </a:ext>
            </a:extLst>
          </p:cNvPr>
          <p:cNvSpPr txBox="1"/>
          <p:nvPr/>
        </p:nvSpPr>
        <p:spPr>
          <a:xfrm>
            <a:off x="3594310" y="6044907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57BE7C5-7F89-4CFC-8F48-C1F0FF08F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15" y="1445127"/>
            <a:ext cx="2494852" cy="16736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2D932F-57D9-473A-B888-103791A34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39" y="1453244"/>
            <a:ext cx="2494852" cy="167363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67928B2-5E81-427B-A0C4-506FC54412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15" y="4220985"/>
            <a:ext cx="2494852" cy="16736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1998F04-A1C2-4371-82A2-41296001C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39" y="4229102"/>
            <a:ext cx="2482752" cy="16655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41A0DB8-8047-4BEB-B79F-5DF8CCBE11BE}"/>
              </a:ext>
            </a:extLst>
          </p:cNvPr>
          <p:cNvSpPr txBox="1"/>
          <p:nvPr/>
        </p:nvSpPr>
        <p:spPr>
          <a:xfrm>
            <a:off x="7311248" y="3150710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2F58316-B8E6-4702-8794-CF8914520950}"/>
              </a:ext>
            </a:extLst>
          </p:cNvPr>
          <p:cNvSpPr txBox="1"/>
          <p:nvPr/>
        </p:nvSpPr>
        <p:spPr>
          <a:xfrm>
            <a:off x="9165209" y="3157560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62C02CE-A763-4099-B21C-B8C6835F6A5F}"/>
              </a:ext>
            </a:extLst>
          </p:cNvPr>
          <p:cNvSpPr txBox="1"/>
          <p:nvPr/>
        </p:nvSpPr>
        <p:spPr>
          <a:xfrm>
            <a:off x="7489474" y="5982407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25415C-9AD3-4D6E-9A06-40402EBD934E}"/>
              </a:ext>
            </a:extLst>
          </p:cNvPr>
          <p:cNvSpPr txBox="1"/>
          <p:nvPr/>
        </p:nvSpPr>
        <p:spPr>
          <a:xfrm>
            <a:off x="9253667" y="6013657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4FF5DD9-CDF2-40E4-9386-7F5BECC2FD85}"/>
              </a:ext>
            </a:extLst>
          </p:cNvPr>
          <p:cNvSpPr txBox="1"/>
          <p:nvPr/>
        </p:nvSpPr>
        <p:spPr>
          <a:xfrm>
            <a:off x="4652277" y="394253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serum induced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1087D680-7972-41FE-888F-47C32BAAC944}"/>
              </a:ext>
            </a:extLst>
          </p:cNvPr>
          <p:cNvSpPr txBox="1"/>
          <p:nvPr/>
        </p:nvSpPr>
        <p:spPr>
          <a:xfrm>
            <a:off x="1740349" y="315071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E1FAB4-140C-4247-8FBC-C2AC67E62E35}"/>
              </a:ext>
            </a:extLst>
          </p:cNvPr>
          <p:cNvSpPr txBox="1"/>
          <p:nvPr/>
        </p:nvSpPr>
        <p:spPr>
          <a:xfrm>
            <a:off x="1830117" y="6013657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M8I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A8DCFA6-788E-45F9-BAA4-354EBA3CF8A3}"/>
              </a:ext>
            </a:extLst>
          </p:cNvPr>
          <p:cNvSpPr txBox="1"/>
          <p:nvPr/>
        </p:nvSpPr>
        <p:spPr>
          <a:xfrm>
            <a:off x="3594310" y="315756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8BFBBB-AF27-4D4E-BF97-FF74FD814A88}"/>
              </a:ext>
            </a:extLst>
          </p:cNvPr>
          <p:cNvSpPr txBox="1"/>
          <p:nvPr/>
        </p:nvSpPr>
        <p:spPr>
          <a:xfrm>
            <a:off x="3594310" y="6044907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M8I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4FF5DD9-CDF2-40E4-9386-7F5BECC2FD85}"/>
              </a:ext>
            </a:extLst>
          </p:cNvPr>
          <p:cNvSpPr txBox="1"/>
          <p:nvPr/>
        </p:nvSpPr>
        <p:spPr>
          <a:xfrm>
            <a:off x="4652277" y="394253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M8I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applied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645FD7-3985-41FA-B58C-260E6B63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8" y="1483930"/>
            <a:ext cx="2494852" cy="16736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9B981F-F59C-47E6-9AB8-B45C56DF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60" y="1487166"/>
            <a:ext cx="2540595" cy="17043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375501-7170-44D6-B518-D7F7FDF6D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7" y="4212068"/>
            <a:ext cx="2482754" cy="16655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2C0A8D-2481-47DA-B77B-F495B831E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15" y="1521910"/>
            <a:ext cx="2488803" cy="166957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34256FC-8960-469E-BF0E-4F6D92014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39" y="1506567"/>
            <a:ext cx="2482752" cy="166551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4D5C7D1-09B1-4702-9E7A-B21ADC01D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15" y="4212067"/>
            <a:ext cx="2482752" cy="16655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8E54182-6358-49C0-BE0C-484934010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39" y="4212066"/>
            <a:ext cx="2482752" cy="1665513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20D7A55B-0F68-47BA-A0C1-E3C13302527E}"/>
              </a:ext>
            </a:extLst>
          </p:cNvPr>
          <p:cNvSpPr txBox="1"/>
          <p:nvPr/>
        </p:nvSpPr>
        <p:spPr>
          <a:xfrm>
            <a:off x="7580553" y="3168279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E60E8FF-3EC6-43A6-AF4A-96A2D3084395}"/>
              </a:ext>
            </a:extLst>
          </p:cNvPr>
          <p:cNvSpPr txBox="1"/>
          <p:nvPr/>
        </p:nvSpPr>
        <p:spPr>
          <a:xfrm>
            <a:off x="9434514" y="3175129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B1CF451-E574-4F15-813F-A64504469DC9}"/>
              </a:ext>
            </a:extLst>
          </p:cNvPr>
          <p:cNvSpPr txBox="1"/>
          <p:nvPr/>
        </p:nvSpPr>
        <p:spPr>
          <a:xfrm>
            <a:off x="7739846" y="6013657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M8I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909196A-09D3-4912-A55C-8453B0F9F354}"/>
              </a:ext>
            </a:extLst>
          </p:cNvPr>
          <p:cNvSpPr txBox="1"/>
          <p:nvPr/>
        </p:nvSpPr>
        <p:spPr>
          <a:xfrm>
            <a:off x="9504039" y="6044907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M8I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arrow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7B919353-A46C-43AE-A4A4-06EEE4274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60" y="4202364"/>
            <a:ext cx="2511675" cy="16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</Words>
  <Application>Microsoft Office PowerPoint</Application>
  <PresentationFormat>宽屏</PresentationFormat>
  <Paragraphs>18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xiao</dc:creator>
  <cp:lastModifiedBy>F xiao</cp:lastModifiedBy>
  <cp:revision>1</cp:revision>
  <dcterms:created xsi:type="dcterms:W3CDTF">2021-11-14T12:51:12Z</dcterms:created>
  <dcterms:modified xsi:type="dcterms:W3CDTF">2021-11-14T13:07:59Z</dcterms:modified>
</cp:coreProperties>
</file>